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s/slide50.xml" ContentType="application/vnd.openxmlformats-officedocument.presentationml.slide+xml"/>
  <Override PartName="/ppt/slides/slide24.xml" ContentType="application/vnd.openxmlformats-officedocument.presentationml.slide+xml"/>
  <Override PartName="/ppt/slides/slide51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49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2.xml" ContentType="application/vnd.openxmlformats-officedocument.presentationml.slide+xml"/>
  <Override PartName="/ppt/slides/slide55.xml" ContentType="application/vnd.openxmlformats-officedocument.presentationml.slide+xml"/>
  <Override PartName="/ppt/slides/slide3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2.xml" ContentType="application/vnd.openxmlformats-officedocument.presentationml.slide+xml"/>
  <Override PartName="/ppt/slides/slide1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Masters/notesMaster1.xml" ContentType="application/vnd.openxmlformats-officedocument.presentationml.notesMaster+xml"/>
  <Override PartName="/ppt/ink/ink3.xml" ContentType="application/inkml+xml"/>
  <Override PartName="/ppt/ink/ink4.xml" ContentType="application/inkml+xml"/>
  <Override PartName="/ppt/ink/ink8.xml" ContentType="application/inkml+xml"/>
  <Override PartName="/ppt/ink/ink7.xml" ContentType="application/inkml+xml"/>
  <Override PartName="/ppt/ink/ink5.xml" ContentType="application/inkml+xml"/>
  <Override PartName="/ppt/ink/ink6.xml" ContentType="application/inkml+xml"/>
  <Override PartName="/ppt/ink/ink1.xml" ContentType="application/inkml+xml"/>
  <Override PartName="/ppt/theme/theme1.xml" ContentType="application/vnd.openxmlformats-officedocument.theme+xml"/>
  <Override PartName="/ppt/theme/theme2.xml" ContentType="application/vnd.openxmlformats-officedocument.theme+xml"/>
  <Override PartName="/ppt/ink/ink2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9.xml" ContentType="application/inkml+xml"/>
  <Override PartName="/ppt/ink/ink18.xml" ContentType="application/inkml+xml"/>
  <Override PartName="/ppt/ink/ink17.xml" ContentType="application/inkml+xml"/>
  <Override PartName="/ppt/ink/ink9.xml" ContentType="application/inkml+xml"/>
  <Override PartName="/ppt/ink/ink13.xml" ContentType="application/inkml+xml"/>
  <Override PartName="/ppt/ink/ink12.xml" ContentType="application/inkml+xml"/>
  <Override PartName="/ppt/ink/ink11.xml" ContentType="application/inkml+xml"/>
  <Override PartName="/ppt/ink/ink10.xml" ContentType="application/inkml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4"/>
  </p:notesMasterIdLst>
  <p:sldIdLst>
    <p:sldId id="257" r:id="rId2"/>
    <p:sldId id="304" r:id="rId3"/>
    <p:sldId id="307" r:id="rId4"/>
    <p:sldId id="306" r:id="rId5"/>
    <p:sldId id="310" r:id="rId6"/>
    <p:sldId id="270" r:id="rId7"/>
    <p:sldId id="311" r:id="rId8"/>
    <p:sldId id="260" r:id="rId9"/>
    <p:sldId id="258" r:id="rId10"/>
    <p:sldId id="272" r:id="rId11"/>
    <p:sldId id="308" r:id="rId12"/>
    <p:sldId id="309" r:id="rId13"/>
    <p:sldId id="259" r:id="rId14"/>
    <p:sldId id="293" r:id="rId15"/>
    <p:sldId id="294" r:id="rId16"/>
    <p:sldId id="363" r:id="rId17"/>
    <p:sldId id="360" r:id="rId18"/>
    <p:sldId id="295" r:id="rId19"/>
    <p:sldId id="298" r:id="rId20"/>
    <p:sldId id="299" r:id="rId21"/>
    <p:sldId id="300" r:id="rId22"/>
    <p:sldId id="301" r:id="rId23"/>
    <p:sldId id="273" r:id="rId24"/>
    <p:sldId id="261" r:id="rId25"/>
    <p:sldId id="271" r:id="rId26"/>
    <p:sldId id="262" r:id="rId27"/>
    <p:sldId id="266" r:id="rId28"/>
    <p:sldId id="267" r:id="rId29"/>
    <p:sldId id="268" r:id="rId30"/>
    <p:sldId id="269" r:id="rId31"/>
    <p:sldId id="364" r:id="rId32"/>
    <p:sldId id="302" r:id="rId33"/>
    <p:sldId id="274" r:id="rId34"/>
    <p:sldId id="275" r:id="rId35"/>
    <p:sldId id="278" r:id="rId36"/>
    <p:sldId id="279" r:id="rId37"/>
    <p:sldId id="280" r:id="rId38"/>
    <p:sldId id="281" r:id="rId39"/>
    <p:sldId id="285" r:id="rId40"/>
    <p:sldId id="365" r:id="rId41"/>
    <p:sldId id="366" r:id="rId42"/>
    <p:sldId id="282" r:id="rId43"/>
    <p:sldId id="283" r:id="rId44"/>
    <p:sldId id="284" r:id="rId45"/>
    <p:sldId id="286" r:id="rId46"/>
    <p:sldId id="287" r:id="rId47"/>
    <p:sldId id="277" r:id="rId48"/>
    <p:sldId id="303" r:id="rId49"/>
    <p:sldId id="276" r:id="rId50"/>
    <p:sldId id="288" r:id="rId51"/>
    <p:sldId id="289" r:id="rId52"/>
    <p:sldId id="290" r:id="rId53"/>
    <p:sldId id="291" r:id="rId54"/>
    <p:sldId id="361" r:id="rId55"/>
    <p:sldId id="334" r:id="rId56"/>
    <p:sldId id="263" r:id="rId57"/>
    <p:sldId id="362" r:id="rId58"/>
    <p:sldId id="333" r:id="rId59"/>
    <p:sldId id="356" r:id="rId60"/>
    <p:sldId id="358" r:id="rId61"/>
    <p:sldId id="359" r:id="rId62"/>
    <p:sldId id="367" r:id="rId63"/>
    <p:sldId id="368" r:id="rId64"/>
    <p:sldId id="369" r:id="rId65"/>
    <p:sldId id="376" r:id="rId66"/>
    <p:sldId id="382" r:id="rId67"/>
    <p:sldId id="385" r:id="rId68"/>
    <p:sldId id="377" r:id="rId69"/>
    <p:sldId id="380" r:id="rId70"/>
    <p:sldId id="381" r:id="rId71"/>
    <p:sldId id="386" r:id="rId72"/>
    <p:sldId id="292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06" autoAdjust="0"/>
    <p:restoredTop sz="88689" autoAdjust="0"/>
  </p:normalViewPr>
  <p:slideViewPr>
    <p:cSldViewPr snapToGrid="0">
      <p:cViewPr varScale="1">
        <p:scale>
          <a:sx n="64" d="100"/>
          <a:sy n="64" d="100"/>
        </p:scale>
        <p:origin x="990" y="7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notesMaster" Target="notesMasters/notesMaster1.xml"/><Relationship Id="rId79" Type="http://schemas.openxmlformats.org/officeDocument/2006/relationships/customXml" Target="../customXml/item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customXml" Target="../customXml/item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81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4T08:39:41.5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13564 8760 62 0,'-2'3'144'0,"2"-3"-6"0,0 0-8 0,0 0 0 15,0 0-6-15,0 0-9 0,0 0 0 0,-6 2-16 16,6-2-2-16,0 0-8 0,0 0-6 0,0 0 1 15,0 0-7-15,0 0 0 0,0 0-1 0,0 0 0 16,0 0-5-16,0 0 1 0,0 0-6 0,0 0 1 16,0 0 1-16,0 0-3 0,0 0 2 0,0 0-3 15,0 0-3-15,0 0 9 0,0 0-12 0,0 0-6 16,0 0-3-16,10-12 1 0,-5 10-1 0,1-2-8 16,6-3 1-16,2-3-4 0,4 0-10 0,0 0-4 15,1 0-1-15,8-5 2 0,1 3-3 0,0-2-1 16,3 2-1-16,-2-3 1 0,2-2-4 0,2 3 3 15,-1 2-3-15,3-2 1 0,-5 2-3 0,2-3 3 16,0 2 1-16,0 1-2 0,-4-3 1 0,3 2 5 16,-2-1-3-16,-1 1 1 0,2 1-3 0,-7-1 0 15,-4 5 0-15,0-1 3 0,0 3 2 0,-2-2-5 16,2 3 4-16,-3-2-1 0,-5 2 3 0,0 0 0 0,1 0 2 16,-1-2 3-16,1 3 2 0,-3-2-2 0,1 3 2 15,-1-1 4-15,0-1-4 0,2-2-3 16,-3 5 3-16,1-3 1 0,-4 3-1 0,2-1-1 15,-1-2-4-15,-1 5 0 0,-1-1-4 0,1-2 0 0,-5 3-2 16,6 0-3-16,-6 0 0 0,0 0 1 0,8-1-12 16,-8 1 9-16,4-3 2 0,-4 3-4 0,4-1-1 15,-4 1 3-15,0 0-7 0,0 0 1 0,0 0 6 16,0 0-6-16,0 0-3 0,0 0-4 0,0 0 8 16,2-5-5-16,-2 5 1 0,0 0 12 0,0 0-22 15,0 0-21-15,0 0-31 0,0 0-36 0,0 0-63 16,0 0-58-16,-14 0-71 0,4 0-258 15,2 0-587-15,2-3 260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3-11T09:25:28.50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29368 11479 104 0,'0'0'149'0,"-5"-1"0"0,5 1 2 16,0 0-4-16,-4-3-9 0,4 3-11 0,0 0-11 16,0 0-12-16,0 0-11 0,0 0-5 0,0 0-2 15,0 0-7-15,0 0-3 0,0 0-4 0,-3-3-3 16,3 3-1-16,0 0-4 0,0 0-1 0,0 0-2 15,0 0-2-15,23 1-7 0,-16-2-2 0,2 3-5 16,3-2-4-16,1 1-1 0,1-2-2 0,2 5-4 16,5-3-4-16,-3 0-5 0,4-1-3 0,-2 5 0 15,8-1-2-15,-1 4-2 0,4-8 2 0,0 6-1 0,1 0-5 16,2 2 3-16,3-5 2 0,-1 7-2 0,1-2 1 16,16 5-3-16,-4-2 1 0,-12 0 2 0,11 5-9 15,-11 0-3-15,-2-2 0 0,0 2-1 0,-2 2 0 16,12 12-1-16,-17-10 1 0,1 3 2 0,6 12-2 15,-10-9-2-15,-3 5 0 0,6 6-2 0,-7-3 2 16,6 5 3-16,-12-8-2 0,3 3 6 0,-3-2 2 16,2 11 6-16,-6-9 1 0,-1 0 6 0,-3 1 2 15,3 10-2-15,-5-10-3 0,1 0 9 0,-2 1-4 16,0-3-2-16,-4 4 1 0,0 9-3 0,-2-9-3 16,0 10-5-16,-3-2 4 0,-2-9-6 0,0 12 0 15,-4-4 2-15,1-9-2 0,-6 10-3 0,0-2 2 16,-1 3-4-16,-1-5-3 0,0 3 3 0,0-13 0 15,2 3-4-15,-5 7 3 0,2-12-2 0,0 1 3 16,-3 1-2-16,0 0-4 0,-7 5 3 0,6-9-1 16,1-2-3-16,-3 3 4 0,-2-6 0 0,0 2-3 15,0-7-1-15,-2 0 2 0,0 0-1 0,0-2 0 16,-1-3-2-16,-2-2-2 0,-3-3-5 0,-1-3-3 16,2-1-7-16,-4-1-3 0,-15-9-1 0,20 2-3 15,-21-12-10-15,-2-1 0 0,0-5-10 0,6-3 2 16,-7-3-1-16,-19-17-5 0,29 14 11 0,-7-2 1 15,-20-16 5-15,27 9 5 0,2-1 4 0,-19-21 3 16,21 18 4-16,-8-23 1 0,17 19 3 0,-9-23-2 16,6-6 4-16,5 1-9 0,17 21 8 0,-2-33 1 0,11 8-3 15,4-3 8-15,6 24 0 0,10-25-2 16,-2 28 1-16,9-22 0 0,-2 26-1 0,6 2 6 16,2 5-2-16,3 3-1 0,5 0 0 0,3 8-3 15,-9 13 3-15,2 1-1 0,6 3-2 0,-5 4-13 0,0 0-36 16,-4 3-46-16,2 4-52 0,-3 0-222 0,-7 3-404 15,-1 0 179-15</inkml:trace>
  <inkml:trace contextRef="#ctx0" brushRef="#br0" timeOffset="1307.306">22328 5087 83 0,'-6'-8'139'0,"-2"2"-8"15,3 1 0-15,1-2-5 0,-1 2-7 0,0-3-4 16,1 0-16-16,3 2-5 0,-3-3-12 0,4 1 3 15,-2-2-13-15,2 1 0 0,-2 2-4 0,2 0-6 16,2-3-1-16,0 0-1 0,-1 3-7 0,2-3 0 16,-2 0-6-16,3 1-2 0,1-1-6 0,0 1 1 15,-1 1-4-15,4-3-7 0,-2 3 2 0,3-3-5 16,4-3-3-16,-3 4-3 0,4-2 1 0,2 1-4 16,1-4-4-16,1 6 2 0,4-7-6 0,4 5 2 15,-1-4-4-15,2 3 3 0,-3 1-8 0,4-2 3 16,-3 2-2-16,2 0 1 0,1 0 1 0,-2 5 0 15,1-6 6-15,0 7-6 0,1-2-1 0,0 0-2 16,2 2 1-16,-2 0 3 0,0 1 0 0,0 1-2 0,0-2 3 16,0 5-4-16,3-2 2 0,-3 4-1 15,3 1 2-15,-3 1-1 0,4 0-1 0,-3 0 2 16,3 3-3-16,-4 2-3 0,4 1 4 0,-2 4-4 16,-1 1 14-16,0 2-9 0,-1 0-3 0,-1 2 2 15,0 3 0-15,0 4 0 0,-5 3-2 0,1-2 2 0,1 15 1 16,-1-1 0-16,-6-10 5 0,4 13-3 0,-8-10-1 15,4 13 1-15,-6 2-4 0,-1 2 1 16,-2-2 2-16,0 1 2 0,-3 6 1 0,-4-3-1 16,-2 6 0-16,-3-1-1 0,0 0 1 0,-4 0-2 15,-1 0 0-15,-4 0 3 0,-2 2 1 0,-6 18 1 0,3-23 1 16,2 3 4-16,-3-2-1 0,0 2 4 0,-1-5 0 16,1-2-1-16,-2 0 2 0,-2-5 4 0,5 1-2 15,-6-7 0-15,5-10 2 0,-2 1 1 16,-2-4 4-16,0 1-4 0,-5-5 0 0,-4 0-2 15,-10 4 10-15,8-12-1 0,-14 2 1 0,9-8 0 0,-16-2 0 16,2-6 3-16,-4-5 0 0,5-3-2 16,-2-5 0-16,0-2-2 0,-3-6 4 0,-1-6 0 15,2-1-4-15,0-4-6 0,1-5-5 0,-17-17 2 16,21 15-1-16,-13-19-5 0,14 15-2 0,-6-23-1 16,18 15-4-16,2-1 10 0,-5-22-13 0,16 21 1 0,3-5-3 15,-1-24-3-15,10 22-1 0,7-26-1 0,3 27-3 16,10-4-1-16,9-21 5 0,-2 28-7 15,8 1 3-15,2 2-2 0,4 3-5 0,3 0 3 16,7 8-1-16,1 0-5 0,2 5-3 0,3 2-14 16,2 2-16-16,4 3-26 0,4 3-30 0,-2 2-38 0,3 2-46 15,0 3-34-15,-3 5-204 0,1-1-457 0,-16 7 203 16</inkml:trace>
  <inkml:trace contextRef="#ctx0" brushRef="#br0" timeOffset="6115.886">9136 8785 41 0,'0'0'144'0,"0"0"-9"15,0 0 0-15,0 0-15 0,0 0-7 0,0 0-13 16,0 0-5-16,0-7-12 0,0 7-3 0,0 0-6 16,0 0-9-16,0 0-11 0,0 0 3 0,0 0 1 0,3-6 7 15,0 2-13-15,-1-3 0 0,-1-1 1 0,2 2-5 16,3-5-2-16,-1-4 0 0,1 1-3 0,3-5-8 16,3-5-1-16,-1-1-7 0,1-3-2 0,2-1-5 15,0-1-14-15,3-4-40 0,4-12-51 0,0 4-58 16,-7 9-131-16,0 0-298 0,-3-1 132 0</inkml:trace>
  <inkml:trace contextRef="#ctx0" brushRef="#br0" timeOffset="6859.898">7192 8764 64 0,'0'0'178'0,"-3"1"-10"15,3-1-19-15,0 0-12 0,0 0-18 0,0 0-3 16,0 0-12-16,0 0-5 0,0 0-9 0,0 0-11 16,0 0 3-16,0 0-3 0,3-12-4 0,0 7-2 15,1-4-5-15,1 0-3 0,0-2-4 0,4-4-6 16,-1-4-2-16,5-5-11 0,-1-2 1 0,1-6-10 16,7-10-2-16,-1-1-3 0,2-1-5 0,-2-1-30 0,4 1-38 15,-1-4-40-15,-2 0-56 0,-3 1-165 16,6 0-332-16,0 0 147 0</inkml:trace>
  <inkml:trace contextRef="#ctx0" brushRef="#br0" timeOffset="7710.718">12149 8675 128 0,'0'0'170'0,"0"0"-10"15,0 0-7-15,0 0-10 0,-2 3-12 0,2-3-10 16,0 0-12-16,0 0-11 0,0 0-12 0,0 0-8 16,1-13-5-16,3 1-9 0,-3-4-4 0,5-1-10 15,2-2-6-15,0-8-3 0,1-1-6 0,1-3-22 16,-1 1-25-16,0-4-37 0,5-10-28 0,-3 11-33 16,5-13-142-16,-6 15-272 0,1-2 120 0</inkml:trace>
  <inkml:trace contextRef="#ctx0" brushRef="#br0" timeOffset="8478.664">14856 8552 145 0,'0'-6'141'0,"1"-3"-13"0,0 0-18 0,5-8-5 0,0 3-12 16,3-5-12-16,3-8-6 0,2-2-9 0,8-1 0 16,5-13-13-16,2 4-4 0,3-1-18 0,4-1-45 15,-5 2-41-15,-2 0-124 0,-6 10-195 0,-1 0 87 16</inkml:trace>
  <inkml:trace contextRef="#ctx0" brushRef="#br0" timeOffset="9891.572">3856 11247 98 0,'-4'-4'104'0,"4"1"0"0,0 3-7 15,-2-6-11-15,0 2 3 0,2 4 8 0,-1-5-6 16,1 5-10-16,0-7 5 0,0 7-7 0,-3-4 0 16,3 4 0-16,0 0-7 0,0 0-3 0,-1-2-4 15,1 2-7-15,0 0-3 0,0 0-16 0,0 0 7 16,0 0-7-16,-6 19-4 0,6-2-19 0,-4 12-24 15,-2 2-41-15,0 3-36 0,0 17-51 0,-4 4-95 16,2-2-251-16,-1 4 111 0</inkml:trace>
  <inkml:trace contextRef="#ctx0" brushRef="#br0" timeOffset="10821.06">8036 11185 29 0,'-5'5'133'15,"-3"2"-25"-15,3 0-10 0,-3 3-5 16,3 5-8-16,-4-1-8 0,4 0-10 0,0 2-2 0,-1 1-6 16,3 1-6-16,-1 3-13 0,0 1-10 0,-2 3-10 15,6 0-20-15,0 0-8 0,0 0-30 0,-3 2-32 16,2 0-71-16,-1-1-151 0,0 1 67 0</inkml:trace>
  <inkml:trace contextRef="#ctx0" brushRef="#br0" timeOffset="11871.016">11522 11117 8 0,'0'0'121'0,"0"0"-7"0,-4-3-1 15,4 3-5-15,0 0-15 0,0 0-7 0,-1-4-5 16,1 4-12-16,0 0-9 0,0 0-4 0,0 0-1 0,0 0-5 16,0 0-6-16,0 0-1 0,0 0-3 0,0 0-5 15,-3-5-1-15,3 5-1 0,0 0-5 0,0 0 4 16,0 0-8-16,0 0 9 0,0 0 8 0,0 0-6 16,0 0 5-16,-1 14-8 0,0-3-4 0,-2 4 2 15,-1 4-13-15,0 11-7 0,-2-1-28 0,-3 5-29 16,-4 14-38-16,-6-2-156 0,-8 4-261 0,3 0 117 15</inkml:trace>
  <inkml:trace contextRef="#ctx0" brushRef="#br0" timeOffset="15688.607">10148 9049 41 0,'0'0'75'0,"0"0"-12"0,0 0-1 0,0 0-8 16,0 0-7-16,0 0-10 0,0 0 6 0,0 0-5 15,0 0-11-15,0 0-1 0,0 0-1 0,0 0-6 16,0 0 1-16,0 0 0 0,0 0 1 0,0-6 3 16,0 6 6-16,0 0 1 0,0 0 0 0,0 0 6 0,0 0 4 15,0 0 0-15,0 0 0 0,0 0 5 0,0 0-4 16,0 0 0-16,0 0 2 0,0 0-3 15,0 0-2-15,0 0-8 0,-8-2 2 0,7-1-4 16,1 3-6-16,-6-6 1 0,3 1-2 0,0 2-7 0,2-2 0 16,-4-2-7-16,1 2-20 0,1-2-13 15,-1 1-18-15,1-3-24 0,-1 0-27 0,3 2-91 16,0 2-200-16,-2-3 89 0</inkml:trace>
  <inkml:trace contextRef="#ctx0" brushRef="#br0" timeOffset="16576.234">13171 8759 137 0,'0'0'172'0,"0"0"-17"0,0 0-5 15,0 0-1-15,0 0-9 0,0 0-11 0,0 0-4 16,0 0-9-16,-19 1-8 0,19-1-8 0,0 0-7 16,0 0-16-16,0 0-8 0,-2 1-11 0,2-1-3 15,0 0-6-15,0 0-6 0,0 0-2 0,0 0-2 16,0 0-3-16,0 0-6 0,0 0-3 0,0 0-5 15,0 0 3-15,0 0-3 0,0 0-2 0,0 0-2 16,0 0 3-16,0 0-5 0,0 0-3 0,0 0 1 16,0 0 0-16,0 0-4 0,0 0 1 0,0 0-3 15,0 0-4-15,0 0-27 0,-3 4-32 0,3-4-33 16,0 0-41-16,0 0-28 0,0 3-154 0,0-3-337 16,0 0 150-16</inkml:trace>
  <inkml:trace contextRef="#ctx0" brushRef="#br0" timeOffset="30847.479">20258 7204 14 0,'0'0'76'0,"0"0"-14"0,0 0-1 16,0 0-18-16,0 0 10 0,0 0-12 0,0 0 0 15,0 0-5-15,0 0-2 0,0 0 0 0,0 0-7 16,0 0-5-16,0 0 5 0,0 0-3 0,0 0-2 16,0 0 2-16,0 0 0 0,0 0 3 0,0 0-1 0,0 0-1 15,0 0-3-15,0 0 8 0,0 0-11 16,0 0 7-16,0 0-3 0,9-9-5 0,-9 9 4 15,0 0-9-15,0 0-1 0,4-3 13 0,-1 1-13 16,-3 2 14-16,6-5-15 0,-1 4 3 0,0-2 4 0,0-1 2 16,2 1-6-16,-1 1-2 0,2 0-6 0,3-1 3 15,-2-1 5-15,1 2-9 0,3 0 2 0,-4-3-7 16,3 3 5-16,-1-1 1 0,1-2-1 16,2 0-10-16,1 0 5 0,0 3 11 0,2-2-6 0,1 0-2 15,-5 0 0-15,6 1 12 0,-3-2-14 0,4 3 5 16,-3-2 4-16,0 1-1 0,2-1-7 15,-2 3-1-15,1-2 0 0,0 2 0 0,1 0 2 0,0-1 1 16,-2 1-4-16,2 0 3 0,0 0 9 0,0-1-10 16,0 2-4-16,-1 0 5 0,4 0-9 0,1 0 6 15,-2 0 3-15,-2 0 2 0,2 0-3 0,1-2 1 16,-2 2 2-16,2 0-1 0,-2 2-7 0,1-2 15 16,1 0-11-16,-2 0-3 0,-2 0 4 0,4 2-10 15,-3-2 8-15,-1 2-3 0,1-1 7 0,3 2-8 16,-4-2-3-16,3 2 7 0,-4-1-2 0,2 1 11 15,0 0-7-15,-1-1-2 0,1 0-1 0,2-1 10 16,-2 1-6-16,3 2-8 0,-1-1 12 0,-1-2-7 16,1-1 0-16,1 2 1 0,-3-1-21 0,11 2 25 15,-9-1-6-15,0-2 0 0,1 3 3 0,-1-3 0 16,1 2 0-16,-1-2 0 0,0 3-1 0,-1-1-9 16,2 0 4-16,-1-2 1 0,-1 1-10 0,3 1 27 15,-5-1-15-15,2 3 3 0,1-4 1 0,-2 3-13 16,0-2 12-16,0-1-5 0,-1 2-3 0,3-1-2 0,-2-1 11 15,0 1-2-15,0-1-8 0,-1 2 8 16,1-2-3-16,0-2 1 0,-1 4 0 0,5-2-4 16,-6 2 8-16,2-2-9 0,0 2 0 0,-2-2-1 15,2 3 1-15,1-2 0 0,-2 0 3 0,3 2-1 0,-3-2 1 16,2 0-6-16,-3 0-6 0,-1 2 0 16,4 1 1-16,-4-1 5 0,2 0 0 0,1 0-3 0,-2 0 9 15,1 3-6-15,-2-3 3 0,4-1 0 16,-1 1 0-16,1 4-4 0,-1-3 7 0,2-2-3 0,-2-1-2 15,0 2-7-15,-1 2 9 0,1 1-1 0,2-5 4 16,-3 2-3-16,1-1-2 0,0 3-4 0,1-2 8 16,-2-2-2-16,1 5 0 0,3-6 0 15,-2 4 8-15,2-3-5 0,-4 1-2 0,5 0 0 0,-1-2-6 16,-3 2-1-16,3 1 0 0,-2-1 12 0,-1-1-9 16,4 1-2-16,0-2 10 0,-2 4-3 0,2-4 1 15,-2 3-5-15,1-2-1 0,-1 2 4 0,-1-2 3 16,-2 0-6-16,1 2 0 0,0 1 9 0,-2-3 0 15,1 2-4-15,-5 1-5 0,1-2 8 0,4 4-6 16,-4-4 1-16,1 2 7 0,3 1-5 0,-5-2 2 16,5 1-3-16,-1 2-3 0,-1-1 4 0,2-2-1 15,-3 6 2-15,2-4 2 0,-1 0-5 0,-2 1 12 16,3 0-7-16,-3-2-11 0,-1 1 12 0,-1 1 4 16,5 1-6-16,0 0 3 0,-1 1-1 0,1 1-3 15,0-4 4-15,-1 3-2 0,0 1 1 0,0-1-6 16,2 3 1-16,-3-4-15 0,2 3 21 0,-2-2 2 15,3 2 0-15,-1 1-1 0,1-2-9 0,-2-1 7 16,5 3 1-16,4-3 3 0,-7 2-5 0,4-2-2 16,-3 3 8-16,5-1-10 0,-6-2-3 0,0 1 6 15,0 0-14-15,1 1 18 0,5 3-7 0,-7-4 6 0,9 3-3 16,-6-3-1-16,-2 1-9 0,1-4 3 16,0 6-6-16,2-6 2 0,2 7-2 0,-4-3 0 15,-1 0 1-15,1 2 0 0,-1-3 0 0,0 0 2 16,2 1-4-16,-3 1-7 0,-1-1 5 0,2 2-9 15,-1-1 5-15,1 1 12 0,-2-1 3 0,2 1 0 16,-1-1 2-16,-1 1 0 0,1 0-5 0,-2 0-3 16,-2 1-7-16,1-2 8 0,-1 3-3 0,-2 0-2 15,0 0 6-15,-1-2-2 0,-1 5 5 0,-3-6-3 0,3 4 0 16,-2-2 1-16,0 1-4 0,-3-2-1 0,-1-1-5 16,2 5-2-16,-3-1-5 0,0-1 1 15,0-2-16-15,0 2-43 0,-1 6 20 0</inkml:trace>
  <inkml:trace contextRef="#ctx0" brushRef="#br0" timeOffset="38129.688">2693 12905 84 0,'-5'3'118'0,"5"-3"-9"16,0 0-12-16,0 0-4 0,-6 0-12 16,6 0-7-16,0 0-10 0,0 0-5 0,-2 5-10 0,2-5 3 15,0 0-4-15,4 8 2 0,0-7-4 0,-1 4-1 16,-1 0 22-16,1 0-19 0,1-1-1 0,1 1-1 15,-1 0-1-15,2 3 1 0,1-3 1 0,-3 3-4 16,5 0 4-16,-3 1-7 0,1-3 0 0,2 4-1 16,0-1-8-16,0-1-3 0,1-1-2 15,-1-2-5-15,3 0 3 0,-1-1-6 0,1-1-2 0,-1-3 0 16,1 2 1-16,-2-6-5 0,4 1 0 0,-3-4-1 16,-2 1 2-16,1-3-1 0,2-4-3 0,-2-1-5 15,2-1 4-15,-6-2 1 0,1-1-9 0,1 1 0 16,-2-3 2-16,-4 4 0 0,2-1-1 0,-4 0-2 15,0-1 3-15,-3 3-2 0,2-1 11 0,-1 6 1 16,0 3 6-16,1-3 1 0,-2 6 14 0,1-4 19 16,0 3 10-16,-1 1 5 0,2-1 2 0,-1 2-6 15,2 3-4-15,0 0-6 0,-1-6-8 0,1 6-7 16,0 0-4-16,0 0-4 0,1 15 0 0,5-6-5 16,1 3-2-16,-2 0-4 0,-1 0-1 0,2 5-1 15,2-5-3-15,1 2 0 0,-3-4-6 0,6 5-2 16,-2-3-5-16,3 0-4 0,2 0-1 0,-2-2-4 15,-4-3 0-15,4 0-4 0,0-2 3 0,-1 0-2 16,-2-3 0-16,3 1 2 0,0-3 0 0,-1-1 1 16,-1-1-3-16,3-1 3 0,-5-4 0 0,1 0 2 15,-2 2 1-15,-3-6 1 0,0 3 2 0,2-4 1 16,-5 0 0-16,3 0 1 0,-6 1 2 0,1-6-1 16,-4 3 1-16,3 0-2 0,-3-1 0 0,-1 6 1 15,1-3 1-15,3 4 6 0,-6-1 8 0,3 5 5 16,1-2 6-16,-1 1 3 0,1 3-3 0,2-1-7 15,1 3 2-15,0 0-3 0,-5 8-4 0,6 5-1 16,3 12 0-16,1 4-2 0,8 17 2 0,-3 0 0 16,8 4 3-16,-5 4-5 0,11 2 4 15,-6 2 0-15,9 20 0 0,-8-25-2 0,-1 4 5 0,-1-3-3 16,3-3 1-16,-2-2 4 0,-4-2-4 0,-1-14-1 16,1 2-1-16,-4-6 0 0,3-4-3 0,-3-1-9 15,-4-5-10-15,2-2-17 0,1-3-21 0,-4-4-29 16,-1 2-37-16,-2-7-38 0,1 0-26 0,1 2-34 15,-1-7-183-15,-3 0-423 0,0 0 187 0</inkml:trace>
  <inkml:trace contextRef="#ctx0" brushRef="#br0" timeOffset="38342.134">3532 12961 101 0,'8'0'177'16,"1"-3"-10"-16,3 1-16 0,1-3-13 0,1 4-16 15,-2-2-10-15,3 0-11 0,2 1-10 0,0-1-9 16,1-3-8-16,-5 3-9 0,2-1-14 0,-3 0-39 16,1 0-48-16,-1 2-40 0,-3-1-146 0,-4 3-241 15,-5 0 106-15</inkml:trace>
  <inkml:trace contextRef="#ctx0" brushRef="#br0" timeOffset="38499.415">3660 13362 54 0,'7'1'193'16,"-2"1"-18"-16,-5-2-15 0,18-8-19 0,-8 0-14 15,3-2-13-15,5-3-13 0,2-8-43 0,-1 1-43 16,4-2-56-16,4 1-62 0,-9 1-63 0,6 2-179 15,1 0 78-15</inkml:trace>
  <inkml:trace contextRef="#ctx0" brushRef="#br0" timeOffset="38972.84">5549 12516 110 0,'-1'-2'173'16,"1"2"-20"-16,-4-5-3 0,4 5-18 0,-1-4-15 15,1 4-12-15,0 0-1 0,0 0-11 0,0 0 5 0,9 22-6 16,-2-6-2-16,6 7-5 0,0 2-11 0,0 4 0 16,2-2-4-16,-1 3-9 0,0 0-9 0,-1-1-2 15,2 0-8-15,2-1 1 0,-3 1-5 0,0-4-9 16,-1-1-6-16,-3-1-15 0,-1 1-21 0,-2-5-23 16,1-1-47-16,-5 0-17 0,2 1-34 0,-5-2-150 15,0 0-306-15,-1-7 135 0</inkml:trace>
  <inkml:trace contextRef="#ctx0" brushRef="#br0" timeOffset="39461.53">4584 13902 6 0,'-26'10'255'16,"5"-6"-28"-16,3-2-24 0,3 1-17 0,2-1-18 15,4 1-14-15,-1-3-13 0,2 1-15 0,3 1-13 16,0-2-10-16,5 0-12 0,-10 2-12 0,10-2-6 16,0 0-6-16,0 0-7 0,0 0-6 0,6-9-4 15,-1 4 4-15,8 0-7 0,2-5-4 0,11 0 2 16,1-2-11-16,5 0-3 0,5-2-5 0,19-3-2 15,-1-3-2-15,4 1-2 0,2-3-2 0,26-4-2 16,5 1 1-16,3 1-4 0,-1-2 1 16,7 2-2-16,0-5-3 0,5 0 3 0,0-6-5 15,3-1 4-15,12-2 1 0,3-1-3 0,5-5 0 0,0 4-1 16,7 3 3-16,-2-9-3 0,5 2-2 0,4 1 0 16,3 6 0-16,0-3 0 0,2 2-1 0,1 5 2 15,5-1 1-15,-2 5 1 0,1 0 0 0,-6 3-3 16,1 6 0-16,-2-3 6 0,-2 3 3 0,-1 0 3 15,-11 5-3-15,-2-3 0 0,-11 3-2 0,0 4 0 16,-5 0-2-16,-6-1 2 0,-11 10-3 0,-2-5-1 16,-31 6 1-16,-1 2 0 0,-2-1-5 0,-5 3-4 15,-16-2-7-15,-2 4 0 0,-3 0-11 0,-7 0-16 16,1 0-19-16,-14-1-26 0,-2 1-33 0,-4 0-43 16,-4 2-35-16,-5 1-192 0,-1-1-413 0,-5 3 182 15</inkml:trace>
  <inkml:trace contextRef="#ctx0" brushRef="#br0" timeOffset="40101.814">6132 14291 143 0,'-9'-5'158'0,"-3"-1"0"16,3 1-4-16,-1 0-10 0,0 3-6 0,4-1-10 15,-1 0-1-15,1 1-13 0,-2-1-2 16,6 1-5-16,-2 1-2 0,-3-1-1 0,7 2-6 16,-6-4-7-16,6 4-4 0,-4-1-8 0,4 1-6 0,0 0-9 15,-4 7-5-15,8 2-6 0,-3 12-3 0,7 7 0 16,1 5 0-16,5 11 2 0,-1 8-2 0,1-3 3 15,-1 0-4-15,2-1 1 0,-3-1-2 0,-5-12-20 16,5 11 3-16,-3 0-1 0,-2-12-1 16,0-3-3-16,0 2-1 0,-2-1-2 0,1-3-4 15,-1-4-2-15,-1 0-6 0,-1-7 3 0,0 2-7 0,2-3-8 16,0-2-12-16,-5-3-13 0,1-2-25 16,2-2-22-16,-2 1-31 0,1-5-38 0,0 3-34 15,-1-5-28-15,-1-2-166 0,0 0-400 0,0 0 176 0</inkml:trace>
  <inkml:trace contextRef="#ctx0" brushRef="#br0" timeOffset="40376.772">6416 14373 163 0,'2'16'185'0,"3"3"-18"0,4 9-13 16,0-3-17-16,0 2-9 0,2 3-12 0,2 0-10 15,0-3-13-15,-3 0-8 0,2 1-9 0,3-3-7 16,-5 0-3-16,2 0-4 0,-1 1-13 0,-4-8-2 16,-1-1-4-16,4 0-10 0,-2 3-9 0,-3-5-12 0,2 1-18 15,-3-4-13-15,-1 0-30 0,-2 0-11 0,1-2-34 16,-1 0-21-16,-4 0-20 0,2-3-89 15,-5-1-240-15,2-3 106 0</inkml:trace>
  <inkml:trace contextRef="#ctx0" brushRef="#br0" timeOffset="40573.248">6320 14836 88 0,'0'0'143'0,"0"0"-12"15,0 0-11-15,0-4-3 0,0 4-15 0,10-8 4 16,-4 1-13-16,5-1-12 0,5-1-8 0,-1-3-9 16,8-6 0-16,2-1-6 0,1-2-12 0,4-2 1 15,-2 1-15-15,2-1-22 0,-1-1-42 0,0 2-47 16,2 1-42-16,-3-1-70 0,0 4-206 0,4-1 91 16</inkml:trace>
  <inkml:trace contextRef="#ctx0" brushRef="#br0" timeOffset="41179.62">7498 14570 102 0,'2'-18'135'16,"1"-1"-12"-16,0-2-13 0,0-6-9 0,-1 3-8 15,-1 4-6-15,1 1-5 0,-2 1-4 0,2 0-7 16,-6 0-8-16,0 2 4 0,2 4-1 0,-4 0-3 16,4 2 5-16,-6-1-1 0,-1 3 0 0,2 0 2 15,-2 3-11-15,1-1 0 0,-4 4-5 0,2 2-3 16,-1 4-6-16,-3 1-5 0,2 3-4 0,-2 5-3 16,1 3 13-16,-2 5-6 0,2 6-7 0,3 1-1 15,1-1 0-15,1 5-7 0,4 1-1 0,4 0 0 16,3-3-4-16,1 2-3 0,2-3-4 0,4 0-2 15,2-5-1-15,1 0 0 0,-2-9-2 0,2 0 1 16,9 4-8-16,-7-7-4 0,4-3-14 0,0-4-14 16,-1 0-21-16,4-7-20 0,6-3-23 0,-4-3-31 15,2-8-26-15,-3 1-125 0,-1-5-300 0,-1-4 133 16</inkml:trace>
  <inkml:trace contextRef="#ctx0" brushRef="#br0" timeOffset="41612.472">7407 14029 21 0,'0'0'149'0,"0"0"-1"16,13-11-10-16,-7 7-7 0,2-3-8 0,1-1-17 15,1-2 4-15,3-4-12 0,0 4-6 0,2 0-9 16,-1-4-12-16,0 2 1 0,-1 0-9 0,-3 2-9 16,-1 3-6-16,1-1-1 0,-2 4-13 0,1-1-26 15,-5 2-36-15,1-1-31 0,-1 0-35 0,-3 3-143 16,-1 1-255-16,3-3 114 0</inkml:trace>
  <inkml:trace contextRef="#ctx0" brushRef="#br0" timeOffset="42340.079">8009 13204 62 0,'-4'-3'137'0,"4"3"2"16,-4-3-8-16,4 3-12 0,-9-4 2 0,7 3-14 15,2 1-11-15,0 0-7 0,-13 3-10 0,9 1-4 0,-3 4-14 16,0 0 1-16,2 4-6 0,-3 6-1 0,3 4-7 15,-1 7-2-15,3 2-3 0,1 1 5 16,2 13 4-16,2 2-6 0,7 1-3 0,0-1 1 16,5 0-6-16,4-2-2 0,1-1-4 0,6-5-3 0,-1 3-1 15,-5-12-2-15,5-2-7 0,1-5-13 16,1 0-13-16,3-3-18 0,1-6-23 0,6-2-20 16,1-7-33-16,-1-5-32 0,-2-1-133 0,0-5-287 15,0-6 128-15</inkml:trace>
  <inkml:trace contextRef="#ctx0" brushRef="#br0" timeOffset="44183.134">8780 13247 71 0,'0'0'72'16,"0"0"-14"-16,-8 0-11 0,8 0-21 0,0 0-14 15,0 0-26-15,-7 4-32 0,7-4-49 0,-2 3 22 16</inkml:trace>
  <inkml:trace contextRef="#ctx0" brushRef="#br0" timeOffset="44775.719">8721 13225 22 0,'-5'-3'121'15,"2"2"-8"-15,3 1 3 0,-9-4 4 0,5 2-1 16,-2-1-14-16,6 3 0 0,0 0-11 0,-13 3-12 16,9 0-4-16,-1 1-10 0,1 3-14 0,2 3 7 15,-1 2-2-15,2 8-2 0,1 4 3 0,4 2-8 16,1 1-1-16,1 3 2 0,5 1-2 0,-1-3-3 16,0 4-1-16,3-2-3 0,1-1 0 0,0-3-2 15,0 0-8-15,-1-2-3 0,-3-6-2 0,3-2-2 0,0-1-4 16,0-3-6-16,3 0-4 0,-4-2 4 0,0-5-3 15,1 4-2-15,1-6-3 0,-2-1 4 16,0-2-5-16,1-1-1 0,0 0 0 0,-3-4-1 16,0-2-3-16,0-1 1 0,1-3-4 0,-2-4-1 15,-2 0 4-15,0-2-1 0,-4 0-4 0,0 0 1 0,-3-4 2 16,-1-3-2-16,-1-1 5 0,-4-1-5 0,-3 1 3 16,-1-1-5-16,-2-1-1 0,-4-2 4 15,-1 2-1-15,-2-2-3 0,0 2 0 0,-2 1 4 16,-3 0 1-16,-1 1-2 0,2 1-3 0,-4 1 5 0,1 5-4 15,3 1 6-15,4 8 1 0,4 1-3 0,-3 1 5 16,4 5-3-16,1 2-3 0,4 2 1 0,-4 2-3 16,4 4 4-16,4 2-4 0,-3 4 3 0,4 6-3 15,1 5 2-15,4 3-2 0,8 1 7 0,-3 2-7 16,6-2 0-16,2-4 3 0,0 4-3 0,4-5 5 16,-1-1-3-16,-1 0-6 0,-2-9 6 0,0 1-4 15,2-3 1-15,-1-2-4 0,0-1-2 0,3 1-8 16,-5-5-4-16,1-2-17 0,-1-1-7 0,-1-2-20 15,0-2-12-15,1-3-5 0,0-1-20 0,-4-1-13 16,1-4-22-16,-4 1-99 0,-2 0-254 0,1-2 112 16</inkml:trace>
  <inkml:trace contextRef="#ctx0" brushRef="#br0" timeOffset="45179.578">9112 13375 128 0,'-8'-5'150'16,"8"5"-6"-16,0 0-4 0,0 0-17 0,0 0-8 15,0 0-9-15,-5 10-10 0,2-3-5 0,3 3-8 16,4 6-4-16,-4 1-3 0,4 3-8 0,-1-6-3 15,-1 4-10-15,2-1-2 0,1 0-3 0,4-3-9 16,-4 1-7-16,2-4 0 0,2 4-11 0,1-6 0 16,-3-2-1-16,4 0 0 0,-3-1-1 0,0-4-7 15,2 3 8-15,2-5-8 0,-6-1-3 0,2-4 0 16,1 1-2-16,-2-4 0 0,1-1-4 0,-1-3 0 16,-3 2 6-16,-1-6-2 0,3 1-4 0,-3 1 0 15,-3-1 2-15,-5-2-1 0,1 5 0 0,1 0 4 0,-4-2-7 16,3 1 3-16,-6 4-3 0,1 0-3 15,0 1 8-15,-3 0 3 0,-4 1-6 0,4 5 1 16,0-1-6-16,0 3 4 0,0 0-2 0,0 3-13 16,3-1-18-16,-5 1-23 0,8 2-25 0,-1-1-32 15,1 1-27-15,-2 1-137 0,4-2-295 0,2 1 130 16</inkml:trace>
  <inkml:trace contextRef="#ctx0" brushRef="#br0" timeOffset="45372.08">9578 13181 70 0,'0'0'163'0,"0"0"-23"0,6 2-18 15,-6-2-29-15,0 0-26 0,0 0-46 16,0 0-32-16,0 0-49 0,0 0-42 0,6-4-109 15,-6-1 50-15</inkml:trace>
  <inkml:trace contextRef="#ctx0" brushRef="#br0" timeOffset="45538.614">9950 13068 11 0,'0'0'116'0,"0"0"-27"0,0 0-28 0,0 0-35 16,0 0-26-16,0 0-51 0,0 0-54 0,0 0 23 15</inkml:trace>
  <inkml:trace contextRef="#ctx0" brushRef="#br0" timeOffset="45703.176">10267 13048 104 0,'6'2'138'0,"-6"-2"-14"15,5 3-22-15,-5-3-25 0,0 0-28 16,0 0-27-16,5 2-25 0,-5-2-19 0,0 0-77 0,0 0-106 16,6-9 46-16</inkml:trace>
  <inkml:trace contextRef="#ctx0" brushRef="#br0" timeOffset="45862.75">10581 13055 19 0,'0'0'163'0,"8"0"-24"16,-8 0-11-16,0 0-14 0,0 0-23 0,9 3-33 0,-9-3-14 15,0 0-28-15,0 0-33 0,5-3-35 0,-5-1-66 16,0 4-126-16,0-8 56 0</inkml:trace>
  <inkml:trace contextRef="#ctx0" brushRef="#br0" timeOffset="46013.345">10838 13014 104 0,'0'0'76'15,"5"3"-49"-15,-5-3-46 0,0 0-13 0,0 0-33 16,0 0 14-16</inkml:trace>
  <inkml:trace contextRef="#ctx0" brushRef="#br0" timeOffset="46186.882">10982 12966 138 0,'0'0'225'0,"2"5"-23"15,-2-5-20-15,0 0-20 0,0 5-15 0,0-5-19 16,0 0-24-16,0 0-21 0,0 0-24 0,0 0-24 16,0 0-31-16,0 0-31 0,0 0-32 0,0 0-24 15,0 0-39-15,0 0-75 0,0 0-212 0,0 0 94 16</inkml:trace>
  <inkml:trace contextRef="#ctx0" brushRef="#br0" timeOffset="46977.936">11403 12646 131 0,'0'0'125'0,"0"0"-5"0,0 0-12 16,0 0 1-16,0 0 12 0,20 8-8 0,-7-2-7 16,1 2-2-16,5 2-2 0,-1-2-2 0,9 6-2 15,3 0-4-15,-4 0 1 0,1-1 3 0,6 1-5 16,-2 3-3-16,1 2-10 0,3-4-5 0,-4 1-5 15,0 0-8-15,-5 1-5 0,-1 0-1 0,-1 4 0 16,-1-2-5-16,-1 2-1 0,-4 2-1 0,-2 1-3 16,-4 2-5-16,-2 1 0 0,-3 2-11 0,-4 1 1 15,-1 1-3-15,-7 2-6 0,1-2-2 0,0 3-12 16,-5 0-15-16,-1 1-20 0,-4-3-18 0,-4 11-23 16,1-13-22-16,2 1-21 0,-5-6-20 0,-1 1-29 15,1 0-43-15,-2-4-104 0,-1-3-332 0,0-4 148 16</inkml:trace>
  <inkml:trace contextRef="#ctx0" brushRef="#br0" timeOffset="48035.114">9771 12772 34 0,'0'0'105'0,"0"0"-4"0,-9 0-4 16,9 0-9-16,-5 3-21 0,5-3 0 0,0 0-7 15,0 0-2-15,0 0-4 0,0 0-8 0,-9 0-6 16,9 0 1-16,0 0-3 0,0 0 9 0,0 0 0 16,0 0-8-16,0 0 4 0,0 0 5 0,0 0-4 15,22 0 2-15,-22 0-4 0,10-3-5 0,-3 3 6 16,0 0-6-16,2 0-4 0,3 0-6 0,2-2-3 16,-3 0 2-16,7 0-2 0,0-2-4 0,6 0-3 15,3-1 1-15,2-2-7 0,6-3 4 0,1 2 3 16,2-1-6-16,-1-3-1 0,13-5-2 0,1 2-4 15,-1 0-4-15,-3-1 10 0,4 2-15 0,-1 0 12 16,0-4 1-16,-2 2-6 0,1-1 9 0,1-1 2 0,-3 1 6 16,2 1-1-16,2 0-3 0,-3-2-2 15,-12 8-3-15,1-6 6 0,12-2-3 0,-14 4-2 16,1 3 2-16,0 1-8 0,-1-1 5 0,-3 1-3 16,-3 1-5-16,-1 1 4 0,-6 3-5 0,-6-2 6 0,2 2-5 15,-5 2-1-15,-3 2 7 0,-2-2-6 0,-3 3 10 16,-1-2-7-16,2 0 1 0,-6 2 3 0,0 0 0 15,0 0-7-15,0 0-10 0,0 8-15 16,-6-3-17-16,2 1-24 0,-4-2-25 0,3-2-32 0,0 2-147 16,-4 0-290-16,4-3 128 0</inkml:trace>
  <inkml:trace contextRef="#ctx0" brushRef="#br0" timeOffset="48478.812">12636 12264 34 0,'5'-5'112'0,"4"-2"-23"0,-1 2-1 16,1-2-20-16,-1 2 8 0,3-3-4 0,-2 2-17 16,1 0-9-16,0 1-8 0,-3 0-24 0,2 1-19 15,-2-1-29-15,-2 1-76 0,-3 3-117 0,-2 1 53 16</inkml:trace>
  <inkml:trace contextRef="#ctx0" brushRef="#br0" timeOffset="48627.413">12707 12464 139 0,'8'2'171'0,"-1"0"-22"0,4-4-12 0,1 0-10 16,0 0-18-16,5-5-32 0,-7 0-52 0,8-3-50 0,-4 1-127 15,-2-3-164-15,2-1 73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3-11T09:27:13.86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11812 14379 54 0,'0'0'77'0,"0"0"-8"16,6-3-3-16,-6 3-17 0,0 0 7 0,5-3 3 16,-5 3-11-16,0 0-1 0,9 1 0 0,-9-1 1 15,9 0 2-15,-4 2 3 0,0 1 0 0,2-3-1 16,-1 4 6-16,-1-1-1 0,4-1-10 16,4 1 2-16,-3 4-2 0,2-1 0 0,-1 1-11 0,7 1 2 15,0-2-1-15,2 5-6 0,-2-5 3 0,9 3-6 16,-1-1-5-16,-5-1-2 0,6 0-1 0,0-2 2 15,0-3-6-15,2 1 2 0,0-2-4 16,-8-2 0-16,10 1 1 0,0-3-3 0,-1 1 7 0,2-3-10 16,3 0-1-16,-3-2-5 0,2 0 4 0,-2-1-4 15,8 1 10-15,-2-2-9 0,13-3 3 0,-11 1 0 16,11-5-3-16,-3 4 6 0,-8 0-6 0,6-5 3 16,6 0-4-16,-3 2-4 0,2 1 1 0,-4-3 0 15,-11 5 1-15,13-6 11 0,-1 2-9 0,-12 5-3 16,12-10 2-16,-12 7-1 0,11-2 2 0,0-4-1 15,-10 7-9-15,-1 0 15 0,12-7-7 0,-15 7 3 16,2-3-2-16,-1-1-6 0,3 1 4 0,-5-1 8 16,3 1-3-16,-1-1-4 0,-2 0 7 0,0 1-6 15,0-1-6-15,-4-3 7 0,-1 1 3 0,-1-1-7 16,-6-1 4-16,1-1 1 0,-4-2 0 0,-3 2-1 16,-1-5 1-16,-3 1 0 0,-2-1-2 0,-4-2-1 15,1 0 2-15,-5-1 0 0,0 1 2 0,-5 2-1 16,-3-3-2-16,-1 1-2 0,-3 0-6 0,-3 0 11 15,0 4-2-15,-3 0 2 0,-2 0 5 0,-3 0 5 16,2 2-1-16,-7 0-4 0,1 1 4 0,1-1 3 16,-3 2-3-16,-2-1-5 0,1-1 4 0,-2 4 2 15,-10-3 0-15,11 3-3 0,-6 1 0 0,-6-4 2 16,11 4-2-16,-18-3-1 0,18 6-2 0,-4 3 6 16,1 1 5-16,-1 0-1 0,-5 3-4 0,5 3 1 15,-1-1-1-15,-4 3-1 0,-10 2-5 0,13 1 0 16,-13 1-3-16,11 1 0 0,-1 1 2 0,-9 6-2 15,11-4-1-15,-10 5-3 0,-2 2 2 0,0 0 1 16,15 0-1-16,-13 3-1 0,10-6-3 0,-10 11 2 16,2-2 2-16,11-2-2 0,-10 3-2 0,-1 5-1 15,1 0-3-15,4 4 0 0,0 0 1 0,0 1 0 16,-2 2 0-16,3-1 2 0,5 3-2 0,-6 4 3 16,2-2-2-16,1 3-5 0,-1-2 7 0,1 2-5 15,2-2 1-15,1 3 7 0,0-2-5 0,2 1 2 16,-1 3-4-16,7-1 1 0,-3-2-1 0,7-9 1 0,2-3 2 15,2 0 1-15,-1 4-1 0,1-3-4 16,2-1 3-16,4 2 11 0,0-2-2 0,6 3-3 16,2 0 1-16,3 4-3 0,6 4-2 0,7 9 0 15,-1 3 2-15,9-2-9 0,0 2-4 0,7-3-13 0,4 0-8 16,4 0-13-16,-3-4-10 0,6-4-18 0,9-6-8 16,-2-6-8-16,2-2-10 0,2-5-6 15,4-5-9-15,6-2-21 0,-3-4-70 0,3-1-221 16,2-5 98-16</inkml:trace>
  <inkml:trace contextRef="#ctx0" brushRef="#br0" timeOffset="9827.902">17535 15960 10 0,'0'0'54'0,"0"0"-3"0,0 0-1 16,0 0 4-16,0 0-12 0,0 0-1 0,0 0-1 15,4-4-2-15,-4 4-5 0,0 0-2 0,0 0 2 16,0 0-6-16,0 0 2 0,0 0 1 0,0 0-8 16,0 0-3-16,1-6 3 0,-1 3-7 0,3-2 1 15,-3 0 2-15,1 0-6 0,0-1 2 0,3 2-4 16,-1-4-8-16,-1 2 11 0,2 1-8 0,1-4 10 16,-1-1-17-16,1 5 7 0,-1-4 3 0,1-2-5 15,2 2-2-15,0 4-3 0,0-7 8 0,-1 3 0 16,6-3 0-16,0-1 3 0,1 1 3 0,-2 0-6 15,4-2-2-15,1-1 1 0,5-2 7 0,-5 4-7 16,7-3-2-16,-1-1 16 0,1-3-9 0,3 4-10 16,-1 0 8-16,1 0-4 0,-2 1 0 0,4-2-11 15,0 1 14-15,0 2-3 0,3-2-4 0,0 3 4 16,-1-1-5-16,2-1 0 0,0 0 5 16,0 1 0-16,0 1 5 0,1 1-5 0,0-3-5 0,-1 1 0 15,0 2 4-15,2-2-3 0,-2-1 1 0,-2 6 8 16,1-3-5-16,1 4-2 0,-1-4-2 0,0 7-1 15,0-2 2-15,1 2-2 0,0 3 2 0,-4 0-5 16,3 1 12-16,-4 4-8 0,2 0 1 0,-1 3 6 16,0-1-1-16,0-4-13 0,-1 5 6 15,2 2 2-15,-1-4 6 0,-2 2 0 0,0 4-11 0,1-4 10 16,-6 2-9-16,6 1 2 0,-4 1 4 0,-2 0-5 16,3 2 3-16,1-1 3 0,-3 4-1 0,-3-8-3 15,4 8-2-15,2 2 4 0,-5-2-6 0,2 3 5 16,-2 5-3-16,-2-1 2 0,0 2-1 0,4 2 2 15,-6-1 4-15,-2 3-5 0,4-2-3 16,-1 2 4-16,-5 3 6 0,1 0-12 0,4 2 3 16,-2-2 4-16,3 11-1 0,-4-11-5 0,2 2 4 0,-2 1-4 15,2 9-3-15,1 0 2 0,-2-11-1 0,1 0 4 16,-2 2-10-16,6 7 1 0,-7-7-3 0,6-4 4 16,-6 0 2-16,4 3 6 0,-2 0-13 15,0-2 7-15,2 0-4 0,-2 3 2 0,-2-2 1 16,2-1-3-16,-2 3 2 0,0-2 9 0,-3 1-13 15,2 1 11-15,-2 1-1 0,1 8-3 0,-6-10 9 16,4 1-3-16,-4 12-8 0,-1-12 0 0,0 1 3 0,-3 12-1 16,-2-1 15-16,-1-12-6 0,-2 15 7 0,-3-1-5 15,-4-1 1-15,3-2-5 0,0 3 5 0,-2-14-4 16,-6 10-1-16,3-10 0 0,1 0-3 16,-3 12 0-16,-3-1 0 0,3-16 3 0,1 2 1 15,-4 2-11-15,1-4 4 0,-4-3-7 0,1-2 1 0,-3 0-1 16,-1 1-2-16,-1-8-3 0,-1 0 2 15,-2-3-6-15,-3 1-10 0,-2 0 6 0,2-3-6 16,-3 2 3-16,-3 0 1 0,0-2 9 0,-16 3-1 16,4-1 2-16,0 0 3 0,-2-2-6 0,1-3 13 15,-4-1-5-15,12-3 4 0,-13-4 6 0,5 6-2 16,8-2-1-16,-18-5-2 0,8 0-3 0,-2-2 1 16,-1-3-1-16,0 0-1 0,3-3 3 0,-6-2 0 15,2-1-7-15,-4-2 8 0,1-1-2 0,2-4 9 16,-3-7-5-16,3 3 9 0,0-4 5 0,2-4-11 15,-24-18 13-15,10-6-1 0,1-2 5 0,7-5 9 16,2-10-13-16,4-4 1 0,-3-10-3 0,2-7 2 16,3-3-9-16,4-15 0 0,3-3-4 0,4-16-10 15,4-3-14-15,8-2-24 0,10 0-54 0,7-6 23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3-11T09:29:20.28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11570 7336 67 0,'-2'-2'93'0,"2"2"3"0,0 0-6 0,0 0-15 0,0 0-2 15,0 0-2-15,0 0 1 0,0 0-6 0,0 0-15 16,-7-1-1-16,7 1 3 0,0 0-11 0,0 0 6 16,0 0 0-16,0 0-6 0,0 0 7 0,-4 6 1 15,4-6-6-15,-1 4 6 0,0 2 5 0,0-1 0 16,-2 9 1-16,-3 1-2 0,-1 2 3 0,0 8-2 16,0 0-12-16,-3 3 10 0,1 0-2 0,3 5-2 15,-6-2 1-15,7 1 3 0,0-1-5 0,0-1-8 16,-3 0-3-16,7-3-5 0,-2-1 2 0,1-1-2 15,2 0 4-15,0-8-4 0,2-1-1 0,1-5 1 16,-2 2-4-16,3-4-6 0,1 2 1 0,-1-2-1 16,1-4-2-16,0-1 1 0,3 0-2 0,-3-3 1 15,0-2-2-15,-5 1 1 0,20-5-2 0,-11 0-2 16,3-2-4-16,2-6 5 0,-1 4-5 0,-2-7-2 16,0 3 2-16,1-2-1 0,0-8-6 0,-3 5 3 15,1 1 0-15,1-8 2 0,1 2-4 0,-6-6 3 16,3 4-4-16,-1-2 1 0,-3 4-2 0,-1-1 0 0,1-2-1 15,-5 5-2-15,0 1 0 0,-1-6 0 16,2 8-3-16,-5-3 1 0,-1 4-1 0,1 1-2 16,-1-1 0-16,1 6-2 0,-6-4 0 0,1 2-1 15,4 5 3-15,-5-1-6 0,2 1 0 0,-3 1 3 16,-2 3-9-16,3 1 12 0,-2 1 1 0,-2 3-4 0,1 2 0 16,-3-1-2-16,3 4-2 0,-5 0 0 0,8 0 0 15,-7 6 3-15,7 3-4 0,-3-1 1 16,3 1 7-16,1 4-5 0,1 5 3 0,3-5 4 15,0 7 1-15,0 0-2 0,1 0-3 0,2-1 6 0,2-4 5 16,2-3-1-16,-2 2 2 0,2-1 0 16,0-1-4-16,1-3 11 0,2-1-1 0,-2 0-4 15,1-4 1-15,0 0 2 0,1-2 2 0,0-1 5 16,2 0-5-16,3-3-1 0,-4 0 1 0,2-1-1 0,2-4 3 16,3-1 0-16,-4 1-4 0,10-7 2 0,-5 0 0 15,0-2-4-15,0-2 0 0,0 1-2 0,-1 0-4 16,-1-4-5-16,-3 2-1 0,0-2-7 15,1 1-9-15,-4 3-11 0,-5 1-30 0,2-2-22 0,-3 0-27 16,1 2-32-16,-1 0-29 0,0 1-153 0,-1 4-350 16,-2 0 156-16</inkml:trace>
  <inkml:trace contextRef="#ctx0" brushRef="#br0" timeOffset="480.714">11919 7806 64 0,'0'-5'149'0,"-1"1"0"0,-3-1-10 15,3-1-4-15,-3 2-14 0,4 0 0 0,-4 0-8 16,3-1 2-16,1 5 0 0,-4-5-3 0,0 2-8 16,4 3-4-16,-3-3-12 0,3 3-12 0,0 0-7 15,0 0-5-15,-11 9-8 0,6-2-3 0,-4 1-6 16,3 3-4-16,-5 3-1 0,2 0-2 0,3 4-6 16,-2-1 1-16,2 0-6 0,0-1 4 0,2 1-5 15,-1-2-5-15,2 0-2 0,2 2 0 0,-1-6-2 0,4 2 1 16,-2-1-6-16,1-3-4 0,-1-1 3 15,1-3 1-15,2 2-4 0,0-2-3 0,-1-1 5 16,2-2-1-16,1-2 4 0,1 0 5 0,-6 0 1 16,13-2-3-16,-4-5-2 0,1-2 0 0,-2 1-4 15,2-5-1-15,0 1 2 0,-2 1-3 0,-3-5-2 16,-1-1 1-16,0 0 1 0,0-1-6 0,-4-2 6 16,0 2-6-16,-4-2 0 0,0 3 0 0,-1 0 1 15,-4 5-5-15,-2-1-3 0,2 4-6 0,-2 0-4 0,1 3-16 16,-4 1-14-16,0 4-17 0,-3-1-38 0,0 5-20 15,-1 2-40-15,1 1-200 0,2 1-389 16,2 0 172-16</inkml:trace>
  <inkml:trace contextRef="#ctx0" brushRef="#br0" timeOffset="1734.441">17212 7272 28 0,'0'0'73'0,"0"0"0"0,0 0-7 15,0 0 0-15,0 0-10 0,0 0 7 16,1 16-6-16,-1-5 1 0,1 5 3 0,-2-2 6 15,-1 6 1-15,2 1-2 0,-3 5 2 0,-1 5 2 0,2-3-2 16,0 3-6-16,-3 3 0 0,4-4-7 0,1 2 3 16,0-1-6-16,4-4-5 0,-3 4 0 15,3-4-4-15,1-2-1 0,1-6-8 0,1 0-7 16,2-2 1-16,1 0-1 0,2 0-5 0,0-2-2 0,1-3 1 16,2 1-4-16,-2-7-2 0,1 1 2 0,0-2 2 15,4-2-10-15,0-3 7 0,4-1-4 0,-2-3 1 16,-1-4 1-16,2 1 5 0,-3-5-1 0,5-2-7 15,-2-1-5-15,-4-5 8 0,1-3-5 0,-8 0-8 16,3-1 4-16,-4-5 1 0,0-2 1 0,-3-2-4 16,-1-1 8-16,-5-3-14 0,0 1 0 0,-2 2 3 15,-2-1 1-15,-2 2-4 0,-2 2 1 0,0-2-1 16,-1 5-1-16,-1 0 5 0,0 6 12 0,-1 5 1 16,0 0 1-16,2 4 1 0,0 3 1 0,-2 0 2 15,-1 2-4-15,1 4-9 0,-1-2 4 0,2 5-2 16,-3 2-2-16,0 1 1 0,-3 6-4 0,3 3-1 15,-1 2 2-15,-4 5 4 0,4 4-5 0,1 1 4 16,3 2-5-16,-4 0 5 0,5 1-3 0,-1-2 6 16,4 3-2-16,-1 0-3 0,3-4 5 0,2-4 0 15,-1-1 3-15,2 0-5 0,1 0-2 0,0 0 0 16,2 1 3-16,4-2-2 0,-3-5-3 0,5 2 2 16,-2-2-5-16,2-4 5 0,1 3-3 0,1-2-1 15,3-2-1-15,1 0 3 0,4-1-7 0,0-4-3 16,-2 1-17-16,4-3-24 0,-2-4-19 0,-1 0-10 15,4 1-12-15,-2-3-22 0,0-1-23 0,-1-2-140 0,-4 4-295 16,0-6 131-16</inkml:trace>
  <inkml:trace contextRef="#ctx0" brushRef="#br0" timeOffset="2144.367">17853 7652 85 0,'3'1'175'16,"-3"-1"1"-16,0 0-4 0,0 0-9 15,0 0-2-15,0 0-6 0,0 0 3 0,9-6-10 16,-9 6-10-16,0 0 0 0,2-2-2 0,-2 2-4 16,0 0-5-16,2-5-7 0,-2 5-4 0,0 0-10 0,0 0-10 15,0 0-11-15,0 0-8 0,0 0-5 0,0 0-1 16,0 0-9-16,0 0-2 0,0 0 8 0,2 11 1 15,-4-5 1-15,0 5-1 0,0-1-3 16,-3 3-5-16,1 4-1 0,1 3-1 0,-2-2-3 0,4 1 1 16,-4 5-7-16,1-6-1 0,-1-1-2 0,4 2-3 15,-2 0 0-15,2-2-5 0,0 1 9 0,1-2-14 16,-2-4-6-16,1 3-3 0,1-4 1 0,0 0-1 16,-4 1-2-16,7-1-4 0,-6-2-4 0,3-3 0 15,0 2-2-15,0-2 0 0,0 0-3 0,0-2 3 16,0 0 7-16,0-4-13 0,3 4-3 0,-3-4 1 15,0 0-4-15,-3 4 10 0,3-4-22 0,0 0-28 16,0 0-29-16,0 0-24 0,-6-12-33 0,3 6-43 16,-2-4-36-16,0-1-42 0,0 3-51 0,-8-7-194 15,-2 1-531-15,-2 0 235 0</inkml:trace>
  <inkml:trace contextRef="#ctx0" brushRef="#br0" timeOffset="14211.154">12297 7521 92 0,'0'0'176'0,"0"0"-6"0,0 0-16 15,0 0-16-15,0 0-22 0,-1-10 0 0,1 10-14 16,0 0-13-16,0 0-7 0,5-4-9 0,-1 4-6 16,2-3 0-16,2 2-5 0,1 0-6 0,0-4-11 15,1 3 8-15,-1-3-11 0,3 0-2 0,-2 2-6 16,0 0-4-16,0-1 4 0,0 2-6 0,1-1-8 16,-1 0-3-16,1 1-1 0,-3 1 2 0,-1-2-29 15,0 3-33-15,-1-3-29 0,2 3-19 0,-3-2-40 16,-5 2-133-16,7 0-285 0,-7 0 126 0</inkml:trace>
  <inkml:trace contextRef="#ctx0" brushRef="#br0" timeOffset="14407.522">12324 7706 45 0,'0'0'142'0,"8"1"0"0,-8-1-3 15,11-1-8-15,-4 1-9 0,-1-3-15 0,2 0-11 16,3-3-6-16,1 2-12 0,-2 3-8 0,3-6-1 0,0 2-12 16,2-1-13-16,-2 0 4 0,1 2-1 0,-1 0-53 15,4 0-39-15,0-2-48 0,-6 4-122 16,1-3-230-16,-3-1 101 0</inkml:trace>
  <inkml:trace contextRef="#ctx0" brushRef="#br0" timeOffset="14945.727">12888 7521 38 0,'0'0'176'0,"-10"0"-1"0,10 0-1 0,0 0-12 15,0 0-17-15,0 0-9 0,0 0-11 0,-8 0-6 0,8 0-11 16,0 0-9-16,0 0-5 0,0 0-4 0,0 0-11 16,0 0 0-16,0 0-7 0,0 0-1 15,0 0-3-15,0 0 0 0,0 0 1 0,0 0-4 16,0 0 0-16,0 0 3 0,0 0 0 0,0 0 5 0,0 0-6 16,19-3-1-16,-10-4-2 0,0 3-6 15,4 3-2-15,-2-3-4 0,2 1-6 0,1-1-3 0,4-1-6 16,-7 1-1-16,2 2-6 0,1-3-2 15,-1 4-1-15,-4-2-4 0,1 1-2 0,2 0-5 0,-3-1 0 16,-1 1-4-16,-2 1 2 0,0 1-2 0,-1-1 0 16,-5 1-2-16,9-1-4 0,-9 1-3 0,8 0 8 15,-8 0-6-15,5-5-5 0,-5 5-10 16,4 0-9-16,-4 0-16 0,4-3-15 0,-4 3-25 0,2-2-24 16,-2 2-32-16,3-4-29 0,-3 4-29 0,5-4-34 15,-5 4-155-15,2-4-409 0,-2 4 181 0</inkml:trace>
  <inkml:trace contextRef="#ctx0" brushRef="#br0" timeOffset="15410.494">13336 7190 22 0,'0'0'161'16,"2"-3"-4"-16,-2 3-19 0,0 0-10 0,0-6-8 15,0 6-12-15,0 0-14 0,1-4-14 0,-1 4-4 16,0 0-7-16,0 0-15 0,0 0-1 0,0 0-8 16,0 0-7-16,0 0-1 0,0 0 16 0,0 0 6 15,0 0 2-15,3 12-4 0,-1-6 1 0,-4 1 4 16,0 1-5-16,1 3 0 0,0 3-1 0,-1-3-5 15,0 1-5-15,-2 4 1 0,3 1-1 0,-1-2-8 16,0 1-1-16,-1-4-6 0,-1 3-2 0,3-3-1 16,-2 1-6-16,2-1 0 0,0-2-2 0,1 1 0 15,-2-3-1-15,2-3-3 0,0 3-3 0,0-3 1 16,0 3 3-16,2-3-5 0,0-1-2 0,-2 1 4 16,4 1-4-16,-1-4 0 0,1 1-1 0,1 2 2 0,0-3 0 15,2 0-3-15,1 1-2 0,-1-2 4 16,0 1-5-16,5 0 6 0,-5-2-5 0,6 0-1 15,1 0 2-15,-1 0-4 0,6-2 1 0,-6 0-4 16,1 1 2-16,4-2 0 0,1 0 5 0,-2-1-16 16,-3 2-13-16,0-1-21 0,1 1-27 0,-3-1-12 0,-1 0-23 15,-1 1-19-15,-2 1-32 0,1-1-16 16,-4 1-128-16,0-2-324 0,-5 3 144 0</inkml:trace>
  <inkml:trace contextRef="#ctx0" brushRef="#br0" timeOffset="15734.194">13556 7362 24 0,'0'0'168'0,"0"-5"-3"0,0 5-4 0,0 0-9 16,0 0-10-16,0 0-14 0,0 0-7 0,-1-3-6 15,1 3-8-15,0 0-14 0,0 0-6 0,0 0-10 16,0 0-4-16,0 0-11 0,0 0-2 0,0 0 9 15,0 0-1-15,0 0 7 0,0 17-1 0,0-14-3 16,1 8 2-16,-1-3-5 0,1 2 5 0,0 2 0 16,1 1-6-16,-1 1-1 0,-1 2-3 0,1 0-9 15,3 0-2-15,-4 1-2 0,1 0-9 0,-1-1-3 16,0 1 1-16,2 0-8 0,-2 0-2 0,0-5-6 16,1 0 3-16,0-2-5 0,-1 3-4 0,4-4-4 15,-4 0 5-15,0-1-10 0,0 0-11 0,0 0-11 16,0-2-23-16,0-2-33 0,0 2-33 0,0 0-31 15,0-2-37-15,3-2-33 0,-3-2-180 0,0 0-415 16,0 0 185-16</inkml:trace>
  <inkml:trace contextRef="#ctx0" brushRef="#br0" timeOffset="16077.298">13819 7374 178 0,'0'0'175'0,"0"0"-23"0,0 0-13 15,0 0-9-15,0 0-8 0,0 0-10 0,0 0-15 16,-1 15-6-16,-2-10-6 0,3 3-12 0,-1-4-2 16,1 2-9-16,1-1-8 0,-1 2-1 0,3-2-6 15,-2-1-8-15,1 0-4 0,0 0-3 0,-2 0-2 16,0-4-4-16,1 4 1 0,-1-4-5 0,4 3 1 15,-4-3 12-15,0 0 9 0,4 2 12 0,-4-2-2 0,0 0-4 16,0 0-7-16,0 0-1 0,1-9-7 16,-1 9-3-16,0-9 2 0,0 5-6 0,0-1-5 15,-1 1 2-15,1 4 1 0,-4-8-5 0,0 6 1 16,4 2-5-16,-5-5-4 0,1 3-13 0,4 2-11 16,-6 0-23-16,6 0-18 0,-10 2-29 0,4 1-36 0,2-1-31 15,-2 2-50-15,1-1-108 0,4 1-331 0,-2 1 146 16</inkml:trace>
  <inkml:trace contextRef="#ctx0" brushRef="#br0" timeOffset="16552.022">14205 7132 209 0,'-2'-4'201'0,"-1"3"-10"16,3 1-17-16,-5-3-20 0,5 3-17 0,0 0-15 16,0 0-11-16,-6 10-5 0,4-5-14 0,-2 6-6 15,3 0-5-15,-3 5-5 0,0 0-5 0,3 1-4 16,0 0-10-16,0 0 2 0,1 1-8 0,0-2-5 15,0 1-2-15,0-4-3 0,0 3 1 0,1-4-9 16,0-2-1-16,3 1-7 0,-1 2 2 0,-2-5-6 16,1 3 0-16,2-2-3 0,-1-4 0 0,1 0 1 15,-2-1-7-15,2-1 2 0,0-1 0 0,-2 3-3 16,2-4 2-16,-4-1-1 0,0 0-2 0,14-3 0 16,-7 0-1-16,0-6-1 0,1 4 0 0,-3-7-1 15,4 6-3-15,-4-7 6 0,-1-2-4 0,1 3-1 16,-3-5 0-16,0 2 1 0,-1-2 2 0,3-1-4 15,-9 2 0-15,5 0 0 0,-4 1-2 0,0 3 4 16,-1-1-3-16,0 2-3 0,1 0 2 0,-1 2-2 16,0 1 3-16,1 4-3 0,-3-4 0 0,0 3-4 15,3 1-11-15,-5 3-11 0,4 0-16 0,-1-1-23 16,6 2-29-16,-15 4-26 0,8-1-30 0,1 0-29 16,-2 1-145-16,-1 3-349 0,4-3 156 0</inkml:trace>
  <inkml:trace contextRef="#ctx0" brushRef="#br0" timeOffset="17246.165">14528 7103 126 0,'0'0'124'15,"0"0"-8"-15,-2-4-20 0,2 4-9 0,0 0-4 16,0 0 0-16,0 0-10 0,0 0-9 0,0 0-7 16,0 0-4-16,0 0 9 0,0 0-14 0,0 0 15 0,-5-3 1 15,5 3 1-15,0 0-3 0,0 0 1 0,-7-1-6 16,7 1-6-16,0 0-10 0,0 0 0 15,0 0-4-15,0 0-1 0,0 0 0 0,0 0-4 16,-5-2-4-16,5 2 3 0,0 0-9 0,0 0-1 0,0 0 1 16,0 0-5-16,0 0 8 0,0 0-2 0,0 0 3 15,0 0-8-15,0 0-3 0,0 0-5 16,0 0 17-16,0 0-4 0,0 0-2 0,9-4-2 16,-9 4-3-16,10-3-3 0,2-1-3 0,-7 1 6 0,8-2 0 15,-3 2-5-15,2 1 4 0,2-2-4 0,2-2-2 16,-3 1-1-16,4 2 0 0,-3 0-2 0,-2-3 2 15,1 3 1-15,-3 1-3 0,-2-1-2 16,1 1 0-16,0-2-7 0,-4 3 5 0,0-1 2 0,-1 1-1 16,-4 1 1-16,10-1 0 0,-10 1-1 0,3-2 3 15,-3 2-1-15,0 0 4 0,6-1 0 0,-6 1 2 16,0 0 3-16,0 0-1 0,0 0 2 0,0 0-4 16,0 0 0-16,0 0-2 0,0 0-1 0,0 0 0 15,4 5 1-15,-4 2-3 0,-1-5-1 0,1 4 1 16,-3 4 1-16,2-3-6 0,-3 5 4 0,3 0-1 15,-2 3-3-15,-2-3 6 0,4 5-1 0,-3 0 0 16,4-2-1-16,-4 1 0 0,4 1 0 0,-1-1 0 16,-2 0 4-16,2 1 0 0,1 0-3 0,0-6 1 15,0 4 2-15,-2-3-4 0,2-2-3 0,0 1 3 16,0-2 0-16,2-2 1 0,-2-2 0 0,0 2-3 16,0 1 2-16,1-5-2 0,-1 0-2 0,0-3 1 15,3 10 0-15,-3-8 1 0,0-2-1 0,1 2 6 16,-1-2-3-16,0 0-2 0,0 0-15 0,0 0-21 15,0 0-31-15,0 0-27 0,0 0-16 0,-7-14-33 16,5 6-24-16,1-1-163 0,-3 0-355 0,-1-2 157 16</inkml:trace>
  <inkml:trace contextRef="#ctx0" brushRef="#br0" timeOffset="17438.648">14563 7178 57 0,'0'0'111'16,"0"0"-10"-16,0 0-5 0,0 0 0 0,0 0-7 16,0 0 1-16,22 1 6 0,-15-1-20 0,1-1 4 15,4 0-11-15,1-2-8 0,0 1-4 0,5-3-6 16,0 1-16-16,1 0 9 0,-1-1-9 0,1 0-34 16,2 0-28-16,-3-5-37 0,-3 4-37 0,-6 1-75 15,5-1-190-15,0-3 84 0</inkml:trace>
  <inkml:trace contextRef="#ctx0" brushRef="#br0" timeOffset="17910.128">14921 6999 45 0,'0'0'131'0,"0"0"-1"0,0 0-16 16,19-5-18-16,-14 2 0 0,5 0-12 0,3 1-7 0,-1-2-5 15,-1 1-11-15,1-1 3 0,1-1-12 16,-1 2-3-16,0-1-8 0,-1-1-2 0,-1 1 2 16,2 0 2-16,-5 3-6 0,1-3 3 0,-1 3 12 15,-1-2-3-15,0 2 0 0,-2 0 6 0,-4 1-4 0,7-3 5 16,-7 3-3-16,5-2-7 0,-3-1-1 0,-2 3 0 15,5-2-4-15,-5 2-1 0,0 0 1 0,0 0-2 16,0 0-2-16,0 0-3 0,0 0-2 16,0 0 3-16,10 4 9 0,-10-4 1 0,3 5 0 15,-3 0-3-15,1 1-1 0,-1 2-1 0,0 2-2 0,4 0 1 16,-4-1-2-16,0 1-3 0,1 0-2 0,-1 2 0 16,3 3-2-16,-6-1-3 0,2 1 1 0,2-3-3 15,-1 2-2-15,-1-2-3 0,2 0-1 0,-2-1-1 16,1-2-2-16,0 1-1 0,1 1-1 0,-2-3-3 15,1 1 0-15,0-4-6 0,-1 4 0 0,-2-4 3 16,2 1-8-16,1 0-8 0,0-4-13 0,-3 2-22 16,2-1-23-16,1-3-15 0,0 7-14 0,-5-6-29 15,5-1-37-15,0 0-33 0,0 0-151 0,-14-4-372 16,10 0 166-16</inkml:trace>
  <inkml:trace contextRef="#ctx0" brushRef="#br0" timeOffset="18078.658">14972 7083 82 0,'8'0'109'0,"-8"0"1"0,11-1-18 0,-6 0-7 16,5-3 0-16,2 1-9 0,-1 0-12 0,2 2 1 16,-1-3-12-16,4-1-5 0,1 1-7 0,-4 0-18 15,7 1-39-15,-1-7-32 0,-6 8-98 0,1-2-156 16,-5-2 70-16</inkml:trace>
  <inkml:trace contextRef="#ctx0" brushRef="#br0" timeOffset="18548.401">15314 6921 10 0,'0'0'111'0,"0"0"-7"0,0 0-11 0,0 0-8 15,0 0-7-15,0 0-14 0,18-6 4 0,-13 5-3 16,-1-1-9-16,-4 2-5 0,10-2-3 0,-6-1-2 16,1 0 3-16,0 1-4 0,2 2 2 0,-1-1-5 15,2-2 0-15,-2 0-6 0,1 0 6 0,-1 1-2 16,4 0-7-16,-1-1-4 0,0 2 7 0,0 0-2 15,-3 0 0-15,1-3-9 0,-2 4 1 0,0-3-1 16,-5 3 6-16,9 0 2 0,-9 0-3 0,8 0 5 16,-8 0 0-16,0 0 5 0,6 0 1 0,-6 0-1 15,0 0 4-15,5 2 3 0,-5-2-6 0,3 3 0 16,-3-3 0-16,3 3-8 0,-3-3 2 0,2 6-2 16,-2-3-3-16,1 3 2 0,0-1-1 0,1 3-1 15,-4 1 0-15,2 0-4 0,-1 2-3 0,0-1 0 16,1 2-1-16,-3-2-1 0,1 2-1 0,1-1-4 15,-1 0-2-15,1 0 3 0,1 4-1 0,-3-7-5 0,2 6-3 16,1-4 1-16,-1-2-2 0,0 2-1 16,1-4-6-16,-2 1-6 0,2-2-15 0,-1 1-15 15,0-2-15-15,-1-1-19 0,1-1-25 0,1-2-19 16,-1 5-8-16,1-5-18 0,-3 3-20 0,3-3-114 0,0 0-297 16,0 0 133-16</inkml:trace>
  <inkml:trace contextRef="#ctx0" brushRef="#br0" timeOffset="19156.6">15368 7009 101 0,'0'0'123'0,"0"0"-15"16,0 0-14-16,0 0-6 0,0 0-8 0,0 0-5 16,0 0-11-16,0 0-8 0,0 0-8 0,15 0-7 15,-11-1 4-15,5-1-4 0,0 1-5 0,4-1 5 0,-3-1-7 16,4-1-6-16,-1 3-6 0,1-3 4 0,1-3-22 15,4 2 2-15,-1 0 2 0,0-2 1 16,1 1 4-16,-1-1-5 0,1-2 0 0,-2 2 3 16,2-3 1-16,-1 3-18 0,-1-2 8 0,-1 3 4 0,-4 2 0 15,-2-1 3-15,1-2-1 0,-3 4 4 0,1-2 4 16,-4 0 8-16,2-1 3 0,-4 3 4 0,0 1 7 16,2-3 12-16,-2 4 4 0,-2-1 6 0,-1 2-2 15,5-5 3-15,-5 5-2 0,0-4-5 16,0 4-5-16,0 0-5 0,0 0-2 0,0 0-2 0,0 0-5 15,-11-3-3-15,11 3-9 0,-9 6-1 0,2-4 0 16,1 2-4-16,-2-2 1 0,2 3-8 0,-1-3 5 16,0 3-6-16,0-2 1 0,1 2-2 0,1-1-1 15,0 1-2-15,-2-2 1 0,4 4-2 0,0-3 0 16,-1 0 0-16,2 3 1 0,2-1-1 0,-2 1-5 16,4-3 3-16,-1 1-1 0,0 3 0 0,0-3 1 15,2 2-1-15,2-1 0 0,3 2 1 0,-1-1-1 16,1 0-1-16,0 1 5 0,3-1-4 0,-1-1-7 15,0 0 6-15,2 1 4 0,-2-1-2 0,2 2-2 16,-2-3 1-16,0 0 1 0,-1 1 2 0,1-2-3 16,-2 1-1-16,-3-1 1 0,3 0-4 0,-3-1 3 15,0 0-3-15,-1 0-3 0,-1 0-7 0,-1 1 1 16,-2-4 3-16,0 5 3 0,0-1-4 0,-2 1 3 16,-2-1 6-16,-3 0-2 0,1-1-3 0,2-1 2 15,-1 3-2-15,-4-3 4 0,4 0 1 0,-4 1 3 16,1-3-1-16,3 1 0 0,5-1 1 0,-14 2 3 15,9-1 2-15,5-1 6 0,-6-3-2 0,1 2 2 16,2-4-1-16,2 0-1 0,1-2-1 0,1-6-10 16,4 2-4-16,0-9-7 0,7-4-25 0,3-2-33 15,0-4-42-15,6 4-48 0,-2-5-166 0,12-7-350 16,-11 10 156-16</inkml:trace>
  <inkml:trace contextRef="#ctx0" brushRef="#br0" timeOffset="22034.256">18252 7221 176 0,'0'0'190'16,"-2"-3"-8"-16,2 3-7 0,0 0-16 0,0 0-8 16,0 0-11-16,0 0-9 0,0 0-10 0,0 0-6 15,0 0-7-15,0 0-3 0,0 0-9 0,0 0-3 16,0 0-8-16,0 0-3 0,0 0-5 0,0 0-3 16,0 0-2-16,0 0 7 0,0 0 0 0,16 0-4 15,-8-1 2-15,1-1-14 0,5-2-8 0,-1 3-5 16,4-3-5-16,3 0-5 0,0 1-3 0,8-3-5 15,-6 2-5-15,-3 0-3 0,0 0-7 0,0 0 3 16,1 0-23-16,-6 2-20 0,2-2-20 0,-4 2-21 16,-2 0-23-16,-4 0-26 0,1 0-18 0,0 0-21 15,0 1-15-15,-7 1-14 0,9-1-26 0,-9 1-107 16,0 0-340-16,0 0 151 0</inkml:trace>
  <inkml:trace contextRef="#ctx0" brushRef="#br0" timeOffset="22262.645">18366 7403 188 0,'0'4'194'0,"0"-4"-9"0,0 4-18 16,0-4-3-16,0 0-10 0,0 0-15 0,4 2-2 15,-4-2-8-15,9-1-4 0,-9 1-10 0,20-5-7 16,-11 4-11-16,6-3-11 0,4 0-5 0,1-3-11 15,1 5-8-15,-4-4-6 0,2 0-11 0,1 1-5 16,-3 2-23-16,2 1-38 0,-10-4-44 0,5 5-48 16,-5-5-46-16,-4 4-175 0,2 1-362 0,-5-3 161 15</inkml:trace>
  <inkml:trace contextRef="#ctx0" brushRef="#br0" timeOffset="22978.016">19028 6927 183 0,'0'-5'202'15,"0"5"-15"-15,0 0-13 0,0 0-16 16,0 0-13-16,0 0-17 0,0 0-11 0,0 0-13 16,0 0-10-16,0 0-7 0,0 0-5 0,0 0-4 15,0 0-6-15,0 0-3 0,0 0 16 0,0 0 5 0,0 0 1 16,2 14 2-16,-2-7 3 0,4 0-7 0,-4 5 1 16,1 0 0-16,3 3-4 0,-2 1 0 0,0 4-6 15,-1-3 0-15,4 3-4 0,-1 0-4 16,1 5-8-16,-5-4-3 0,4-3-3 0,0 8-1 0,0-6-7 15,0-2-7-15,-2 1 0 0,3-2-9 0,-1 0 0 16,0-1-6-16,-3-4 1 0,2 0-2 0,-2-2-3 16,3-1-3-16,-1-2 0 0,-3 0 8 0,1 0-17 15,0-1 1-15,-1-2 1 0,3 0 7 0,-2 0-10 16,-1 2-2-16,0-6 0 0,0 4-5 0,0-4-1 16,0 3 6-16,0-3-3 0,0 0-5 0,0 0-3 15,0 0-4-15,0 0-25 0,0 0-24 0,0 0-33 16,0 0-38-16,-8-7-44 0,3 0-37 0,1 1-33 15,3-1-43-15,-3-2-153 0,0-1-471 0,4 2 209 16</inkml:trace>
  <inkml:trace contextRef="#ctx0" brushRef="#br0" timeOffset="23206.406">19378 7184 149 0,'0'0'268'0,"0"0"-15"0,9 0-16 0,-9 0-19 15,2 3-23-15,-2-3-20 0,0 0-16 0,7 0-17 16,-7 0-15-16,0 0-17 0,0 0-13 0,0 0-27 16,0 0-27-16,0 0-47 0,0 0-26 0,2-6-46 15,-2 6-37-15,2-8-29 0,-2 2-39 0,-2 2-103 16,2 0-305-16,0 4 135 0</inkml:trace>
  <inkml:trace contextRef="#ctx0" brushRef="#br0" timeOffset="23766.363">19682 6965 96 0,'1'-3'191'0,"1"-1"-5"16,1 2-5-16,-3-1-11 0,0 3-7 0,1-4-12 15,-1 4-6-15,0 0-4 0,3-4-11 0,-3 4-5 16,0 0-11-16,0 0-7 0,0 0-11 0,0 0-11 16,0 0-10-16,0 0-4 0,0 0-6 0,-14-1-9 15,14 1-8-15,0 0-5 0,-9 6-3 0,1-3-5 0,5 1-4 16,-4 0-2-16,3 0-4 0,-2 1-3 0,1 0-1 15,2 2-2-15,-4-1-2 0,0 2-1 0,1 1-4 16,1-1-1-16,2 0-2 0,-2-1-1 0,2 3 3 16,2-3-3-16,1 1-3 0,-2 0 1 0,2 1-3 15,2-2 9-15,-1 0-6 0,2-1-1 0,0 0 1 16,2 1-4-16,1 0-2 0,1-2 3 0,0 1-3 16,2 1 1-16,-1-3 1 0,3 0-1 15,-2 1 1-15,0 0 2 0,0-2-1 0,4 0-2 0,-3 0 2 16,-1 1-4-16,1 0 4 0,2-1-1 0,-3 1 0 15,-3-2-3-15,3 0 2 0,-2 1 0 0,3 1 3 16,-4 0-4-16,1-1-5 0,-1-1 6 0,-2 1-2 16,0-1 1-16,-1 2 0 0,1-2 2 0,-4-2-4 15,5 2 2-15,-5-2-1 0,4 4 4 0,-1-1 2 16,-3 1 2-16,0-4 4 0,0 7-1 0,-2-4-2 16,0 4 2-16,-1-2 0 0,-1-1 1 0,-1 2 4 15,0 1-1-15,-2-2-5 0,-2 2 6 0,-4 0-7 16,3-1-2-16,-2-1 0 0,-2 3-5 0,1-3 4 15,-2 3-1-15,2-1-1 0,-1-5-11 0,1 3-9 16,2-1-20-16,-2-2-24 0,3 2-26 0,-3-4-27 16,4 0-40-16,-1-3-36 0,0 1-32 0,0-3-127 15,1 0-379-15,1-2 168 0</inkml:trace>
  <inkml:trace contextRef="#ctx0" brushRef="#br0" timeOffset="24001.058">19622 7002 92 0,'0'0'225'0,"4"-3"-6"0,-4 3-14 0,3-5-17 16,1 2-16-16,0-1-15 0,1-1-15 0,2 2-9 16,4-1-11-16,1-1-4 0,4-3-12 0,2 2-12 15,1-1-9-15,1-1-6 0,0 3-10 0,-1 0-7 16,10-5-8-16,-10 9-2 0,1-4-12 0,-2 0-3 15,-2 2-26-15,-2 0-26 0,-3 1-30 0,-1 1-33 0,-5 1-30 16,5-2-30-16,-2 2-24 0,-8 0-158 0,9 2-345 16,-9-2 152-16</inkml:trace>
  <inkml:trace contextRef="#ctx0" brushRef="#br0" timeOffset="24438.695">20120 6956 142 0,'0'0'172'0,"-4"2"-13"0,4-2-16 0,-4 4-8 0,2-1-12 16,-2 2-11-16,2-3-1 0,-1 5-7 16,-1 0-10-16,2 2-7 0,-2 1-6 0,1 2-5 0,1-1-3 15,0 1-7-15,2 2 1 0,0 3-6 0,0-2-6 16,0-1-5-16,0 1-4 0,2-1 1 0,0 2-4 15,1-5-10-15,1 5 1 0,0-4-1 0,-1-1-2 16,3-2-4-16,0 2-2 0,0-2-6 16,-1-1 1-16,-1-1 1 0,1-1-3 0,1-1-4 0,5 1 3 15,-5-4-5-15,1 0-5 0,-1-1 4 0,4-1-1 16,-1-4 1-16,2 3-2 0,1-5 0 0,-3 1-2 16,-1-2 5-16,-1-2-3 0,1 1 0 0,-3-3-3 15,0 2 3-15,-1-3-4 0,0-4 0 0,1-1 4 16,-6-2-6-16,2-1 2 0,-4-6-1 0,-3 1-2 15,2-1 2-15,-1 8-2 0,-1 0 0 0,-3 1 0 16,1 1 6-16,1 2-1 0,-1 3 0 0,0 3-2 16,-2 2 0-16,1-2 0 0,0 3 0 0,-2 0-3 15,-1 1-3-15,-2 1 3 0,0 3-8 0,0 0-5 16,3 4-29-16,0 0-24 0,-3 0-29 0,1 1-30 16,4 0-30-16,-2 0-30 0,2 2-130 0,0-2-339 15,2 2 151-15</inkml:trace>
  <inkml:trace contextRef="#ctx0" brushRef="#br0" timeOffset="24901.456">20450 6902 160 0,'0'0'178'0,"0"0"1"15,4-3-14-15,-4 3-6 0,0 0-15 0,0 0-4 0,0 0-8 16,0 0-10-16,0 0-8 0,0 0-8 16,0 0-9-16,0 0-8 0,0 0-8 0,0 0-2 15,4 11 0-15,-7-5 1 0,3 0 1 0,-1 5-3 16,-2 0-5-16,1 1 1 0,-5 4-5 0,3 3-4 15,1-2-2-15,-4 0-7 0,3 1 1 0,-2 1-5 16,0 1-6-16,2-2-4 0,0-1-3 0,0 2-2 16,4-3-3-16,0-1-1 0,-1-3-7 0,2 1 1 15,-1-3 0-15,0 3-5 0,4-6-5 0,-3 3 0 16,3-4 1-16,-1 0-5 0,2 0 1 0,0 0-3 0,0-1 0 16,0-1-2-16,3-2 1 0,2 3 0 0,0-3-4 15,2-1 1-15,2 1 0 0,-1-1-2 16,-1-1 0-16,1 0-4 0,0-3 4 0,3 1 0 15,-2-1-4-15,-1 0-12 0,6-1-12 0,-3 2-17 0,-2-2-13 16,-1 0-17-16,-3 1-20 0,1-1-32 0,0-2-21 16,-2 4-17-16,-1-4-18 0,-3 2-21 0,-1-2-16 15,-2 5-115-15,-1-5-356 0,-2 1 159 0</inkml:trace>
  <inkml:trace contextRef="#ctx0" brushRef="#br0" timeOffset="25230.576">20580 7099 156 0,'0'0'185'0,"0"0"-12"0,0 0 0 0,0 0-10 16,0 0-10-16,0 0-13 0,-5-3-9 0,5 3-12 16,0 0-9-16,0 0-12 0,0 0-4 0,0 0-5 15,0 0 13-15,1 11 9 0,-2-6-2 0,1 3-5 16,-4 0-3-16,4 1-5 0,-1 3 4 0,-4 2-4 15,5 1-7-15,-3 0-3 0,2 2-4 0,-1 2-6 16,2-3-4-16,-2 1-4 0,2 0-3 0,0 0 3 16,0 0-15-16,2-2-6 0,0 0-3 0,-1-2-5 15,2 0-5-15,-3-1-5 0,2-3-4 0,-2 4-3 16,4-4 9-16,-4 1-11 0,1-3-3 0,2-1-5 16,-3 1 0-16,0-3-2 0,1 2-5 0,-1-4-10 15,3 2-21-15,-3-4-15 0,0 3-18 0,0-3-15 16,0 0-25-16,0 0-35 0,0 0-35 0,0 0-35 15,1-11-32-15,-1 5-191 0,4-6-464 0,-3-5 206 16</inkml:trace>
  <inkml:trace contextRef="#ctx0" brushRef="#br0" timeOffset="25791.397">20975 6967 11 0,'7'-7'162'15,"0"-3"-13"-15,-1 3 6 0,2 0 0 0,-4 0-1 0,1-1-2 16,-1 1-8-16,0 0 1 0,1 2-1 16,-4 2-4-16,0-1-3 0,2-1-2 0,-2 2-6 15,-1 0-6-15,0 3-14 0,0-6-9 0,0 6-8 16,-5-3-10-16,5 3-8 0,-10 2-10 0,1 1-7 0,0-1-6 15,-5 0-5-15,1 3-6 0,-6 1 0 16,2 1-5-16,1 1-6 0,0 2-6 0,1-1 1 16,1 2-6-16,0-3 2 0,5-2-5 0,0 3 1 15,-1-1-5-15,2 3 2 0,3-5-3 0,1 5-2 0,0-1-1 16,3-1 5-16,1 1-5 0,0 1-2 0,4 1 5 16,0-6-13-16,0 6 3 0,2-3 2 0,2 1-3 15,2 0-1-15,3-1 3 0,-1 4-4 16,3-6 1-16,-2 3-2 0,2-1-2 0,3 1-1 0,-2 0-1 15,2-1-2-15,0 1 3 0,-3 0-3 0,2-1-2 16,1 2 4-16,-3-2 0 0,-1 3-1 0,-1-3 5 16,4 2 0-16,-8-5 1 0,-3 2 1 0,2-1-5 15,-5-2-2-15,1 1-1 0,-1 1-1 0,-2-2 2 16,-2 0 0-16,1 1 7 0,-4-1 3 16,0 0 0-16,-6 2-1 0,0-1 2 0,-2 0-1 0,0-1 2 15,-1 1 10-15,-4-4-1 0,-1 1 3 0,4-2 3 16,1-1 1-16,-4 0 3 0,4-1 5 0,-5-2-1 15,5 1 7-15,0-6 1 0,2 3 4 0,-4-5-1 16,2-3 1-16,1-3-3 0,3-1-5 0,7-9-8 16,-1-6-9-16,12 0-13 0,8-14-23 0,4-4-23 15,7-4-24-15,21-18-45 0,-17 21-54 0,28-24-64 16,0 5-212-16,4 0-483 0,-4 2 214 0</inkml:trace>
  <inkml:trace contextRef="#ctx0" brushRef="#br0" timeOffset="28184.185">21075 6754 50 0,'6'-2'80'15,"-6"2"8"-15,6-3-11 0,-6 3-4 0,6 0-4 16,-6 0 8-16,7-2 2 0,-7 2-5 0,7-2 2 15,-2 2-11-15,-5 0-14 0,7-5 13 0,-3 4 0 16,-4 1 4-16,8-2 4 0,-5 0-5 0,-3 2 5 16,5-1-3-16,-5 1 1 0,7-2 3 0,-7 2 0 15,0 0-3-15,7-2 0 0,-7 2-2 0,0 0-3 16,0 0-5-16,4-2-2 0,-4 2-2 0,0 0-2 16,0 0-1-16,0 0-2 0,0 0 0 0,0 0-2 15,0 0-6-15,0 0-3 0,0 0 0 0,0 0 2 16,-7 11-5-16,6-5 2 0,-3-1-2 0,-1 1-1 15,1 4-2-15,-2-2-3 0,-1 4-3 0,-2 1 2 16,-1 1-2-16,0 2 0 0,2 4 0 0,-2-3-5 16,-3 5 0-16,4-4-3 0,-2 5-1 0,-1 1-4 15,1-2 5-15,3-2-2 0,3-2-6 0,-3 2 6 0,3-2-7 16,-1 1-1-16,0-1-1 0,6 0 2 16,-6 0-2-16,5 0-3 0,-3-3 3 0,2 2-3 15,2-1-1-15,0-3 1 0,2 1 1 0,-2-3-5 16,0 0 9-16,4 0-5 0,-3 0-4 0,5-2 2 0,-3 0 1 15,4 0 0-15,-1-1-1 0,-3-2-3 0,3-1 4 16,-1 1-3-16,-1-1 3 0,2-2-2 16,-1 1-1-16,3-1 2 0,-3-2-1 0,9 1-2 15,-7-2 2-15,2 0 6 0,0-3-1 0,2-1-2 0,-1 1 2 16,-2-2 2-16,3 0-6 0,0 0 3 0,-4-1 2 16,5 1 0-16,-4-3-2 0,1 0-1 0,3 1 4 15,-3 0-2-15,-4-2 1 0,-1 1 3 16,6 0-1-16,-6 0 2 0,1-2-1 0,-3 5 2 0,0-5-2 15,2 5 2-15,-3-2 2 0,3-1-2 0,-3-2 1 16,-1 4-7-16,3-2 0 0,-3 0 1 0,0 2 4 16,-3-2-3-16,6 1 6 0,-7 2 1 0,0-1 2 15,3 0-4-15,-3 1 3 0,-1 1 0 0,-1 2 0 16,-2-4-4-16,-1 2-2 0,-3 3-2 0,1-3 7 16,-6 6-7-16,0-1-6 0,-3 0 6 0,2 2-4 15,-3-1-2-15,0 4 13 0,2 0-16 0,-3-1 1 16,3 1 0-16,0-1 1 0,1 1-3 0,3 1 3 15,2-2-3-15,2-1 0 0,-1 0 2 0,5-1 11 16,-1 1-16-16,3 0 1 0,-1-3 2 0,0 1-4 16,3 1 12-16,-1-2-12 0,1 1-1 0,3-2 6 15,0 0-6-15,-6 3 1 0,6-3 0 0,0 0 2 16,0 0-1-16,0 0 0 0,0 0 1 0,0 0 4 16,0 0-4-16,0 0-1 0,0 0 6 0,0 0-4 15,19-6 4-15,-13 3-4 0,1 2 2 0,-1-1-1 16,3 0 2-16,-2 0-1 0,2-2 0 0,-1 2-1 15,1 0 3-15,1-1-3 0,-3 2 5 0,1-2-3 16,0 3-1-16,-1-1-3 0,-1 0 1 0,2-1 4 16,-1-1 0-16,1 2-6 0,-3-1 6 0,9 0-2 15,-6 2 3-15,2-2-1 0,4-1-2 0,-2 3 1 16,-2 0-2-16,4-1 1 0,-2 1 1 0,0 0-8 16,1 1 6-16,1-1-2 0,-2 0 2 0,0 3 5 15,2-1-2-15,3 1-4 0,-2 1 5 0,-2 0 0 16,5 0-3-16,-4 3 3 0,4 0-2 0,-4 2 4 15,0-2-8-15,-1 2 5 0,2-2 2 0,-6 1-3 16,1-1 1-16,0 2 2 0,0-4-5 0,-3 4 3 16,1-2 0-16,-4-1 2 0,-1-2-1 0,5 4 2 15,-7-1 0-15,1-2-1 0,0 0 6 0,0 2 0 16,-2-1 2-16,0 1 2 0,-3-2-1 0,-1 1-3 0,-2 1-1 16,-3 0 3-16,-3 1-2 0,-2-2-2 0,-6 0-6 15,2-1 8-15,-3 1-4 0,-8-5 2 16,2 0 0-16,-5-2-1 0,2 1 4 0,-2-5-1 15,1 0-2-15,-1-2 4 0,0 0 1 0,0-5 7 0,1 0 2 16,5 0 6-16,-1-1-5 0,4-1-5 0,7 2 2 16,-3-5 6-16,3-4-10 0,7 5-6 0,-3-9 12 15,2 0-26-15,5-4-25 0,5-1-17 16,9-3-24-16,1 0-23 0,10-9-32 0,6 3-45 0,5-3-57 16,8 1-84-16,-2 1-205 0,3 2-557 0,2-4 247 15</inkml:trace>
  <inkml:trace contextRef="#ctx0" brushRef="#br0" timeOffset="103837.183">4320 17795 9 0,'10'7'100'0,"-6"-3"0"0,0 2-14 0,0-3 7 16,2 2 10-16,0 2-24 0,2-2 7 16,0 2-5-16,-1-2-14 0,1 2 1 0,1-2-15 15,-1 0 5-15,1 2 6 0,1-2 22 0,-1-1-3 16,1-1-6-16,0 0-8 0,0-1-4 0,2-2-7 16,-1 1-2-16,1-2-7 0,7-2-4 0,-6-1-2 15,2-4-12-15,3 2 2 0,0-4-2 0,-1 0 0 16,-1-3-11-16,0 1 3 0,3-6-6 0,-8 3 1 15,5 0-1-15,-4-9-3 0,1 2 3 0,-4 8 2 16,-4-3-9-16,-1-3 4 0,1 3-2 0,-5-2-4 16,0 2 1-16,0-2 1 0,-5 4-1 0,2-2-5 15,2 3 3-15,0 3 4 0,-6 2-7 0,4 0 7 16,0 2 0-16,3 2-1 0,-3 2 7 0,3 3-9 16,-6-10 4-16,5 8 0 0,1 2-5 0,0 0 3 15,0 0 0-15,0 0-3 0,-6 13 0 0,4-2 6 16,0 9 4-16,0 6 10 0,1 0-7 15,2 4 5-15,-1-4-1 0,3 3 0 0,0-2-3 16,-1 0 0-16,-2-1 6 0,4-7-9 0,3 4-1 16,-3-3 4-16,4-4-3 0,-3 1-2 0,4-4-2 15,0-3-2-15,-4 1 5 0,4-4-8 0,1 2 0 0,-2-3 3 16,4-4-7-16,-2-1 1 0,0 0-1 0,2-3 1 16,-5 1 2-16,6-4-1 0,-4-1-5 0,2-2 4 15,0-7 2-15,-4 6-2 0,2-5-6 16,0-2 0-16,-3 0 8 0,-3-2-3 0,2-7-4 15,-3 6 4-15,-4-6-2 0,2 6-3 0,2 3 3 16,-4-1-2-16,0 0 2 0,-1 5 4 0,0 3-5 16,2 1 2-16,1 2 2 0,-1 1 0 0,0 0-1 15,1 5-3-15,0 0 3 0,-2-10-6 0,2 10 4 16,0 0-5-16,0 0 2 0,0 0 4 0,-5 18 7 16,6 6 5-16,-2 2 1 0,0-1 5 0,0 6 1 15,-1 1 1-15,1 0 0 0,-1 2-1 0,0 1 5 16,4 11 4-16,-5 1-2 0,-1-12 2 15,0 14 1-15,4-15-6 0,0 3 2 0,-3-3-1 0,3 1 1 16,-3 2-1-16,0-3-6 0,0-6-2 0,1 2 3 16,2-2-6-16,-1-9 3 0,1 9-6 0,0-10-1 15,1 0 2-15,-1-1-2 0,2-1-5 0,-2-16 1 16,2 18-5-16,-2-18-7 0,4 19-9 0,-4-19-12 16,0 0-11-16,0 0-18 15,4 17-15-15,-4-17-19 0,0 0-17 0,0 0-31 0,0 0-48 0,0 0-50 16,0 0-164-16,0 0-428 0,0 0 189 15</inkml:trace>
  <inkml:trace contextRef="#ctx0" brushRef="#br0" timeOffset="104147.878">5218 17788 108 0,'0'0'179'0,"0"0"-19"0,0 0-11 16,0 0-6-16,0 0-20 0,0 0-9 0,0 0-3 15,0 0-2-15,0 0-5 0,23 0-11 0,-23 0 0 16,13-2-9-16,-4 0-4 0,1 1-14 15,0-2-3-15,-1 1-9 0,1-2-16 0,1 1-25 16,-4 1-11-16,1-3-10 0,0 2-37 0,-2 0-25 16,-6 3-28-16,13-4-22 0,-7-1-15 0,-6 5-100 15,5-3-256-15,-5 3 114 0</inkml:trace>
  <inkml:trace contextRef="#ctx0" brushRef="#br0" timeOffset="104300.47">5227 17913 111 0,'-1'7'153'0,"2"1"5"16,3-3-2-16,0 2 6 0,5 0-4 0,-4-4-3 0,5 2-8 16,7 0 3-16,-7-3-17 0,4 1-7 0,-1-5-13 15,7 2-12-15,-1-1-9 0,3-2-20 0,-3-1-27 16,-1-3-47-16,0 2-61 0,0-1-80 0,1-3-161 16,-7 4-330-16,0-2 146 0</inkml:trace>
  <inkml:trace contextRef="#ctx0" brushRef="#br0" timeOffset="105200.667">5998 17856 134 0,'7'-9'135'0,"6"-3"-6"0,2-8-12 15,-2 5-5-15,5-4-9 0,0 0-13 0,1-3-9 16,-1 0-11-16,0 1 0 0,-2 1-11 0,-1-5-10 0,-1 2 4 16,-3-2-9-16,-1 0 0 0,1-5-9 0,-4 5-9 15,-3-6-5-15,0 4 2 0,-4-5-11 0,-3 2 0 16,-2-5-5-16,0 5 3 0,-8 2 2 15,4 2-4-15,-3 4 0 0,0 8-5 0,-1 1 5 16,1 1 6-16,3 5 2 0,-2 1 2 0,-1 2-5 16,1 2 8-16,1 2 0 0,-1 5 5 0,-1 0 0 15,3 11 1-15,-2 2-2 0,-2 12 6 0,5 3-7 16,-2 11 1-16,2 4 2 0,2-3-6 0,0 1-1 16,2-10-6-16,1 12 5 0,3-14 1 0,0 1 2 15,0-2-5-15,0-1 0 0,3 1-5 0,-1-3 3 16,2 0 3-16,-4-12-9 0,1 2 6 0,2-3 28 15,0-3-6-15,-1 1-5 0,2-6-3 0,-3-1 0 16,3-2-4-16,0 1-7 0,1-3 0 0,-3 1-4 16,1-3-2-16,2 0 6 0,-5-2-5 0,9-4-6 15,-2-1 4-15,0-5-9 0,2 2-7 0,0-6-5 16,4-1 1-16,-4 0 1 0,0 0 1 0,0 2-4 16,-3 2 4-16,1 0-1 0,-1 0 5 0,-1 3-7 15,-1 5 7-15,2-3-3 0,1 3 3 16,-7 3 4-16,11 2 4 0,-1 3 9 0,-3 0-2 15,-1 4 3-15,1 1 0 0,0 1-7 0,2 3 3 16,0 2-1-16,-2-1-3 0,1 2 2 0,0-3-4 0,0 1 2 16,-6 2-4-16,2-5-1 0,5 3-7 0,-4-5-9 15,-1 1-5-15,-3-1-15 0,3-1-14 16,0-3-9-16,0 1-17 0,-3-2-13 0,3 2 2 16,0-5-14-16,-4-2-5 0,6 4 4 0,-6-4-20 15,0 0-5-15,13-9-10 0,-4-3-73 0,-3 2-224 16,2-4 99-16</inkml:trace>
  <inkml:trace contextRef="#ctx0" brushRef="#br0" timeOffset="105625.564">6405 17856 227 0,'8'-19'26'16,"-2"2"22"-16,3 0 9 0,-4 4 24 0,1 3 17 16,0 0 6-16,-6 3 9 0,3 1 6 0,-3 6-3 15,2-8-1-15,0 5-7 0,-2 3 8 0,0 0 1 16,0 0 5-16,4 15 4 0,-1-7-9 0,-3 4 1 16,0 4-8-16,0 0-10 0,0 3-2 0,0 0-9 15,0-1-20-15,-3 3 8 0,2-3-10 0,1 2-7 16,0-1-3-16,1-1-13 0,-1-1-1 0,4 0-3 15,0-2-8-15,-3 0-2 0,2-3-8 0,1-1 3 16,-3-2-4-16,3-1-5 0,1-1-5 0,-4-2 0 16,3-3-7-16,0 3 3 0,1-3-9 0,-1-1-4 15,-4-1-4-15,10-4-11 0,-5-2-8 0,-1 1-18 16,0-5-13-16,-3 3-6 0,3-6-10 0,0 2-12 16,-3-5-2-16,-1-1-9 0,-2 0-5 15,-1 1 6-15,-1-1 2 0,-1 6 14 0,-4-5 8 16,4 5 6-16,-5-1 12 0,-1 4-6 0,4-1 10 15,-2 1 13-15,0 4 0 0,-4 0 15 0,4 0 1 16,1 1 13-16,-3 2-5 0,11 1 9 0,-13 1-2 16,7 1 3-16,-1 2 5 0,1-2-2 0,2 2 5 15,0 1 1-15,1 1-3 0,1-1-1 0,2 0-6 16,2 4 14-16,0-5 0 0,-1 2-7 0,5 1 4 16,1 0 8-16,1-2-3 0,-2 0-2 0,3 0-7 15,1-1 5-15,1-3 3 0,-1 1-2 0,9-4 4 16,-9 2 2-16,3-1-9 0,-3-1-4 0,3-1-23 15,-1-1-16-15,0-1-43 0,-2-2-50 0,-1 0-91 16,0-3-241-16,2 0 107 0</inkml:trace>
  <inkml:trace contextRef="#ctx0" brushRef="#br0" timeOffset="106009.534">6846 17319 44 0,'-4'-5'220'15,"2"3"-10"-15,2 2-14 0,-5-8-15 0,5 8-17 16,-4-3-15-16,4 3-18 0,-3-4-10 0,3 4-13 15,0 0-1-15,0 0-2 0,0 0 0 0,-15 17-2 16,10-6-9-16,-4 3 0 0,-3 9 6 0,0 5-5 16,0-2-1-16,2 9-1 0,1-3 2 0,-4 15-6 15,3-12 2-15,5 13-1 0,-3-3-10 16,8-9-1-16,-1-2-13 0,-2 0-3 0,3-1-9 16,3-4-5-16,1 1-2 0,2-6-8 0,-2 2-5 15,5-10-3-15,-3-2-3 0,2 0-5 0,5 1-12 16,-3-6 5-16,4 0-4 0,3 0-12 0,-2-5-13 15,4-2-28-15,0-4-18 0,-1-1-28 0,1-2-26 16,8-4-23-16,-9 0-28 0,0-2-14 0,5-4-60 16,-3-1-176-16,-7 2-448 0,-3-3 198 0</inkml:trace>
  <inkml:trace contextRef="#ctx0" brushRef="#br0" timeOffset="106508.2">6956 17552 83 0,'0'0'176'16,"0"0"-22"-16,0 0-4 0,0 0-10 0,0 0-2 15,18 18-14-15,-9-14-10 0,6 2-12 0,-3 4-2 16,2-3-7-16,2 7-9 0,0-6-8 0,0 4-6 16,6 4-6-16,-10-2-6 0,-1-2-6 15,-2-1-7-15,-4-1-2 0,3-1 1 0,-3 1-9 0,-1 1 0 16,-2 0-5-16,1-2 0 0,-6 3-3 0,3-4-2 15,-6 4-3-15,2-2 1 0,-1-1-2 16,-3-1-4-16,3-1-5 0,-5 1-4 0,1-2 0 16,1 0-13-16,-2 0 4 0,2-2-12 0,2 0 2 15,2-4 0-15,4 0-12 0,-12 0-2 0,12 0-11 16,-7-12-13-16,7 4 5 0,-1-4-1 0,5 0 3 16,0 0 6-16,8-12-4 0,-2 2 8 0,3 5 8 15,1-7-8-15,4 0 2 0,-1 3 12 0,3 1-3 16,-7 3 4-16,1 4-7 0,1-2 7 0,-1 3 11 15,-6 3-10-15,1 1 2 0,0 2 7 0,-4-1 5 16,0 4-6-16,-5 3 4 0,7-5 16 0,-7 5 6 16,0 0 8-16,0 0 14 0,0 0 3 0,6 12 5 15,-7-3 8-15,1 4 0 0,-3 2-2 0,1-1-2 16,-1 3 4-16,0 3 1 0,2-3-2 0,1 4 0 16,-2-3-3-16,3 0-11 0,-1 0 2 0,1 1-5 15,2-4-4-15,-1 1 0 0,2-1-13 0,1-2 3 16,4 0-2-16,0-3-3 0,-2 0-3 15,9-3-3-15,-7-2-8 0,4-3-11 0,2-2-15 16,4-4-32-16,10-1-31 0,-3-4-50 0,0-4-42 16,-8 1-169-16,5-3-373 0,-4-2 165 0</inkml:trace>
  <inkml:trace contextRef="#ctx0" brushRef="#br0" timeOffset="106799.421">7356 17232 213 0,'0'0'195'16,"-10"8"-12"-16,10-2-12 0,1 4-22 0,0 2-4 15,3 7-10-15,4-2-14 0,6 7-6 0,0 1-7 16,6-1-2-16,1 5-5 0,-3-7-5 0,3 6-3 16,2-1-1-16,-3-4-8 0,0 2-4 0,0 2-6 15,0 1-11-15,-5 2-1 0,2-4-3 0,-2 0-13 16,-6 0 14-16,5 0 0 0,-9 0-2 15,0-1-2-15,-2 2-1 0,-3-1-3 0,-2 1-4 16,0-1-6-16,-3 1-5 0,-3 0-5 0,-2-1-1 16,0-4-7-16,-4 2-3 0,1-2-14 0,4-3-13 15,-5-6-17-15,1-1-21 0,4 0-32 0,9-12-31 16,-20 17-32-16,13-10-53 0,-2-3-223 0,2-3-449 16,0 1 199-16</inkml:trace>
  <inkml:trace contextRef="#ctx0" brushRef="#br0" timeOffset="107063.228">8138 17648 89 0,'0'0'201'0,"0"0"-16"15,0 0-21-15,0 0-11 0,19 0-16 0,-7 2-9 16,2-4-19-16,5-1-11 0,-1 0-18 0,-3-1-10 16,6 0-44-16,-2 0-50 0,-1-1-65 0,-2-1-133 0,-6 3-239 15,-3 0 106-15</inkml:trace>
  <inkml:trace contextRef="#ctx0" brushRef="#br0" timeOffset="107219.325">8171 17812 204 0,'8'3'201'0,"3"-1"-18"0,7-1-11 15,4 0-24-15,6-3-11 0,3 2-17 0,-2-6-41 16,2 1-57-16,2-3-105 0,-6 2-115 15,1-2-213-15,-9 3 94 0</inkml:trace>
  <inkml:trace contextRef="#ctx0" brushRef="#br0" timeOffset="107662.139">9047 17369 7 0,'7'-14'161'0,"7"-1"-11"15,-2 0-5-15,4-5-6 0,1 2-9 0,5 1-5 16,-8 3-6-16,11-1-14 0,-8 5-6 0,-3-1-11 16,3 3-5-16,-2 3-14 0,-2 1-7 0,-2 3-2 15,-2 0-8-15,1 1-2 0,-2 0-14 0,2 4 9 16,-6 1-8-16,5 3 1 0,-8 1 12 0,3 4 8 15,-1 5-2-15,-3 1 3 0,-4 3-7 0,0 4 0 16,-6 1-1-16,1 0-10 0,-4 0-4 0,-1-3-2 16,3 4-7-16,-3-2-5 0,1 3-4 0,0-3-15 15,-4-3-30-15,0 6-29 0,2-3-46 0,-1-1-72 16,-1 1-162-16,3-3-364 0,4-1 162 0</inkml:trace>
  <inkml:trace contextRef="#ctx0" brushRef="#br0" timeOffset="108026.164">9174 17984 78 0,'-3'-2'211'0,"3"2"-23"0,-10-1-11 15,10 1-30-15,0 0-14 0,-10 0-22 16,10 0-15-16,-6-1-7 0,6 1-19 0,0 0-7 15,0 0-13-15,0 0-5 0,0 0-9 0,0 0-3 16,0 0-5-16,0 0-6 0,0 0-4 0,-9 2-9 16,9-2-5-16,0 0 0 0,0 0 3 0,0 0-1 15,0 0-6-15,0 0 6 0,13-6-4 0,-7 4 0 0,-1-2 1 16,2 1 0-16,-1 1 0 0,1-3 0 16,-1 4 3-16,-2-1-1 0,-1-2 3 0,0 2 3 15,-3 2 1-15,0 0-1 0,3-4 5 0,-3 4 2 16,0 0-2-16,0 0 8 0,0 0 5 0,-22 6-3 15,13-1 7-15,2-3-8 0,1 1-2 0,0 1-2 16,1-2-2-16,0 2-4 0,2 0-4 0,2 0-22 16,-2 0-13-16,3 0-27 0,0 1-36 0,0-5-41 15,4 4-152-15,-4-4-302 0,9 4 134 0</inkml:trace>
  <inkml:trace contextRef="#ctx0" brushRef="#br0" timeOffset="150276.635">11345 11973 112 0,'-2'2'147'0,"2"-2"-11"15,-6 1-12-15,6-1-15 0,0 0-8 0,-4 3-9 16,4-3-12-16,0 0 4 0,0 0-4 0,0 0-7 15,0 0-1-15,0 0-6 0,0 0-2 0,0 0-1 16,0 0-8-16,8 7-4 0,-8-7-6 0,0 0 0 16,0 0-4-16,0 0-1 0,0 0-1 0,7 0-2 15,-7 0 4-15,0 0 0 0,0 0 1 0,11-5 1 16,-7 3-7-16,4-2-2 0,1-1-3 0,0-1-1 0,5-5-5 16,1 0-1-16,-1-1-1 0,5-7-2 15,3-1-2-15,0-2-3 0,-3-1-4 0,3-1 0 16,-1-1 0-16,4-3-2 0,-7 3-1 0,1-2 0 15,-4-2 2-15,3-1-2 0,-8 0-3 0,-1 3-2 16,1-2-3-16,-2 0 2 0,-4 4-2 0,0 7 4 16,-7-2 0-16,3 4-5 0,-1 3 1 0,-3 1 0 15,0 3 1-15,-1-2-7 0,-4 4 10 0,3 0-8 16,-6 2 1-16,3 1-4 0,-3 4 4 0,0 0-2 0,1 2 2 16,-2 2-1-16,1 1-4 0,-2 5 5 0,1 3-1 15,1 4-4-15,-1 4 4 0,-1 4 2 16,5 5-3-16,1 5 7 0,-1-4-4 0,4 1-1 15,3 2-3-15,-6 13 6 0,4-12-3 0,4-1 3 0,0-1-1 16,0-1 2-16,4-3 0 0,0 0-2 0,0-1 3 16,2-3 0-16,-1-8 1 0,0 0-4 15,3-1 1-15,-3-5-2 0,6 3 0 0,-4-4 4 0,1-1-1 16,-1-3 2-16,3 0-4 0,-3-1 3 0,-1-3 4 16,1 1-4-16,0-2 0 0,1 0 1 0,-2-2 2 15,-6 1-6-15,12-4 6 0,-5 0-4 0,-1-1-1 16,-3 0 1-16,5-5 1 0,0-4-5 0,-2 0 1 15,1-1 2-15,-1-2 4 0,-2 1-5 0,1-2-1 16,1 1 1-16,-2-1-5 0,-3 2 8 0,3 0-2 16,0 4 1-16,0 3 0 0,-3 1 0 0,2-1 3 15,-2 3-2-15,-1 1-1 0,0 1-1 0,0 4 1 16,0-4 0-16,0 4-2 0,0-4-4 0,0 4 3 16,0 0-1-16,-4-4 1 0,4 4-7 0,0 0 9 15,0 0-1-15,0 0 1 0,0 0-8 0,-13 6 7 16,10-4-4-16,3-2 1 0,0 0 3 0,-8 4 0 15,8-4-1-15,-3 3-6 0,3-3 7 0,-1 4-2 16,1-4 1-16,-5 1-2 0,5-1 0 0,-4 3 2 16,4-3 2-16,0 0-6 0,0 0-1 0,0 0 0 15,0 0 2-15,-2 3-2 0,2-3-1 0,0 0-1 16,0 0-4-16,0 0 1 0,0 0 3 0,0 0 0 16,0 0-1-16,0 0-5 0,0 0 6 0,0 0-4 15,0 0 5-15,0 0 3 0,0 0-4 0,0 0 5 16,0 0-6-16,6-11 7 0,-6 11 2 0,1-4-6 0,-1 4 2 15,3-5 0-15,-3 5 1 0,0 0-6 0,1-4 6 16,-1 4 3-16,0 0-4 0,0 0 3 16,1-3 2-16,-1 3 1 0,0 0-2 0,0 0-3 15,3-5 6-15,-3 5-4 0,1-3-2 0,-1 3 4 0,5-4-1 16,0 1 0-16,-2 0 3 0,-2-1-6 0,-1 4 5 16,4-5-1-16,0 1-1 0,1 0 1 0,-2 1-1 15,0 0 1-15,1 0-4 0,0 1 4 0,1-2-3 16,-2 2 3-16,1 0-3 0,-4 2 4 0,5-4 1 15,-5 4-3-15,1-3 2 0,-1 3-6 0,5-1 3 16,-5 1 2-16,0 0-2 0,0 0 2 0,12 6 0 16,-9-4 0-16,0 4 0 0,3 1 3 0,2 1-1 15,0 6 4-15,-2 0-2 0,2 2 4 0,1 1 5 16,-3 1-10-16,3-1 2 0,-2 4-2 0,5 1 7 16,-2 1-5-16,-2-6 3 0,2 0 1 0,-1 2-3 15,-1-5 3-15,2 3-7 0,-1 0 3 0,-1-2 0 16,-3 0-5-16,5-2 3 0,-2-3 3 0,-4-1-4 15,1-1 1-15,0 0 2 0,-2-2-3 0,0 0-2 16,1-1-8-16,-1-1-11 0,-2-1-14 0,0-1-25 16,-1-2-25-16,8 0-42 0,-8 0-43 0,5-7-127 15,-1-3-318-15,1 0 141 0</inkml:trace>
  <inkml:trace contextRef="#ctx0" brushRef="#br0" timeOffset="150741.043">12201 11517 50 0,'0'0'145'0,"-1"-6"-25"0,1 6-10 0,0 0-12 16,0 0-3-16,0 0-21 0,0 0 1 0,0 0-12 0,0 0-4 15,0 0-8-15,0 0-3 0,0 0-6 0,0 0-14 16,0 0 10-16,0 0 6 0,0 0-3 16,0 0 6-16,0 0 14 0,-4-4-6 0,4 4-3 15,2-5-7-15,-2 5-3 0,-2-5-2 0,2 5-6 0,-2-6-1 16,2 1 1-16,0 5 1 0,-3-7 4 0,2 4 3 16,0 0-6-16,1 3 4 0,-5-5 4 0,5 5 2 15,-2-3 4-15,2 3 0 0,-3-3 5 16,3 3-10-16,0 0-5 0,0 0-3 0,-13 6 1 0,6-2-7 15,4 2-2-15,-4 3-1 0,1 6 1 0,-2 1 1 16,4 4 4-16,-5 9 3 0,4 2 0 0,1 4 1 16,-1 11 6-16,5 5-2 0,-4 4-1 0,4-2 3 15,3 5-5-15,-6-4-2 0,7 1-7 0,0-4 1 16,1-3-4-16,0-14-2 0,4 3-4 0,3-3 0 16,-2-2-5-16,5-3-2 0,-2-3-1 0,2 0-1 15,0-11 0-15,1-4-11 0,2 1-6 0,1-6-12 16,3-4-23-16,-3-1-27 0,4-2-38 0,5-8-33 15,4-2-39-15,-5-2-61 0,-4-2-129 0,1-8-396 16,-6 2 175-16</inkml:trace>
  <inkml:trace contextRef="#ctx0" brushRef="#br0" timeOffset="151603.769">11936 12091 94 0,'-4'-5'141'0,"-1"2"-15"15,1 0-10-15,0 0-5 0,-1-1-2 0,0 2-1 16,1-1-6-16,4 3-1 0,-9 0-6 0,9 0-10 16,-4-2-4-16,4 2-7 0,-10 3-10 0,10 1-4 15,-5 0-4-15,1 4 1 0,2 4 1 0,-1-1-1 16,-1 3-3-16,0 3-1 0,4-1-1 0,-2 4-3 15,2-3-5-15,2 4-4 0,-2-4-4 0,0 1-2 16,4-1-2-16,1 0-7 0,-1-6 1 0,1 1-1 16,4-2-5-16,-3 0 4 0,2 0-1 0,4-3 0 0,-1-2-2 15,-2-1-3-15,5-2 0 0,-5 0-4 0,3-3-1 16,-1 0-2-16,-1-1-2 0,1-3 2 16,-1-2-7-16,-1 3 1 0,-3-5-7 0,-1 3-3 15,-1-4 1-15,1-1-7 0,-4 1 2 0,-2 0 0 0,-4 1-6 16,1-2 3-16,-3 0-2 0,-1 1 3 0,-3 2 1 15,-2 0-4-15,2 0 6 0,0 4-1 0,-2-2-2 16,3 3-3-16,-3 0 6 0,4 3 2 0,3-1 1 16,-3 1-1-16,9 0 6 0,-13 4-4 0,9 0 2 15,-5 4 0-15,6 0 1 0,0 1 2 16,0-1-1-16,2 1-1 0,1-2 5 0,0 1 4 0,1-3-1 16,2 0 0-16,0-1-1 0,-1 2 4 0,3-1-1 15,0-1 2-15,-1-2-2 0,4-2-6 0,1 0-3 16,-2 0-9-16,5-2-25 0,-3-1-47 0,4-3-60 15,-4-3-192-15,0 1-361 0,-1 0 160 0</inkml:trace>
  <inkml:trace contextRef="#ctx0" brushRef="#br0" timeOffset="152282.033">12283 11875 80 0,'0'-6'202'0,"0"4"-11"0,4-5-17 0,1 2-14 0,4-4-12 16,0 1-14-16,6-4-16 0,3 5-6 0,0 0-11 15,4 3-13-15,0 1-8 0,-2 3-5 0,1 3-9 16,-1-1-2-16,-3 4-2 0,-1 4-6 0,-3 1 1 15,-2 0-7-15,1 4-3 0,-6 1-1 0,2-2-3 16,-3 3 2-16,-1-1-2 0,-7 1 1 0,2 0-5 16,-4 2 1-16,-3-5-7 0,3 3-2 0,1-5-2 15,-2 2-3-15,-3-4-2 0,4 0-8 0,-3-2 2 16,4-3-4-16,3 2 0 0,-3-3-3 0,-1-1-2 16,4 0-7-16,0-1-2 0,1-2-5 0,0 0-4 15,0 0-4-15,0 0-3 0,6-10-1 0,-1 1-1 16,-1-2-4-16,6-6 0 0,-2-2-3 0,3-7 4 15,1 1-4-15,-2 2 2 0,-1 5 1 0,-4 2 7 16,-1 0 0-16,0 5 4 0,-3 1 5 0,3 5 5 16,-4-2 1-16,0 4 11 0,5-1-1 0,-5 1-3 15,0 3 4-15,0 0 2 0,0 0-1 0,0 0 4 0,0 0 5 16,-1 22 1-16,-3-10 2 0,0 0-2 16,3 5-3-16,0-5 0 0,2 5-4 0,-1-2-4 15,1-1 1-15,3-1 0 0,1 1-5 0,-1-3-2 16,1 0 2-16,2 0-1 0,-1-4-1 0,3 1-2 0,0-3 0 15,1 2-7-15,0-6 4 0,2 0-10 0,-1 0-2 16,3-3-13-16,2-6-16 0,0 0-8 16,-2 1-18-16,4-3-16 0,-5-2-12 0,2-3-24 15,-3-1-13-15,-2 0-16 0,-5-3-16 0,0 1-111 0,-6-1-299 16,-3-6 133-16</inkml:trace>
  <inkml:trace contextRef="#ctx0" brushRef="#br0" timeOffset="152541.445">12632 11642 15 0,'-18'-23'114'0,"-5"2"-14"0,8 7 14 0,2-1-5 0,4 1 14 15,-1 5 4-15,2-2 3 0,3 5-7 0,1 0-8 16,3 1-11-16,1 1-11 0,1 1-15 0,4 0-2 16,3 2-6-16,6 1-13 0,4 1 10 0,1 5-13 15,8 1 0-15,2 6-11 0,1 0 7 0,-2 4 5 16,0 3 2-16,3 2 1 0,-4 4 3 0,-2 0 0 16,6 12 1-16,-11-8-2 0,3 12 1 0,-5-1-2 15,-6-9-5-15,-5 3-4 0,0-1 1 0,-5-1-5 16,-2 0-6-16,-2 5-2 0,-5 7-4 0,0-14-3 15,-2 2-5-15,1-1 4 0,-5-3-7 0,2-4-3 16,-2 2-6-16,0-3 0 0,2-1-5 0,-1-5-15 16,2-2-11-16,4-4-26 0,-6 1-22 0,2-2-26 15,2-4-30-15,3-3-29 0,1 0-38 0,-1-1-171 16,1-3-388-16,4 0 172 0</inkml:trace>
  <inkml:trace contextRef="#ctx0" brushRef="#br0" timeOffset="152773.179">13451 11889 19 0,'0'0'284'15,"4"3"-33"-15,0-2-19 0,-4-1-18 0,10 0-18 16,-10 0-24-16,9 0-16 0,-1 0-16 0,3-1-13 0,3-2-12 15,5 3-12-15,1-3-11 0,0 1-19 0,0 0-20 16,-3 0-36-16,2 3-41 0,-6 0-51 0,1-1-48 16,-5 0-41-16,-4 2-146 0,2 0-335 15,-5 1 147-15</inkml:trace>
  <inkml:trace contextRef="#ctx0" brushRef="#br0" timeOffset="152906.819">13357 12114 137 0,'-4'5'188'0,"1"-2"-22"0,1 1-11 0,2 0-9 16,2 0-1-16,2-2-9 0,6-2-13 0,4 0-10 16,7-4-9-16,8-3-20 0,8-3-14 0,3 0-37 15,7-4-42-15,6-5-68 0,-5 1-176 16,-11 6-273-16,14-8 121 0</inkml:trace>
  <inkml:trace contextRef="#ctx0" brushRef="#br0" timeOffset="153522.175">15686 11125 22 0,'0'-3'165'16,"0"3"-6"-16,1-7-16 0,-1 7-15 0,2-2-13 16,-2 2-12-16,0 0-9 0,0 0-7 0,0 0-10 15,0 0-16-15,0 0 9 0,0 0-3 0,4 9 6 16,-3 1 1-16,0 2 3 0,3 7-2 0,0 8 1 16,-3 0 3-16,2 3-4 0,-2 3 1 0,1-1-1 15,0 3-4-15,-1-2-7 0,-1 1-2 0,0 3-4 16,0-2-4-16,1-1-8 0,-1-2-2 0,-1-2-7 15,1-9-3-15,1 6-5 0,-1-3-3 0,1-5-4 16,1-2-2-16,-1-4-2 0,-1-1-8 0,0-2-14 16,0 0-39-16,0-1-43 0,0-2-55 0,0-4-43 15,-1 0-168-15,-2 1-380 0,2-1 168 0</inkml:trace>
  <inkml:trace contextRef="#ctx0" brushRef="#br0" timeOffset="154089.675">14261 11930 35 0,'0'0'177'0,"-4"-4"-17"16,4 4-17-16,3-5-13 0,2 2-7 0,3-2-19 16,3 1-6-16,6-1-4 0,2-1-11 0,12-3-3 15,-1 2-5-15,5 0-7 0,2-3-3 0,15 0-6 16,7 3-7-16,0-1-4 0,2 1-4 0,6-3-3 15,23-1-6-15,-27 4-4 0,5 2-3 0,29-3-2 16,1 1 1-16,-2 0-1 0,4-3-6 0,0 3-1 16,0-1-6-16,9-1 2 0,-2 2-6 0,8 1 5 15,-2-7 1-15,6 5-3 0,5 1-2 0,2 0-3 16,3-2 0-16,-1 3-1 0,2 4 0 0,-6-4 0 16,4 1 1-16,-3-3-1 0,-3 3-3 0,-1 1 2 15,-6 3-1-15,-1-5-3 0,-2 2 2 0,-4 4 1 16,-4-3-1-16,1-1-1 0,-9-3 2 0,-3 4 1 15,-28 4-5-15,3-3 0 0,-8-1 0 0,3 2 4 16,-8-2 0-16,2 1-1 0,-24 0 17 0,7-1 4 16,-8 1-1-16,-4 0 8 0,-6-1 4 0,-4 0 7 15,0 2 6-15,-5 1 7 0,-1-1 0 0,-1-1-4 16,1 2-3-16,-3-2-5 0,-1 0-3 0,-2 1-4 16,3 1-4-16,-4-3-3 0,7 1-4 0,-7 0-2 0,2 1-10 15,-4-1-23-15,4 0-36 0,-7 2-53 16,5-5-56-16,-5 5-67 0,0 0-147 0,-12-4-399 15,2 3 177-15</inkml:trace>
  <inkml:trace contextRef="#ctx0" brushRef="#br0" timeOffset="154672.372">15078 12013 140 0,'0'0'129'0,"0"0"-10"15,0 0-12-15,-5 14-3 0,1-2 6 0,3 0-7 16,-2 5 2-16,1 1-4 0,-1 6 2 0,3 3-4 16,-3 1 3-16,2 1-5 0,1-1-6 0,-1-2 1 0,1 1-6 15,1-1-5-15,-1-2-3 0,0-2-5 16,3-3-6-16,-5 0-5 0,4-1-8 0,-2-1-4 15,0-3-2-15,0 2-5 0,1-3-5 0,0-1-7 0,-1 0-3 16,-1-1-3-16,1 0-1 0,1-2-7 0,1 1 3 16,-4-3-6-16,0 0 2 0,2-2-4 0,-2-2-4 15,2 2-22-15,-1 0-36 0,0-1-30 0,1-4-38 16,0 0-25-16,0 0-22 0,0 0-154 16,0 0-343-16,11-9 152 0</inkml:trace>
  <inkml:trace contextRef="#ctx0" brushRef="#br0" timeOffset="154947.636">15608 12115 156 0,'0'0'183'0,"4"-1"-17"0,-4 1-15 0,0 0-16 0,0 0-13 16,4 6-10-16,-3 0-4 0,4 4 0 0,-1 0-6 15,-1 8-4-15,-1-1-5 0,2 8-3 0,0-5 2 16,0 1-5-16,0-4-10 0,1 2-6 0,-2 6-7 16,1-6-7-16,0 1-5 0,0-1-6 0,0 0-8 15,-2-2 0-15,1 0-1 0,-3 0-8 0,1 0-2 16,-1-7-5-16,-1 6-6 0,1-4-29 0,-3-2-29 16,0-1-37-16,-3-1-32 0,1 1-25 0,-2-3-33 15,-3-2-136-15,-1 2-330 0,-4-2 146 0</inkml:trace>
  <inkml:trace contextRef="#ctx0" brushRef="#br0" timeOffset="155130.657">15346 12404 90 0,'-5'-2'184'0,"5"2"-29"0,0 0-10 16,9-5-10-16,-4 2-9 0,0 1-11 0,7-2-12 15,-1 2-10-15,2-2-1 0,6-1-13 0,3 3-2 16,5-2-2-16,4-1-15 0,3 2-1 0,-1-2-5 15,0-5-13-15,3 4 3 0,0 1-7 0,1-1-25 16,-4 0-48-16,4-2-60 0,-9 1-178 0,2 2-298 16,-2 1 132-16</inkml:trace>
  <inkml:trace contextRef="#ctx0" brushRef="#br0" timeOffset="155885.622">16026 12505 19 0,'9'-1'156'0,"-4"-2"-8"0,3 3-12 0,-3-3-13 15,0-2-12-15,7 1-15 0,0-1-3 0,2-4-8 16,3 4-8-16,-3-5-7 0,4 4-6 0,-1-5-7 16,-2 1-8-16,2-1-2 0,-1 3-2 0,-2-2-6 15,1 1-2-15,-3 1-8 0,-2 1 3 0,-1-2-3 16,0 4-6-16,0-1 3 0,-4-1-2 0,0 1-4 16,-1 1-1-16,-1 0-4 0,-2-1 5 0,-1 0 8 15,-1 3-8-15,-2-1 3 0,2-1-1 0,-3 0 0 16,-4 2-2-16,2 3-3 0,6 0-3 0,-14 3-4 0,2-3 0 15,1 2 1-15,-1 5-2 0,1-2 2 0,-2-1-4 16,1 4 3-16,-3 0-6 0,1 3 2 16,0 0-1-16,1 0-1 0,1 1 3 0,4-1-2 0,0-1 0 15,2 4 2-15,0-2 1 0,3 0-2 0,-2 4 1 16,2-3 1-16,3 1-5 0,0 1 3 0,3-1 3 16,1-2 3-16,0 0 4 0,3-2 10 0,-1 2-11 15,3-5 6-15,5 4 3 0,-3-5 1 0,4 2 2 16,4-3-6-16,0-1 3 0,2-4-3 0,-2 0 0 15,9 0-3-15,0-5-2 0,-1 1-2 0,1-4-1 16,-1 0-14-16,-8 0-21 0,8-2-45 0,-3-2-53 16,-7 2-50-16,-2 0-155 0,-2-2-352 0,1 0 157 15</inkml:trace>
  <inkml:trace contextRef="#ctx0" brushRef="#br0" timeOffset="156788.711">16215 12021 94 0,'0'0'142'0,"0"0"-11"0,0 0-14 0,0 0-10 15,9 1-10-15,-9-1-10 0,14-3-4 0,-2 1-11 16,-1 0 3-16,7-1-13 0,-4-1-1 0,-1 1-5 15,5 3-10-15,-5-4 4 0,2 3-11 0,-4-2-4 16,1-1-3-16,-1 2-3 0,-4 0-5 0,-1 1-2 16,1 0-3-16,0 0 8 0,-7 1 21 0,5 0-2 15,-5 0 2-15,0 0 2 0,0 0-10 0,0 0-5 16,0 0-5-16,0 0-1 0,-28 3-1 0,18-1-3 16,-3 0-3-16,0 2 1 0,-1-1 8 0,-2-2-11 15,-2 2 2-15,5-2-1 0,-2-1 5 0,-2 5-2 16,3-3-2-16,1-1 3 0,-2 0-1 0,3 2-2 15,2-1 3-15,0 0-3 0,1-1 6 0,3-1 0 16,0 0-8-16,6 0 4 0,-11 0-3 0,11 0 0 0,-5 0-4 16,5 0 0-16,0 0 2 0,0 0-2 15,0 0-3-15,0 0-6 0,0 0 3 0,13-9-1 16,-6 6-2-16,1 1 3 0,2-1-6 0,0-1 1 16,-1 1-1-16,3-2 3 0,-1 3-3 0,2-1-3 15,-1 1 2-15,-1 2 2 0,2-2-7 0,-4 1 4 16,0-1-2-16,-1 2 0 0,-2-2-1 0,3 2-4 15,-9 0 1-15,9 2 2 0,-9-2 2 0,8-2 0 16,-8 2 2-16,0 0-1 0,5 2-1 0,-5-2-1 0,0 0 2 16,0 0 2-16,0 0-1 0,0 0-3 0,0 0 2 15,0 0-3-15,-14 7 2 0,10-6 2 16,4-1-2-16,-10 2-2 0,5 0 1 0,-2 1 4 16,2-3-4-16,-3 1 2 0,2 0-1 0,-2 1-1 0,3 1-4 15,5-3 8-15,-10 1-5 0,2 0 2 0,6-1 3 16,2 0-4-16,-8 3 0 0,8-3 1 0,0 0 0 15,-8 0-3-15,8 0 2 0,0 0-4 0,0 0-5 16,0 0 1-16,0 0 0 0,0 0 0 0,0 0-3 16,0 0 0-16,0 0-9 0,16-7-7 0,-11 6-19 15,1-2-21-15,3-1-23 0,-1 2-31 0,2-1-30 16,0 1-179-16,-3 0-357 0,0-1 158 0</inkml:trace>
  <inkml:trace contextRef="#ctx0" brushRef="#br0" timeOffset="157569.449">16731 11763 75 0,'0'0'141'0,"0"0"-15"0,0 0-14 0,0 0-9 0,-6-5-10 15,6 5-2-15,0 0-10 0,0 0-11 0,-13 6-7 16,6-5-5-16,0 2 1 0,1-2-5 0,-6 3 3 16,3-1-2-16,0 3 5 0,-1-3-1 15,0 1-6-15,1 0-4 0,-3 3 4 0,1-3-6 0,2 2-4 16,-1 0-3-16,-2 3 0 0,2 2-4 0,-1 0-8 15,0 0 5-15,2 6 6 0,2-1 0 0,-1 0 4 16,3 3-1-16,4 2 1 0,-1 4-1 0,4 3 0 16,2-3-5-16,0 3 3 0,2-3-6 0,3-2 0 15,-3-5-4-15,2 0-2 0,4-1-6 16,0-3-5-16,1 2 4 0,1-4-6 0,-2 0-25 0,0-5-38 16,2 3-53-16,0-5-63 0,-2 0-174 0,-2-5-365 15,0 0 161-15</inkml:trace>
  <inkml:trace contextRef="#ctx0" brushRef="#br0" timeOffset="159196.092">16995 11930 28 0,'-3'-5'81'0,"3"5"-5"16,-3-6-11-16,3 3 1 0,-2 0-7 0,1-3 2 15,-2 3 11-15,1-3-9 0,2 1 0 0,-4-2 0 16,3 0-10-16,1 0-1 0,-3 0 4 0,2 0 0 16,-1 1 0-16,1 1-4 0,-1-2 4 0,0 3 1 15,2 1 1-15,0 3-2 0,-1-7-4 0,1 7-5 16,-1-4-7-16,1 4-1 0,0 0-5 0,0 0-3 16,0 0-2-16,-7 12-4 0,4-3 4 0,-1 3-3 15,0 2 0-15,0 6-6 0,0 0 5 0,0 4-3 16,-1 0 0-16,1-5-1 0,4 8-2 0,-2-8-2 15,2 1-3-15,-1-2 3 0,2 0 0 0,1 1-3 16,2-2-1-16,-4-2-2 0,3-1 1 0,1-2-2 16,1 0-4-16,-1-4 0 0,-2 1 1 0,5-2-1 15,-3-1 5-15,3-2 0 0,-2 1-2 0,2-2-4 0,3-2 8 16,-1-1 8-16,0-2-1 0,-2-2-3 16,3-2 0-16,-2 0-3 0,2-4 0 0,2-1-1 15,-4-2 1-15,-1 1-5 0,3-5 0 0,-5 2 2 16,1-6-2-16,0 4-6 0,-5-3 2 0,3-5-2 0,0-1-2 15,-6 0 0-15,0 0 0 0,2 1 3 16,-5-2-6-16,1 10 0 0,0-2 3 0,-1 1 0 16,-1 1-3-16,2 6 4 0,-4 0 1 0,3 1 2 0,-1 2-1 15,-2 1 1-15,4 0 4 0,-1 4 3 0,0 1-1 16,-1-1-2-16,-1 3-3 0,0 3-2 0,0 0-2 16,1 5 3-16,-1 1 1 0,-4 4-1 0,3 3 0 15,3 0-3-15,-1 2 1 0,2 0 1 0,-1-1 1 16,1 0-5-16,4 1 2 0,0-1 3 0,0 0-3 15,3-2 3-15,-2-2-2 0,4-1-1 0,-1-2 2 16,-3-1-1-16,6-1-2 0,-2 1 2 0,0-4 5 16,1-1 5-16,2-1 2 0,-1-2 0 0,0 0-2 15,4-2 1-15,-2 0-1 0,2-2-2 0,1-1-11 16,-3-1-10-16,0 0-24 0,-1-2-27 0,-2 2-31 16,1-4-35-16,0-1-29 0,1 1-160 0,-3 3-343 15,0-2 152-15</inkml:trace>
  <inkml:trace contextRef="#ctx0" brushRef="#br0" timeOffset="159614.971">17235 12101 8 0,'-3'-4'156'0,"2"0"-3"0,1 4-12 0,-3-6-7 15,1 4 0-15,2 2-2 0,-1-5-1 16,1 5-14-16,0 0-14 0,0 0-9 0,0 0-11 0,0 0-7 16,0 0-7-16,0 0-1 0,-4 13-6 0,3-6-8 15,1 0-5-15,-2 2-2 0,1 1-8 0,1 0-3 16,0 0-3-16,-1 2-7 0,2-2 0 0,2 1-4 15,-2-4-2-15,1-1-3 0,0 0 2 0,1 0 2 16,3-2-6-16,-4-1 0 0,2 0-1 0,1 1 2 16,0-4-1-16,-5 0-3 0,14-2 1 0,-5-3-4 15,-2 0 1-15,-3 0-6 0,4 0 2 0,0-2-3 16,-3-1-1-16,-1-1 1 0,-3 2-1 0,2-3-3 16,-2-2-1-16,-1 5 0 0,-1-4-3 0,-3 1 2 15,0 2 0-15,0-1 0 0,-1 1-5 0,-5 3 0 16,4 0-11-16,-1 2-3 0,-2-1-3 0,0 3-10 15,0 0-25-15,0 1-24 0,2 1-27 0,-2 0-34 16,2 3-135-16,1-1-301 0,0 2 134 0</inkml:trace>
  <inkml:trace contextRef="#ctx0" brushRef="#br0" timeOffset="159908.187">17553 11872 25 0,'0'0'158'15,"9"9"-17"-15,-8-4-5 0,-1 1-17 16,3 0-11-16,-1 5-10 0,2-1-10 0,-1 4-7 0,-2 0-13 15,2-4-4-15,-1 2-4 0,-2 2-8 0,4-4-6 16,-1 2-2-16,-2 0-2 0,0-4-7 0,2 4-5 16,-3-6-6-16,0 2-30 0,-3-3-22 0,3 0-28 15,-1 0-26-15,0-2-29 0,-3 1-79 0,-4-1-205 16,4-2 91-16</inkml:trace>
  <inkml:trace contextRef="#ctx0" brushRef="#br0" timeOffset="160088.704">17446 11962 155 0,'11'0'145'0,"-4"0"-8"0,4 0-15 16,-1 0-19-16,3 0 2 0,1-3-11 0,4 2-10 16,1-2-7-16,0 1-12 0,1 0 0 0,0-1-7 15,2-2-6-15,-3 2-12 0,-1-1-35 0,1 1-41 16,-2-2-52-16,-5 1-110 0,-1 1-213 0,-2 0 94 15</inkml:trace>
  <inkml:trace contextRef="#ctx0" brushRef="#br0" timeOffset="160848.183">18059 11769 70 0,'0'-5'166'16,"-3"-2"-11"-16,2 1-9 0,0-1-15 0,1 0-12 16,-4 0-3-16,4 2 2 0,-1-2-3 0,-2 3 3 15,2 0-7-15,0-1 7 0,1 5-19 0,-3-3-9 16,1 1-4-16,2 2-13 0,0 0-6 0,0 0-8 0,-9 8-8 15,2-1-3-15,2 4 0 0,-2 5-4 0,-1 1-1 16,-1 7 3-16,0 1-6 0,4 1 2 0,-3-6-2 16,7 7-1-16,-3-2 0 0,1-6-6 15,3 6 1-15,0-6-4 0,4-2-4 0,0 0 1 0,0-1-6 16,1-1-2-16,1-1 0 0,1-2-2 0,-2-4-3 16,0 0 0-16,3-1-2 0,2-2 0 15,-5 0 1-15,3-4-4 0,-2 2 4 0,3-2-2 0,1-2-1 16,1-2 7-16,-1-1-10 0,0-1-1 0,-1-2 0 15,1-2-9-15,-1 0-1 0,-2-3-2 0,2-1-4 16,-2-3-1-16,-2 0-4 0,0-1-2 0,-1-3 5 16,-4 1-8-16,0-6-6 0,-2-1 3 0,-4 2-6 15,0-2 2-15,-1-1 6 0,0 2 0 0,-1 7 1 16,2 1 3-16,-3 5-2 0,3 1 10 0,-1 2 1 16,1 1 4-16,-2 3 4 0,-1 3-2 0,2 0-2 15,-2 4 1-15,-4 0 3 0,3 3-2 0,-2 6-3 16,2-2 4-16,1 6-1 0,1 0 5 0,-2 2-6 15,5-1 6-15,1 0 0 0,-1 2 0 0,5-3-4 16,0 1 4-16,0-4-3 0,0 1 1 16,4-4 3-16,-2 3 0 0,2-4 0 0,0-1-3 0,0 0 2 15,2-4 0-15,-2 2 4 0,1 0 3 0,3-2-4 16,1-2 2-16,-3-1 3 0,3 0-5 0,-1-2 2 16,1-1-3-16,-2-1-1 0,3-1-7 0,-3 2-17 15,2-2-16-15,-1-1-23 0,-2 1-29 0,1 2-31 0,0-2-21 16,1 0-25-16,-2 0-157 0,-1 2-350 15,3 2 155-15</inkml:trace>
  <inkml:trace contextRef="#ctx0" brushRef="#br0" timeOffset="161089.535">18294 12031 10 0,'0'0'219'0,"-2"-4"-10"15,2 4-23-15,0 0-18 0,0 0-18 0,0 0-14 0,0 0-17 16,0 0-13-16,0 0-7 0,-4 14-12 0,4-8-7 16,-1 1-9-16,1-1-8 0,-2 2-7 0,2-2-3 15,-1 5-7-15,0-5-12 0,1 1-45 16,-2 0-46-16,2-2-57 0,-1 1-171 0,1 0-309 0,0-3 136 15</inkml:trace>
  <inkml:trace contextRef="#ctx0" brushRef="#br0" timeOffset="161869.463">18458 11846 85 0,'0'0'142'0,"4"-8"-17"0,-4 8-13 15,6-2-5-15,-1 0-9 0,0-2-13 0,2 3 1 16,3-3-9-16,-4 2-5 0,4-1-7 0,-2 2 4 16,4 1-4-16,-1-3-12 0,-1 5-3 0,4-1-7 15,-5 1-3-15,-2 0-1 0,3 4 5 0,-2 1 13 16,-1 0-7-16,-2 4-1 0,-1-2-2 0,0 0-3 15,1 5 0-15,-5-2 1 0,-5 0-6 0,4 3-2 0,-3-3 0 16,-2 1-3-16,3-1-6 0,-5-2-2 16,2 4-1-16,2-7-6 0,-2 5 3 0,-1-3-4 15,3-1-2-15,1-3-2 0,-1 2-2 0,-1-4 2 16,4 2-3-16,-3-1 3 0,0-2-5 0,4 1-1 0,0-3 1 16,-4 4-2-16,4-4 1 0,0 0-3 0,0 0-3 15,0 0 4-15,0 0-5 0,0 0 0 0,10-13-3 16,-2 5 2-16,-1-1-7 0,1 1 0 15,1-5-6-15,5-2 0 0,-5 2-1 0,1-3 3 0,3 3 0 16,-4-2 1-16,6 1-1 0,-7 1 5 0,0 4 0 16,-2-1 1-16,2 3 0 0,-4 0 0 0,-2 2 10 15,1 0 1-15,-1 1 2 0,1 1 3 0,-2 0 9 16,-1 3 3-16,1-5 5 0,-1 5-4 0,0 0 3 16,0 0-7-16,0 0-4 0,0 0-1 0,-9 8-4 15,6 0 4-15,-4-2 0 0,2 1-4 0,0 3 5 16,1 0 1-16,-1-1-1 0,1 4 0 0,0-1 3 15,3-1 3-15,-4 1 0 0,9 0 0 0,-4 4-1 16,0-4 2-16,1 0-1 0,0 2-1 0,3-2 1 16,0-1 2-16,-1 1-3 0,2-2 1 0,-1-1 1 15,1-2 2-15,2 1 1 0,-2 1 3 0,2-2 1 16,-2-2-4-16,0 0 2 0,4-3 1 0,-4 2-1 16,2-1-3-16,3-1-1 0,-1-1-1 0,-3-2-2 15,0 5-1-15,1-7-4 0,2 3-2 0,-3-1 2 16,-1-1-6-16,0 1-4 0,-5 1-8 0,8-3-18 15,-3-1-26-15,-4 1-34 0,1-1-42 0,-2 4-41 16,0-8-47-16,-2 2-198 0,1 0-442 0,1 1 196 16</inkml:trace>
  <inkml:trace contextRef="#ctx0" brushRef="#br0" timeOffset="162357.149">18883 11641 211 0,'-9'0'205'0,"9"0"-10"0,0 0-21 0,-6-1-19 16,6 1-11-16,0 0-7 0,0 0-10 0,0 0-3 15,0 0-7-15,6 10-8 0,-2-7-8 0,5 3-8 16,8 4-4-16,-4 1-4 0,0-1-3 0,7 10-3 16,-4-11 4-16,4 11 0 0,-1-1 3 0,1 3 0 15,-2 0-2-15,1 1-4 0,-5 0 11 0,3-2-10 16,-4 3-5-16,-2 1-10 0,-2-2-5 0,-2 1-2 16,-4-3-8-16,-3 3 4 0,-2 3-13 0,-6-1-11 15,2-1-11-15,-7 1-19 0,0-2-23 0,-6 3-32 16,1 0-40-16,-4 0-42 0,-2-1-53 0,0-1-47 15,-1 1-203-15,1-7-475 0,1 3 209 0</inkml:trace>
  <inkml:trace contextRef="#ctx0" brushRef="#br0" timeOffset="163210.19">20226 11621 109 0,'0'0'186'16,"0"0"-10"-16,0 0-17 0,10 0-7 0,-10 0-14 15,11-3-17-15,-2 0-8 0,2 2-14 0,2-4-11 16,5 3-5-16,0-2-12 0,2-1-5 0,-1 1-7 16,-1 2-7-16,-4-1-37 0,-2 3-39 0,1 0-57 15,-6 0-50-15,1 0-112 0,-8 0-261 0,8 3 116 16</inkml:trace>
  <inkml:trace contextRef="#ctx0" brushRef="#br0" timeOffset="163363.877">20216 11814 5 0,'8'2'141'0,"4"-2"-11"0,3 0-9 0,2-4-14 16,5 4-9-16,-1-4-11 0,9 0-7 0,2-3-51 15,-1 1-76-15,0 1-79 0,-2 4-135 0,-1-6 60 16</inkml:trace>
  <inkml:trace contextRef="#ctx0" brushRef="#br0" timeOffset="164332.16">21979 11210 109 0,'0'0'166'0,"-1"-6"-10"0,1 6-6 16,0 0-16-16,-1-4-10 0,1 4-14 0,0 0-6 16,1-4-9-16,-1 4-9 0,0-6-2 0,0 6-6 0,1-5 1 15,-1 5-6-15,2-5-4 0,-2 5 0 16,2-5-7-16,-2 5-3 0,0 0-5 0,0 0-6 16,0 0-5-16,2-2-2 0,-2 2-9 0,0 0 1 15,0 0-3-15,0 0-1 0,2 9-1 0,-3 3 5 0,0 0 0 16,-1 5 2-16,0 8-4 0,0 0 6 0,1 3-5 15,1 0 1-15,0-2 1 0,-1 3-3 0,0-1 0 16,3-1-4-16,-3-1 2 0,1 2-6 16,2 0 1-16,-2-2-9 0,3-5 2 0,-2-3 0 0,1 0-1 15,2 0-4-15,-4-1 0 0,0-2-4 0,0-2 0 16,0-4 0-16,1 2 0 0,-1-1-2 16,-1-2-9-16,2-1-15 0,-2-2-23 0,1 0-39 0,-2-1-44 15,2-4-35-15,0 5-52 0,-1-2-135 0,1-3-373 16,0 0 166-16</inkml:trace>
  <inkml:trace contextRef="#ctx0" brushRef="#br0" timeOffset="165240.256">20741 12003 70 0,'0'0'109'0,"0"0"-8"16,0 0-6-16,0 0-6 0,0 0-8 0,10 1-10 16,-10-1-7-16,0 0 0 0,0 0-12 0,0 0 5 15,0 0-10-15,0 0 3 0,0 0-3 0,6 1 6 16,-6-1-1-16,0 0 6 0,7 3-15 0,-7-3 3 15,9 0-3-15,0 2 4 0,-3-2-4 0,2 2-5 16,4 0 4-16,2-2 10 0,0 1-2 0,5-1-4 16,4 2-4-16,4-1-5 0,2-2-10 0,3 1 4 15,1-2 4-15,-1 1-4 0,8-1 0 0,-3 2 2 16,19-4-6-16,-5 1 2 0,0 3-7 0,3-1-1 16,2 2 2-16,3-1-5 0,1-1-1 0,2 0 2 15,3 1-3-15,1 0-2 0,2-2-2 0,-2 4 1 16,29-7-3-16,-29 3 1 0,28-3-3 0,-1 2 0 15,-2 1 7-15,3-5-12 0,-2 4 5 0,4-2 2 16,-3 2-9-16,-1 1-1 0,4 2 2 0,-1 2 4 16,-2-4-6-16,0 6 3 0,-1-4 1 0,-25 2 1 15,27-1-2-15,-3 2 2 0,-23 0-3 0,26 4-1 16,-31-5 4-16,2 1-5 0,28 4 6 0,-31-4-5 0,2 1-2 16,26-1 2-16,-31-1-1 0,5 3 2 15,-3-2 1-15,6 1-1 0,-2-1-10 0,-4 2 13 16,3-1-2-16,0-2-5 0,0 1 1 0,-3 0 6 15,3 1-1-15,-5 1-8 0,0-2 8 0,-2-2-4 0,1 3 6 16,-6-4-5-16,-1 2 0 0,-12 1 3 0,1-1-1 16,-4-2 3-16,3 2-4 0,-4-2-2 0,-1 0 1 15,-4 0-1-15,3 1-1 0,-1-2 1 0,-4 1 3 16,-7 0-3-16,1 0 4 0,-1 0-1 0,-3 0 1 16,0 0-2-16,-2 0 4 0,-3 0-3 0,-1 0 1 15,2 0-1-15,-4 0 2 0,-3 0-5 0,-1-2 3 16,2 2-2-16,-8 0-7 0,0 0-17 0,5-1-15 15,-5 1-35-15,0 0-27 0,-17-4-50 0,3 4-169 16,-7-2-345-16,-6-3 152 0</inkml:trace>
  <inkml:trace contextRef="#ctx0" brushRef="#br0" timeOffset="166097.785">21311 12208 87 0,'0'0'136'0,"3"-5"4"0,-3 5-12 0,0 0-11 15,2-6 5-15,-2 6 2 0,0-5-7 0,0 5-3 16,0 0-2-16,2-3-3 0,-2 3-8 0,0 0-2 16,0 0-9-16,0-5-5 0,0 5-6 0,0 0-5 15,0 0-5-15,0 0-7 0,0 0 0 0,0 0-8 16,0 0-1-16,0 0-6 0,-3 13 2 0,0-6-5 16,1 3-3-16,-2 6 4 0,1 1-1 0,1 2-3 15,-2 6 4-15,-2-6 1 0,5 8 3 0,-3-1-6 16,1-1-2-16,-1 1-3 0,2-2-2 0,-1 1 0 15,-1 1-5-15,3-6 0 0,-2-1-13 0,3 0-1 16,-3-1-2-16,0 0-3 0,2-2-1 0,-2-5 0 16,3 1 0-16,0-1 1 0,0-2-6 0,0-2 1 15,0 0 3-15,0-2-4 0,0 0-2 0,0 0 0 16,0 0-2-16,0-1 0 0,0-4 8 0,0 3-8 16,0-3 1-16,-1 3 0 0,1-3 0 0,0 0-3 15,-4 3-10-15,4-3-29 0,0 0-39 0,0 0-43 16,0 0-46-16,-9-9-47 0,9 4-184 0,-1-2-429 15,1-3 191-15</inkml:trace>
  <inkml:trace contextRef="#ctx0" brushRef="#br0" timeOffset="166528.632">21702 12368 32 0,'-1'-4'145'0,"1"-2"-5"0,-3 1-1 0,3 0-18 16,0 0-7-16,0 3-9 0,0 2 2 0,0-6 1 15,0 6-11-15,-1-8-4 0,1 8-13 0,0-2-10 16,0 2-5-16,0 0-12 0,0 0-2 0,0 0 0 16,0 0-6-16,0 0 3 0,0 0-5 0,0 0 4 15,-1 12 10-15,-2-7-2 0,3 7 7 0,0 0 4 16,0 4 3-16,-1 0 4 0,-3 2 1 0,4 0-6 16,0 3 0-16,0-4-2 0,0 4-8 0,0-1 0 15,0-1-5-15,5 4-6 0,-6-3-6 0,2-4-2 16,-1 1-5-16,0-3-3 0,0 1-6 0,0-6-1 15,0 3-4-15,4-2 0 0,-4-2-4 0,0-2-3 16,0 0 5-16,0 0-8 0,1-3-10 0,-1-3-21 16,0 6-22-16,0-2-33 0,0-4-35 0,0 0-41 15,0 0-32-15,0 0-42 0,0 0-125 0,-19-9-381 16,14 4 168-16</inkml:trace>
  <inkml:trace contextRef="#ctx0" brushRef="#br0" timeOffset="166898.185">21493 12508 78 0,'0'0'177'16,"-7"-2"-13"-16,7 2-7 0,0 0-13 0,0 0-8 15,0 0-8-15,0 0-4 0,0 0-13 0,0 0-6 16,0 0-8-16,0 0-4 0,0 0 0 0,0 0-5 15,20 0 1-15,-9-1-5 0,0 2-3 0,3-2 0 0,1 2-7 16,2-1-1-16,1 0-3 0,3 0 0 0,-1-1-3 16,2 1 1-16,-2 0 0 0,2 0-6 15,-1 1 0-15,0-1-6 0,0 0-8 0,-3 2-2 16,-3-2-6-16,0 0-2 0,3 1-6 0,-9 0-3 16,1-1-2-16,-3 1-3 0,-1 1-4 0,-6-2 0 15,14 0-3-15,-11 0-1 0,-3 0-1 0,7 1 4 0,-7-1-8 16,0 0-4-16,0 0 1 0,8 0-3 15,-8 0 5-15,0 0-7 0,5-1 2 0,-5 1-2 0,0 0-7 16,0 0-12-16,9-2-16 0,-9 2-18 0,5-1-30 16,-5 1-33-16,4-2-34 0,0-1-37 0,-4 3-51 15,1-4-146-15,-1 4-412 0,3-7 183 0</inkml:trace>
  <inkml:trace contextRef="#ctx0" brushRef="#br0" timeOffset="168124.679">22233 12684 18 0,'0'0'157'0,"0"0"-12"0,15-8-23 16,-9 5-5-16,3-2-6 0,3-2-11 0,3 0-13 15,0-5-9-15,3 4-14 0,1-4 1 0,7-1-5 16,-3 0-11-16,0-2-3 0,0 1 0 0,-7 2-8 16,1 1 0-16,-3-1-8 0,0 1 1 0,-5 1 0 15,0 3-11-15,-2-4 0 0,0 5 4 0,-3-1-4 16,-3 2 3-16,2 0 5 0,-3-3 0 0,0 4-4 16,-4 1 3-16,0-2-1 0,-1 1-3 0,1 4-5 15,-4 0 0-15,-3 0-2 0,2 2-3 0,-1 0 0 16,-3 3-2-16,2 0 2 0,-5 5-5 0,6-5 6 15,-2 5-6-15,-1-3 2 0,0 6 0 0,0 0 3 16,5-3-6-16,-1 4 0 0,-1-2 2 0,1 3-4 16,5-4 3-16,-1 0 5 0,5 3-5 0,-1-3 1 15,1-1 2-15,1 3 8 0,3-3-3 0,1 0 1 16,-1 2 3-16,6-5 0 0,-2 1 2 0,2 1 1 16,5-1 0-16,1 0-4 0,-2-5 1 0,3 2-4 15,0-2-1-15,1-1 2 0,0 0-3 0,1-2 2 16,-6 0-4-16,2-2-1 0,2 0 1 0,-3 1-4 15,-2-1-15-15,-2 0-7 0,0-1-27 0,-2 0-23 16,-2 1-26-16,3-4-36 0,0 0-38 0,-5 1-128 16,2-3-317-16,1 1 140 0</inkml:trace>
  <inkml:trace contextRef="#ctx0" brushRef="#br0" timeOffset="168903.176">22676 12230 77 0,'0'0'135'0,"0"0"-10"16,0 0-4-16,0 0-6 0,0 0-4 0,0 0-3 15,0 0-6-15,0 0-6 0,0 0-5 0,0 0-4 16,0 0-3-16,0 0-7 0,0 0-1 0,0 0-1 16,0 0-8-16,0 0 1 0,0 0-4 0,20 0 2 15,-20 0-4-15,18-3-3 0,-8 2-4 0,2 0-4 16,0-1-3-16,1-2-6 0,0 4-6 0,-1-1 1 16,1 1-7-16,4-2-2 0,-9 2-3 0,4-1-3 15,-4 0 1-15,-2 1-6 0,-6 0-3 0,9 0 3 16,-6-1-3-16,-3 1 3 0,7-2-3 0,-7 2 0 15,0 0-2-15,5-2 2 0,-5 2-2 0,0 0-1 16,2-3-3-16,-2 3 2 0,0 0-9 0,0 0-10 16,0 0-21-16,0 0-32 0,0 0-49 0,0 0-53 15,0 0-180-15,0 0-373 0,0 0 166 0</inkml:trace>
  <inkml:trace contextRef="#ctx0" brushRef="#br0" timeOffset="169325.033">23133 12061 101 0,'-2'-2'141'0,"2"2"-6"0,-3-4-14 0,3 4-8 0,-4-4-2 15,4 4-6-15,-5-3-10 0,5 3-5 0,-5-1-8 16,5 1-12-16,0 0-5 0,0 0-6 0,0 0-5 16,-13 1-10-16,8 2 3 0,0 2-2 0,-1 0 2 15,-2 2 0-15,-1 1 2 0,1 2 5 0,0 1 4 16,0 2-4-16,-2 0 3 0,0 5-4 0,2-1 3 15,0 4-7-15,-1 3-4 0,3 0-4 0,-2 0-4 16,4-5-6-16,3 0 0 0,-3 0-5 0,4-2-6 0,0 1 2 16,4-1-1-16,-4-1-5 0,1-4-2 15,-1 0 2-15,4-2-5 0,-1-1-11 0,2-2-8 16,-4-1-14-16,4-1-11 0,0-3-19 0,2 2-16 0,-1-1-17 16,3-3-18-16,1 0-15 0,1 0-11 15,0-5-15-15,-1 1-14 0,-1-1-78 0,1-2-255 0,1 1 113 16</inkml:trace>
  <inkml:trace contextRef="#ctx0" brushRef="#br0" timeOffset="182859.487">23219 12288 67 0,'0'0'77'0,"0"0"-4"16,0 0-6-16,0 0 5 0,0 0-6 0,0 0-7 16,0 0 4-16,0 0-4 0,0 0-1 0,0 0 7 15,0 0 0-15,0 0 2 0,0 0-1 0,0 0 6 0,0 0-9 16,0 0 1-16,0 0 1 0,0 0-5 15,0 0 1-15,0 0-5 0,0 0-1 0,0 0-3 16,0 0-3-16,0 0-7 0,0 0-3 0,0 0-1 0,9 8-9 16,-9-8 0-16,0 0-7 0,0 0 2 0,0 0-6 15,0 0 5-15,0 0-1 0,0 0-2 0,0 0 2 16,13-3 1-16,-13 3-2 0,7 0 0 0,0 0 1 16,-7 0-2-16,14 0-1 0,-7 0-1 0,0 0-4 15,3 0 3-15,1 0-6 0,0 0 2 0,0-2 3 16,3 2-2-16,-3 0 0 0,3 0-3 0,-3 0 1 15,3 0 0-15,-5 0-5 0,1 2-1 0,-2-2 2 16,2 0-1-16,2 0-4 0,-7 0 2 0,0 3-1 16,-5-3 1-16,10-3-2 0,-10 3 0 0,0 0 1 15,9 0 1-15,-9 0 1 0,0 0-2 16,8 0 4-16,-8 0-9 0,0 0 6 0,0 0-4 0,0 0 7 16,7 0-4-16,-7 0-2 0,0 0 1 0,0 0 1 15,0 0-5-15,0 0 0 0,0 0-10 0,0 0-23 16,0 0-24-16,0 0-30 0,0 0-33 0,0 0-38 15,0 0-134-15,0 0-318 0,0 0 140 0</inkml:trace>
  <inkml:trace contextRef="#ctx0" brushRef="#br0" timeOffset="183526.707">23683 12114 64 0,'0'0'110'0,"0"0"-9"16,0 0-10-16,0 0-7 0,0 0-13 0,0 0-1 16,2-2-6-16,-2 2 3 0,0 0-4 0,0 0 5 15,0 0-11-15,0 0 3 0,0 0-1 16,0 0 0-16,0 0-4 0,0 0 5 0,0 0-5 0,0 0 3 16,0 0 2-16,0 0-6 0,0 0 4 0,0 0-5 15,0 0 0-15,0 0-3 0,0 0-5 0,0 0 1 16,0 0-2-16,0 0 1 0,0 0 0 0,0 0-3 15,0 0 3-15,0 0-3 0,0 0 3 0,0 0-3 16,0 0-1-16,0 0-4 0,0 0-8 0,0 0-1 16,0 0-2-16,-6 11-4 0,2-5-1 0,-1 2-2 15,0 1-5-15,-4 0 3 0,1 7-6 0,2-7-1 16,-1 2-2-16,0 2 2 0,-1 2-3 0,0 1 1 16,-1-4-4-16,3 3 4 0,1-4 0 0,-1-1-5 15,1 0 0-15,-1 1 1 0,1-5 0 0,2 4-2 16,1-5 6-16,-2 1-9 0,3 0 0 0,0-2-2 15,0 1 0-15,1 0 3 0,-2-2-3 0,2-3 1 16,0 6-3-16,0-6 2 0,0 5-4 0,0-5 8 16,0 0-3-16,3 3-1 0,-1 0 3 0,-2-3 0 15,6 0 0-15,0 2 1 0,-6-2 3 0,10 0-4 0,-5-2 3 16,-5 2-1-16,13 0 3 0,-3-2-4 0,-2 2-1 16,1-1-3-16,2-1 6 0,-3 2-8 15,1-2 7-15,1 1-4 0,-1 1 3 0,1 0-3 16,-4 0 2-16,5-2-1 0,-6 2 0 0,-5 0-8 0,10 3 2 15,-3-2-12-15,-4 0 0 0,-3-1-6 16,7 2-12-16,-7-2-14 0,5 0-16 0,-5 0 2 16,0 0-36-16,0 0-20 0,0 0-17 0,6-2-13 15,-6 2-117-15,0 0-289 0,2-5 128 0</inkml:trace>
  <inkml:trace contextRef="#ctx0" brushRef="#br0" timeOffset="183838.875">23726 12262 99 0,'0'-5'122'0,"0"5"1"0,0-4-14 0,0 4-9 16,0 0-4-16,1-3-10 0,-1 3-13 0,0 0 0 16,0 0 1-16,0 0-13 0,0 0-10 0,0 0 8 15,0 0-3-15,0 0 2 0,0 0 1 0,3 14-8 16,-3-9-2-16,0 1-6 0,-1 1 1 0,1 2-3 15,-2 1 2-15,2-1-5 0,0 3 1 0,-1-3-3 16,1 1 3-16,0 2-2 0,0-1 0 0,0 1-1 16,0-1-6-16,1 0-3 0,-1 2 2 0,0-3 5 15,0 1-13-15,0-2-1 0,0 3 4 0,2-5-7 16,-2 3-1-16,0-3-4 0,0 3 4 0,0-5-2 16,1 1-9-16,-2 0 6 0,2-1-2 0,-1 0-18 15,0-1-28-15,-1 1-21 0,2-1-44 0,0-1-16 16,-1-3-21-16,2 3-137 0,-2-3-299 0,0 0 132 15</inkml:trace>
  <inkml:trace contextRef="#ctx0" brushRef="#br0" timeOffset="184220.115">23871 12305 76 0,'0'0'144'0,"0"0"-19"0,0 0-7 0,0-2-18 16,0 2-12-16,0 0-13 0,0 0-9 15,0 0 0-15,0 0-1 0,0 0-11 0,0 0-6 16,5 10-5-16,-5-10-2 0,1 4-4 0,-1-4-6 16,0 0 2-16,1 4 2 0,-1-4-4 0,0 0-7 15,0 0 0-15,0 0 0 0,0 1 1 0,0-1 0 0,0 0 7 16,0 0 2-16,0 0 2 0,0 0 13 15,0 0 11-15,0 0 3 0,0 0 0 0,0 0-7 16,0 0 3-16,0 0-6 0,0 0-7 0,4-12-3 0,0 12 6 16,-4 0 4-16,0 0 0 0,-1-6-6 0,1 6 3 15,0 0 0-15,-3-7-2 0,3 7-6 0,0 0-8 16,0 0-3-16,0 0 2 0,0 0-8 0,0 0-7 16,0 0-3-16,0-4-5 0,0 4-15 0,0 0-21 15,0 0-18-15,0 0-19 0,0 0-27 0,0 0-33 16,0 0-29-16,-9 12-27 0,9-12-133 0,-1 3-337 15,1-3 149-15</inkml:trace>
  <inkml:trace contextRef="#ctx0" brushRef="#br0" timeOffset="184886.337">24131 12154 92 0,'0'0'132'16,"0"0"3"-16,0 0-27 0,0 0-7 0,-2-6-22 15,2 6 3-15,0 0-14 0,0 0-10 0,0 0 1 16,0 0 4-16,0 0-19 0,-4 14 4 0,3-8-7 16,-2-2-6-16,2 0-1 0,-3 6-8 0,2-2 13 15,-2 4-6-15,0 0 4 0,1 0-2 0,1 1-2 16,-1 1-5-16,-1-2 3 0,4 1-6 0,-1-2 1 16,0 1-6-16,2 0 1 0,0-4-3 0,-1 4 5 15,3-2-9-15,-2-2-3 0,2-2 3 0,-1 1-2 16,1-4-2-16,1 3-4 0,-2-1 7 0,2-2-4 15,1-1 0-15,0 1-2 0,0-3 16 0,-5 0-7 16,9-3 3-16,-3 2-2 0,0 0-4 0,-1-2 3 16,0-2-3-16,0-1-3 0,0 1-3 0,0 0 3 15,2-3-2-15,-4 1-1 0,3-2 4 0,-4 1-2 16,2 0 0-16,-3-8-3 0,1 4 3 0,0 0-5 16,-2-4 3-16,0 4 2 0,-2 0-2 0,-1 1-6 0,1-1 6 15,-4 0-4-15,1 3 3 0,1-2 2 16,-2 1-2-16,1 4 2 0,1-4 0 0,0 5 1 15,-1 3-6-15,0-3-9 0,-1 0-14 0,-1 5-6 16,0-2-25-16,0 2-30 0,7 0-28 0,-14 0-31 0,8 2-117 16,-1 1-276-16,2-1 123 0</inkml:trace>
  <inkml:trace contextRef="#ctx0" brushRef="#br0" timeOffset="185882.468">24246 12179 51 0,'0'0'111'16,"0"0"5"-16,0 0-23 0,0 0-3 0,-5-3-8 15,5 3-1-15,0 0 2 0,0 0-7 0,0 0-15 16,0 0-1-16,0 0 2 0,0 0-2 0,0 0-5 16,0 0-10-16,0 0 3 0,0 0-2 0,0 0-5 15,9-4-10-15,-9 4-8 0,0 0 4 16,9 0 14-16,-4 0-14 0,-5 0-6 0,10-1-2 0,-3-2 0 16,-2 2-2-16,0-1 0 0,0-1 0 0,-5 3-3 15,14 0-1-15,-7-2-3 0,-1 2 0 0,2-2-4 16,-3 2 3-16,1-3-2 0,-6 3-4 0,12 0 6 15,-6 0-2-15,0-1 2 0,-6 1-1 0,9-3 0 16,-3 2-6-16,-3-1 8 0,-3 2-3 0,9-2-3 16,-9 2 5-16,0 0-2 0,7 0 5 0,-7 0-1 15,3-3 4-15,-3 3-2 0,0 0 4 0,0 0-3 16,0 0 2-16,0 0 1 0,0 0-2 0,8 0-1 16,-8 0-3-16,0 0 0 0,0 0 2 0,0 0-6 15,0 0 1-15,0 0-1 0,0 0-2 0,0 0-7 16,0 0 8-16,0 0 0 0,0 0 0 0,5 5-1 15,-5-5 3-15,0 0 2 0,0 0-2 0,-1 7 6 0,1-7-5 16,0 3-3-16,0-3-1 0,-1 4 4 0,1 1 1 16,-1 0 1-16,1-2 4 0,-3 4-3 15,2 0 1-15,1-2-1 0,-2 5 3 0,2 1-3 16,0-1-2-16,0 0 1 0,-2 2 1 0,2-2 4 0,-2 0-4 16,2 4-3-16,-1-4 1 0,1 3 1 15,0-5-2-15,0 2-2 0,0 0 2 0,0 0-2 16,0-5 1-16,0 1 0 0,0-1 0 0,0 0-2 15,0-2-3-15,1 0 5 0,-1-3-2 0,2 6-2 0,-2-6 2 16,0 3 1-16,0-3 0 0,0 0 3 0,0 5-2 16,0-5 1-16,2 2-1 0,-2-2-5 0,0 0 1 15,0 0 3-15,0 5-1 0,0-5-4 16,0 0 2-16,0 0 0 0,0 0 0 0,0 0-4 0,0 0 1 16,0 0 1-16,0 0 2 0,0 0 0 0,0 0-1 15,0 0-1-15,0 0-1 0,0 0-1 0,-2 4 1 16,2-4 0-16,0 0 2 0,0 0 0 0,0 0-3 15,0 0 1-15,0 0 1 0,0 0-2 0,0 0 3 16,0 0-2-16,0 0-4 0,0 0-4 0,0 0 10 16,0 0 0-16,0 0-5 0,0 0 5 0,0 4-4 15,0-4 3-15,0 0-1 0,0 0-1 0,0 0-3 16,0 0 3-16,0 0 1 0,0 0-2 0,0 0-2 16,-2 4-1-16,2-4 8 0,0 0-3 0,0 0 0 15,0 0-3-15,0 0 3 0,0 0 2 0,0 0-2 16,0 0-1-16,0 0 2 0,0 0 0 0,0 0 4 15,0 0-4-15,0 0 1 0,0 0-14 0,0 0-34 16,0 0-43-16,0 0-42 0,0 0-67 0,-5-10-121 16,5 10-344-16,-2-7 153 0</inkml:trace>
  <inkml:trace contextRef="#ctx0" brushRef="#br0" timeOffset="186961.103">24614 12232 30 0,'0'0'81'0,"0"0"5"0,0 0-5 16,9-5-7-16,-7 3 6 0,-2 2-9 0,1-4 6 15,1 1 1-15,-2 3-2 0,4-3 7 16,-4 3 3-16,4-6-10 0,-4 2-4 0,1 2-5 0,-1 2-1 16,0-6-11-16,-1 1 4 0,1 5-9 0,-1-5-2 15,-2 0-5-15,2 2-1 0,0-1-6 16,1 4-6-16,-2-5-2 0,1 0-4 0,-1 2 4 0,0-1-4 16,-2 1-2-16,2 1-3 0,-3-1-2 0,0-1 5 15,-2 4-4-15,7 0-7 0,-10-3 0 0,4 3 1 16,6 0-4-16,-14 0 0 0,7 3 1 0,1-3-1 15,6 0-5-15,-10 2-1 0,3 1 4 0,2 0-6 16,4-2-1-16,1-1 1 0,-8 5 2 0,7-3 1 16,-2 1-1-16,1 2-6 0,-1-3 3 0,3 2 0 15,0-4-1-15,0 9 3 0,3-7-4 0,-3 3 10 16,2 1-5-16,1-3-6 0,1 2 4 0,0-1 5 16,-2 1 0-16,3-1-5 0,0 2 0 0,-1-1-3 15,5 1 3-15,-4-1-2 0,0 1 4 0,3-2 1 16,-3 4-7-16,0-1-9 0,0-1 16 0,1-2 0 15,-3 3-1-15,1-1-2 0,0 1 4 0,0 0-3 16,1-2-2-16,-4 0 3 0,4 2-4 0,-1-5 6 16,-3 5-5-16,2-1 3 0,1-2-2 0,-3 0 4 15,0 1-5-15,-1 0-2 0,2 0 0 0,-2-5 3 16,1 6-5-16,-1-2-1 0,0-4 0 0,-3 5-7 16,1-2 5-16,-2 1-5 0,0-2-3 0,0 1-1 0,-1-1 3 15,-1 1 7-15,1 0-3 0,-3-2-1 16,0 2 6-16,2-2-2 0,-4 1 3 0,2 0-1 15,0-1-3-15,-2-1 3 0,1 1 5 0,3-1-3 16,-2 0 0-16,8 0 1 0,-9-3 4 0,3-1 0 16,2 1-4-16,0 1 10 0,4-4-9 0,0 0 4 0,0 2-2 15,0-4 11-15,4-1 2 0,0 1-2 0,2-2-1 16,3 0 0-16,0-3 3 0,4-1-3 16,-3-3-3-16,3 2 6 0,-2 1-8 0,1 0 4 15,1 3-11-15,-1-3-13 0,-3 6-24 0,2-2-37 0,-2 1-27 16,-2 2-161-16,-2-3-284 0,0 7 126 0</inkml:trace>
  <inkml:trace contextRef="#ctx0" brushRef="#br0" timeOffset="190495.012">24883 12160 39 0,'0'0'64'0,"0"0"-2"0,0 0-5 16,0 0 1-16,0 0 1 0,0 0 4 0,0 0-4 0,0 0 6 16,0 0 8-16,0 0-1 0,0 0 3 15,0 0-5-15,0 0 8 0,0 0-3 0,0 0 3 16,0 0-2-16,0 0-3 0,7-2-10 0,-7 2-5 0,0 0-1 15,0 0-3-15,0 0-6 0,0 0-3 16,0 0-6-16,0 0 2 0,2-3-4 0,-2 3-3 16,0 0 3-16,0 0-2 0,0 0-5 0,0 0 1 15,0 0-6-15,0 0 3 0,0 0-2 0,0 0-6 0,0 0 4 16,0 0-9-16,0 0 1 0,0 0-5 0,0 0-2 16,0 0-3-16,0 0 5 0,0 0-1 0,6 9 5 15,-6-3-1-15,0-4 6 0,4 5-1 0,-4 0 3 16,1 1-1-16,1 2-1 0,1 1-1 0,-2 0-1 15,2 4 6-15,-2 2-8 0,-1 0 0 0,0-1 0 16,0 1 1-16,0 0-3 0,2 1-6 0,-2-1-1 16,0-1-4-16,2 0 4 0,-2-5-5 0,1 2 0 15,2-3 0-15,-2 2 4 0,2-1 3 0,-2-2-8 16,-1-1 0-16,1-2 0 0,-1-2-2 0,3 2 2 16,-2-1 1-16,-1-3 1 0,0-2 2 0,0 5-1 15,0-1-5-15,0-4-1 0,0 0-6 0,0 6-13 16,0-6-21-16,0 0-15 0,0 0-24 0,0 0-10 15,-5-12-22-15,5 12-12 0,-1-8-16 0,-2 1-23 16,2 2-85-16,-3-1-270 0,2-2 119 0</inkml:trace>
  <inkml:trace contextRef="#ctx0" brushRef="#br0" timeOffset="190875.993">24764 12286 2 0,'0'0'119'0,"0"0"-17"0,0 0-12 0,0 0 10 15,0 0-9-15,0 0-6 0,0 0-10 0,0 0 1 16,0 0-4-16,0 0 0 0,0 0-6 0,0 0-3 15,13-3-1-15,-7 3-2 0,0-2-3 0,1 2-2 0,0-1 3 16,4 0-3-16,1-2-3 0,-1 2 4 16,3-3 4-16,0 3-7 0,6-2 0 0,-2 3-4 15,1-1-5-15,0-1 0 0,1 0 1 0,0-2-3 16,0 3-7-16,0-2 3 0,-1 1-4 0,-2 0-2 16,-4-1-10-16,0 3 8 0,1 0-6 0,-3 0-3 15,-4-3-1-15,2 3-4 0,-4 0 1 0,0-1-2 16,-5 1-4-16,9 0 1 0,-9 0-1 0,9-2-4 15,-9 2 8-15,0 0-14 0,3-3-10 0,-3 3-26 0,0 0-40 16,0 0-52-16,0 0-54 0,0 0-118 0,-22-3-324 16,17 1 144-16</inkml:trace>
  <inkml:trace contextRef="#ctx0" brushRef="#br0" timeOffset="192560.96">25283 12160 33 0,'0'0'121'0,"0"0"-10"0,0 0-8 16,0 0-15-16,0 0-10 0,0 0-7 0,0 0-7 15,0 0-7-15,0 0-2 0,-4-2-5 0,4 2-13 0,0 0 4 16,0 0-5-16,0 0-4 0,0 0 0 0,0 0-2 16,0 0-2-16,0 0-1 0,-2 9 5 0,2-9 8 15,2 5-1-15,-2 2 2 0,2-1 2 0,-4 1-1 16,2 2 1-16,0-1 2 0,0 1-4 0,2 1 2 16,-2 3-2-16,0-1 0 0,0 0-1 0,2-1 1 15,-2 1-4-15,1 1-2 0,-1-4-1 0,1 3-3 16,-1-2-4-16,1 0 2 0,1 1-6 0,-2-4 1 15,0 1 0-15,0-3-5 0,2 2-4 0,-2-2 1 16,0-3-3-16,0 5 1 0,0-4 0 0,0 2-2 16,0-2-4-16,0-3 3 0,2 7-1 0,-2-7-5 15,0 0-3-15,0 4 1 0,0-4-3 0,-2 4 1 16,2-4 3-16,2 4-20 0,-2-4-44 0,0 0-38 16,0 0-43-16,0 0-153 0,0 0-318 0,0 0 141 15</inkml:trace>
  <inkml:trace contextRef="#ctx0" brushRef="#br0" timeOffset="192996.777">25512 12322 11 0,'0'0'128'0,"0"0"-19"16,0 0-17-16,0 0-7 0,0 0-5 0,0 0-16 16,0 0 0-16,0 0-13 0,0 0-1 0,0 0 2 0,0 0-4 15,0 0-9-15,-2 13-9 0,2-13 4 0,0 0 0 16,0 4-1-16,0-4-7 0,0 0 3 15,0 0-2-15,0 0-3 0,2 3-12 0,-2-3 5 16,0 0 13-16,0 5 6 0,0-5 6 0,0 0 6 0,0 0 10 16,0 0 5-16,0 0 5 0,0 0 7 0,0 0 4 15,0 0 5-15,0 0 2 0,0 0 1 0,0 0-6 16,0 0-9-16,0 0-6 0,0 0-7 0,0 0-7 16,0 0-7-16,-6-10-5 0,4 7 2 0,2 3-10 15,-4-8 0-15,4 8-5 0,-3-4-7 0,3 4-2 16,0-1-19-16,0 1-32 0,0 0-32 0,-5-3-42 15,5 3-29-15,0 0-32 0,-2-5-161 16,2 5-356-16,0 0 158 0</inkml:trace>
  <inkml:trace contextRef="#ctx0" brushRef="#br0" timeOffset="193438.153">25694 12205 16 0,'3'-4'155'0,"-3"4"-11"15,0 0-3-15,1-3-6 0,-1 3-14 0,0 0-6 16,0 0-8-16,0 0-4 0,0 0 1 0,0 0-14 16,0 0-7-16,0 0-11 0,0 0-5 0,-13 7-5 15,13-7-10-15,-8 5-1 0,5-4-7 0,-1 2-5 16,-1 1-1-16,2 0-9 0,-1 0-3 0,1 0 0 15,0-1-3-15,-1 0-7 0,3 2 0 0,0 1-6 16,1-3 0-16,-2 0-3 0,4 2 5 0,-1 1-4 16,-1-6 2-16,1 5 8 0,3-2 2 0,0 0 0 15,-2-2 2-15,4 4 3 0,-2-3-1 0,2 1-2 16,-1 0-2-16,0-1-3 0,0 0-3 0,4-2 0 16,-3 3 0-16,1-2-6 0,-1 3 1 0,1-4-1 15,1 3 1-15,-2-2 2 0,1 2-5 0,-2-1-3 16,4 1 2-16,-4 2 5 0,-1-1-7 0,1-4 1 15,-1 3 1-15,1-2-4 0,-1 4-4 0,1-1 6 16,-5 0 3-16,0-4-3 0,1 7 1 0,-1-5 2 16,-1 4-2-16,-1-2 1 0,-1 1-2 0,-2 0-1 15,1-2-2-15,-1 4 1 0,-3-2-2 0,0-1-13 0,-3 3-6 16,2-3-12-16,-2 1-27 0,1 0-8 16,-1 1-29-16,0-5-15 0,2 1-33 0,0-2-145 15,-4 0-314-15,4-2 139 0</inkml:trace>
  <inkml:trace contextRef="#ctx0" brushRef="#br0" timeOffset="193977.703">25708 12209 141 0,'5'-5'166'0,"-1"-1"-12"0,5 4-13 0,1-5-13 15,-1 2-11-15,0-3-11 0,1 4-12 0,-1 2-9 0,3-3-6 16,-1 0-13-16,-2 0 6 0,0 5-12 0,3-2-9 16,-6-1-6-16,2-1-4 0,-2 4-7 0,2-3-1 15,-3 1-3-15,0 0-6 0,-5 2-2 16,10-1 2-16,-5 0-6 0,-5 1-1 0,8-1 0 16,-8 1-1-16,6 0-1 0,-6 0-4 0,8-2-2 0,-8 2 1 15,7 0-3-15,-7 0 4 0,7 2-7 0,-7-2 0 16,7 0 3-16,-4 1-4 0,-3-1 4 0,6 4-4 15,-4-2 17-15,1 1 4 0,-1 1-2 0,2 0 9 16,-2 0-1-16,0 2-6 0,0 1 3 0,0-2 0 16,-2 5-3-16,4 0-4 0,-3 0 0 0,0 2-2 15,0 0-4-15,1-1 2 0,0 0-3 0,0 4 3 16,0-2-4-16,-2-2-4 0,1 1-2 16,-1-5-3-16,2 3-2 0,1-5 5 0,-3 1 1 0,0 0 2 15,4-1-4-15,-3 0 1 0,3-1 5 0,0-1-5 16,0-1 0-16,1-2 2 0,-5 0-3 0,12 2 0 15,-5-5 2-15,-2 1-2 0,3-3 2 0,-2 3-3 16,2-5 1-16,-3 2-2 0,-1-2 2 0,4 1 2 16,-1-5-2-16,-3 5 3 0,1-5 2 0,-1 1 1 15,0 0 1-15,-3-1 1 0,1 1 2 0,-4-2 0 16,2 0-2-16,-4 2 0 0,3-3 2 0,-3 2-2 16,-1-1 1-16,0 2-2 0,0 2 1 0,-4-1-5 15,4 0-5-15,0 4-12 0,-2 0-18 0,-3-1-26 16,4 5-29-16,-2-3-44 0,-1 2-36 0,2 2-189 15,7 0-378-15,-15 2 167 0</inkml:trace>
  <inkml:trace contextRef="#ctx0" brushRef="#br0" timeOffset="194378.637">26181 12104 98 0,'0'0'101'16,"0"0"0"-16,0 0-10 0,0 0-9 0,0 12-5 15,-2-5-10-15,0 2-7 0,0 0 0 0,0 3-8 16,0-3-11-16,-1 1-1 0,-1 3 5 0,0-2-3 0,3-2-10 15,-1 1 10-15,0 0-6 0,0-2 7 0,2 0-7 16,-3 1-5-16,2-1-5 0,1-1-1 0,0-1 2 16,0-1 4-16,1 1-5 0,-1 0-4 15,3-1 0-15,-1-2 1 0,0 5-4 0,0-4 7 0,-1-2-6 16,3 5-3-16,0-3 7 0,-1-3-3 0,1 2-1 16,2-2-9-16,0 2 3 0,3-3-2 15,-4 2 4-15,3-2-5 0,4 0-2 0,-5 0-2 16,2-2-6-16,-1 0-25 0,-3 0-15 0,1-1-13 0,5 1-16 15,-4-3 3-15,-2 0-10 0,-1 3-7 0,1-2-6 16,-2-1 0-16,-2 2-6 0,2-2-62 0,-1 0-168 16,-2-2 75-16</inkml:trace>
  <inkml:trace contextRef="#ctx0" brushRef="#br0" timeOffset="194576.473">26297 12267 545 0,'-1'-3'-24'15,"1"-2"6"-15,0 5 16 0,-1-7 3 0,1 3 20 16,-2 0 1-16,2 4 14 0,2-7 10 0,-4 5-5 16,2 2 11-16,2-5 6 0,-2 5 2 0,0 0-8 15,-3-4 9-15,3 4-7 0,0 0-4 0,0 0-10 16,0 0-12-16,0 0 6 0,0 0-6 0,0 0 7 15,0 0 11-15,-2 11 5 0,0-4 6 0,2 0-4 16,-1 6 3-16,-3-5-2 0,4 6-2 0,-1-4 0 16,1 4-7-16,-3-2-3 0,2 5-5 0,0-5-3 15,-2 1 0-15,-2 3-6 0,4-1-6 0,-3-3-5 16,3 3 3-16,-2-3-4 0,2 0-20 0,-2-3-24 16,1 4-34-16,-1-5-27 0,3 0-43 0,0-3-139 15,-4 0-292-15,4 0 129 0</inkml:trace>
  <inkml:trace contextRef="#ctx0" brushRef="#br0" timeOffset="194980.312">26430 12196 113 0,'-3'-4'174'0,"3"4"-14"0,0 0-14 0,0 0-16 16,0 0-17-16,0 0-17 0,0 0-3 0,-7 9-9 16,4-4-4-16,2 5-13 0,-3-1-6 0,4 1-8 15,-4 0 0-15,3-3-15 0,1 3 7 0,-2 1-6 16,0-2-8-16,2-2-5 0,0 1-1 0,4 0 6 16,-6-3-9-16,4 3-3 0,1-1-4 0,-1-3 1 15,0 4-6-15,0-6 7 0,3 1-4 0,-3 2 10 16,1-4-2-16,2 2 6 0,-5-3-2 0,9 0-2 15,-2 0-1-15,-7 0-2 0,15-3-1 0,-6-3 0 16,0 3-3-16,1-1-2 0,-1-4 1 0,1 3-2 0,-2 1-1 16,-2-4 7-16,0 3-4 0,0-4 4 0,-2 4 9 15,-2 0-1-15,2 0 0 0,0 0 8 0,-2 2 1 16,0-1 5-16,-1 1 6 0,-1 3-4 16,-4-4-5-16,4 4-8 0,-9-2-2 0,2 1-1 0,7 1-4 15,-17 5-1-15,4-2-6 0,-2 5-6 0,-3-2-16 16,-4 1-24-16,7-2-31 0,-5 5-34 0,4-3-52 15,2 1-49-15,-3-4-144 0,5 5-367 0,1-3 163 16</inkml:trace>
  <inkml:trace contextRef="#ctx0" brushRef="#br0" timeOffset="196006.185">26578 12074 18 0,'0'0'91'0,"0"0"-3"0,0 0-1 16,0 0 3-16,2-3-3 0,-2 3 1 0,0 0-6 16,0 0-6-16,0 0-5 0,-2-5-8 0,2 5 2 15,0 0-11-15,0 0-1 0,0 0 6 0,0 0-19 16,0 0 6-16,0 0 3 0,0 0-19 0,0 0 5 16,-10-2 4-16,10 2-7 0,0 0 2 0,0 0-7 15,-10 4-1-15,10-4-1 0,-9 4-7 0,4 0-2 16,-1 0-3-16,-2 6 1 0,-1-2-8 0,0 2-2 15,-1 4 4-15,-6 7-2 0,5-4-8 0,-1 7-16 16,6-7-42-16,-3 0-42 0,5 0-125 0,0 1-245 0,3-2 108 16</inkml:trace>
  <inkml:trace contextRef="#ctx0" brushRef="#br0" timeOffset="196829.949">26927 11906 24 0,'0'0'117'0,"0"0"-2"16,-11 1-17-16,11-1-16 0,-12 6-2 16,7-3-4-16,-3 2-7 0,2 2 9 0,-3 0-11 15,0 2 1-15,0 4-13 0,-1 1 12 0,1 1-4 16,1 0 7-16,-1 2-8 0,-1 1 0 0,4 0-1 0,-2 1-6 15,2 5-4-15,-3-5-3 0,4 6-4 0,0-6-4 16,2 3-2-16,0-3-3 0,1-1-3 0,2 0-4 16,0 0-7-16,1-2 1 0,0-1-1 15,3-5-5-15,-1 2-2 0,1-2 6 0,1-2-3 0,2 1 1 16,2-2-4-16,0-3-16 0,0-2-16 0,5 1-48 16,-1-3-37-16,1-3-34 0,-4 1-117 15,4-2-275-15,-2 1 121 0</inkml:trace>
  <inkml:trace contextRef="#ctx0" brushRef="#br0" timeOffset="197470.237">26946 12115 115 0,'-6'-1'158'0,"6"1"-13"0,0 0-20 16,0 0-18-16,0 0-1 0,-2-4-9 0,2 4-15 15,0 0-4-15,0 0-2 0,0 0-10 0,0 0-8 16,0 0 1-16,17 2-13 0,-17-2-7 0,8 2 3 16,-4 0-12-16,3 1-1 0,-3 0 4 0,0 0-8 15,0 1 2-15,0 3-8 0,-2-2 6 0,1 0-6 16,0 2 2-16,-1-2-5 0,0 5 3 0,-2-2-2 15,0 3-3-15,-2-1-1 0,1-1 5 0,0 1-4 16,-1 0 1-16,0-4-7 0,0 3 2 0,0-2 5 16,-1-2-11-16,1 2 8 0,-1-2-4 0,2-1-3 15,0 0 7-15,-1-1-6 0,1 1-1 0,1-4-1 16,0 0 3-16,-3 6-3 0,3-6 4 0,-2 2-2 16,2-2-1-16,0 0 3 0,0 0 0 0,0 0-3 15,0 0 5-15,0 0-6 0,5-15-3 0,0 8-4 16,0-1 1-16,2 1-4 0,-1-4-5 0,2-1 1 15,1 2 6-15,2-4-7 0,-1 1 3 0,-5 3 4 16,3 1-4-16,1-1 3 0,-3 1 3 0,0-1-2 16,0 3-6-16,-5-3 7 0,3 6 6 0,-3-2 3 15,2 4-2-15,-2-3 1 0,2 3 11 0,-2-2-3 16,-1 4 6-16,5-3 1 0,-5 3 0 0,0 0-1 16,0 0-2-16,0 0-5 0,0 0 0 0,0 0 2 0,-14 14 4 15,10-11-6-15,3 5 0 0,-3-3 1 16,2 6-1-16,2-4-1 0,-2 3 3 0,2 3 0 15,0-5-3-15,0-1 0 0,0 5 0 0,4 0 2 16,-4-1-3-16,1-2-2 0,3-1-1 0,0 1 4 0,0 1-6 16,-3-3 4-16,3-2-1 0,2-2-3 0,1 4-1 15,-2-4 4-15,0 1-3 0,0-1 1 0,3-1-3 16,-2-2 3-16,-6 0-1 0,12 2 2 16,-3-2 0-16,-3-2-5 0,-1 0-15 0,-1 1-32 0,0-5-23 15,2 0-38-15,1 2-28 0,-4-4-28 0,0-3-128 16,-2 2-314-16,-2-2 139 0</inkml:trace>
  <inkml:trace contextRef="#ctx0" brushRef="#br0" timeOffset="197857.207">27166 11951 13 0,'0'0'180'15,"0"-4"-7"-15,0 4-11 0,0 0-11 0,0 0-19 16,0 0-13-16,0 0-8 0,0 0-9 0,8 0-6 16,-8 0-11-16,8 0-6 0,-8 0-1 0,11 1 0 15,-3 2 0-15,-3-1 3 0,4 0 0 0,-2 2 0 16,2 2 4-16,-3-1-6 0,2 1 0 0,1 2 3 16,0-1-2-16,-2 2 3 0,2-1 2 0,0 6-7 15,-2 1 3-15,1-1-2 0,-2 1-4 0,-1-1 3 16,-2 3-3-16,-2 0-4 0,2-2-4 0,-1 4-4 15,1 1 1-15,-6-1 1 0,3-2-7 0,0 2-1 16,-2-1-1-16,2-1-2 0,-3 1-5 0,2-3-3 16,1 2-6-16,-3-3 10 0,3-2-16 0,-1 0-1 15,-3-2-3-15,4-1-3 0,0 1-3 0,-5-5-6 16,5 2-6-16,-1-1 2 0,-2-2 3 0,3-1-10 16,0 1 6-16,-1-1-2 0,1-3-3 0,0 5-11 15,-2-2-10-15,2-3-18 0,0 0-22 0,0 0-35 16,-2 4-58-16,2-4-63 0,0 0-65 0,0 0-241 15,-11-12-559-15,8 7 248 0</inkml:trace>
  <inkml:trace contextRef="#ctx0" brushRef="#br0" timeOffset="198854.598">27377 11887 27 0,'0'0'140'16,"0"0"-12"-16,0 0-12 0,0 0-9 0,0 0-5 0,0 0-6 16,0 0-7-16,0 0-5 0,0 0-2 15,0 0-4-15,0 0 2 0,0 0-9 0,0 0 1 16,0 0-1-16,0 0 7 0,0 0-13 0,0 0-2 15,0 0-1-15,0 0 3 0,0 0-1 0,0 0 0 0,0 0 10 16,0 0 6-16,12 6 1 0,-9-3-3 0,0-1-3 16,3 3 5-16,-1-2-7 0,3 4 6 0,1-2 5 15,0 3-8-15,0 1-4 0,4 0 3 16,-1 4-2-16,1 1 0 0,1 1-4 0,-1 0 3 0,-4 2 4 16,2 1-6-16,0-1 1 0,-1 6-2 0,0-1 0 15,-5 2-4-15,-1 2-7 0,0-6-4 0,-3 4 4 16,-1 2-11-16,-5 0 3 0,4-1-6 0,-3-6 0 15,-1 6-7-15,-4 1-1 0,1-7-3 0,2 0-5 16,-2-1 3-16,-1 1-8 0,0-3-2 0,0 0-5 16,0 0 5-16,1-2-7 0,0-1 5 0,1-6-7 15,2 3 5-15,-2-1-6 0,2-1-1 0,1-3-2 16,1-1-2-16,1 1 0 0,-1 0 0 0,0-3-2 16,1 1-3-16,2-3-4 0,-4 3-11 0,4-3-13 15,-5 2-24-15,5-2-30 0,0 0-36 0,-8 0-47 16,8 0-61-16,-7-5-62 0,1 2-244 0,3-3-575 15,-6-2 254-15</inkml:trace>
  <inkml:trace contextRef="#ctx0" brushRef="#br0" timeOffset="199980.985">25500 12048 70 0,'0'0'79'16,"0"0"-5"-16,20-5-7 0,-17 4-1 0,-3 1-6 15,8-1-2-15,-8 1 0 0,5-2 4 0,-5 2 2 16,0 0-4-16,7 0 4 0,-7 0-3 0,0 0 5 16,0 0-1-16,0 0-3 0,9 0-5 0,-9 0-5 15,0 0-6-15,0 0-5 0,0 0-1 0,5 2-4 16,-5-2 0-16,0 0 13 0,0 0-9 0,8 0-1 0,-3 1-2 16,-5-1-6-16,10 1 0 0,-5 0 5 0,2-1 1 15,-1 0-4-15,7 2 2 0,-8-2 8 16,7 0-7-16,-1 1 2 0,2-1 0 0,0-1-5 0,2 1-2 15,4-2 4-15,2-1 6 0,8 1 2 0,-2-3 1 16,1 1-2-16,3 1-5 0,-3-2-7 0,0 1-1 16,0 1-1-16,-5 1-5 0,-2-3-3 0,0 2-2 15,7 3-4-15,-5-1 2 0,-2-2-3 0,0 0-2 16,9-2-7-16,-1 3 2 0,1-1 4 0,-7 1-2 16,7-3 1-16,1-1 0 0,2 1-4 0,-1 1-1 15,0-2-2-15,3 1 1 0,-1-2 4 0,3 0-3 16,3 1 2-16,-3 1-4 0,1-1 1 0,2 1-1 15,-1 1 1-15,15-4 0 0,-16 2 1 0,2 2 0 16,-2-2 0-16,16-1-5 0,-17 3 2 0,3-1-1 16,-1-1 0-16,12 1-2 0,-11 1 4 0,-3-1-3 15,4 0 0-15,-3 2 0 0,2-1 1 0,-2 2-3 16,0 1 4-16,-2-1 1 0,4 1-4 0,-4 0 2 16,-3 1-1-16,1 0 3 0,-2-2 1 0,0 2-7 15,-2-1 8-15,-1-1 0 0,2 2-7 0,-1-2 6 16,-2-1 0-16,0 2-2 0,-7-1 1 0,2 1-1 15,-1-1 1-15,-3 1-5 0,0-2 4 0,0 1 0 16,-2-2-2-16,1 2-4 0,-3 1 7 0,-1-2 2 16,-4 2 4-16,2 0 10 0,-2 0-4 0,-5 1 1 15,3-1 6-15,-3-1-2 0,0 1 8 0,3 0-4 16,-8 1 3-16,0 0-2 0,6 0 0 0,-6 0-2 16,0 0-4-16,8 0-3 0,-8 0-2 0,0 0 6 15,0 0-8-15,5-2-2 0,-5 2-2 0,0 0-1 16,3-3-18-16,-3 3-50 0,0 0-67 0,0 0-85 15,0 0-188-15,-12-4-435 0,12 4 192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3-11T09:33:29.023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context xml:id="ctx1">
      <inkml:inkSource xml:id="inkSrc304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1" timeString="2022-03-11T09:55:23.790"/>
    </inkml:context>
  </inkml:definitions>
  <inkml:trace contextRef="#ctx0" brushRef="#br0">3608 11303 55 0,'0'0'106'16,"-3"-5"-13"-16,3 5-4 0,0 0-2 0,0 0-11 16,0-4 1-16,0 4-7 0,0 0-4 15,-1-5-5-15,1 5 4 0,0 0-4 0,0 0 4 0,0-4-6 16,0 4-4-16,0 0-1 0,0 0-4 0,0 0-6 15,-2-3 1-15,2 3-7 0,0 0-2 0,0 0-3 16,0 0-3-16,0 0-12 0,0 0 6 0,0 0-7 16,0 0 7-16,0 0 4 0,6 15-10 0,-5-11 6 15,2 2-1-15,0 0 5 0,-1 0-7 0,2 1 0 16,-1-1-4-16,0 1-6 0,2 1-1 0,0-5 4 16,2 7-3-16,-2-6 2 0,0-1 1 0,1 1 3 15,1 0-9-15,-2 0 3 0,4-4-2 0,-4 0-3 16,4 0 2-16,0-7 0 0,0 2-1 0,4 0 1 15,-4-3-9-15,6 0 4 0,-5-8-7 0,0 5-3 16,0-2 3-16,0-1 0 0,-3-1-5 0,0-2-8 16,1 0 6-16,-2 0 3 0,0 0-4 0,-5-2 1 15,1 1 3-15,-1 1-1 0,-1 1-6 0,-1-1 3 16,-1 5 6-16,1-2-1 0,-3 3 8 0,0 2-6 16,0-3 5-16,0 4-6 0,1 2 10 0,0 0 8 15,-2 1 0-15,3 1 1 0,-2-1 3 0,1 4-2 16,1-1-1-16,2 2 4 0,0 0-4 0,-9 0-5 15,9 0 4-15,-4 6 6 0,3 3-2 0,1-1-1 16,-2 6 4-16,2 3-3 0,-1 2-3 0,4-1 6 16,-2 0-5-16,3 9-1 0,-1-8-3 0,4 8 1 15,-3-10 0-15,2 0-1 0,1 0-3 0,1-1 2 0,0-2-2 16,0 0 0-16,1-4-3 0,1-1 0 0,-1-2 1 16,0 0-5-16,1-2 5 0,2 0-5 15,-2-5-1-15,3 0-2 0,-3 0 3 0,-1 0-3 16,1-3-4-16,0-1 5 0,-3 0 0 0,4-2-1 15,-6 0-4-15,3 0 3 0,-2-5-6 0,2 2 4 0,-4 0-1 16,0-1-2-16,-1-2-1 0,-1-4 2 16,-2 4 3-16,-2-1-1 0,1-2 2 0,0 1 0 15,-2-1 0-15,1 4 3 0,-1 0-1 0,1 2 3 16,-3 0 0-16,2-1 2 0,1 4 10 0,0 2 2 0,2-1 5 16,-2 0 2-16,2 0-2 0,0 5-8 15,-3-4 1-15,3 4 1 0,0 0-2 0,0 0 6 16,0 0-2-16,1 19 11 0,-1-6-2 0,0 0 0 15,2 7-1-15,-5-1 2 0,6 6-1 0,-3 1-1 0,4 0 2 16,-1 2-5-16,0-2-2 0,1 3 6 0,-1-4-6 16,1 5 1-16,-1-3 0 0,1 1-3 0,0 0-2 15,0-4 2-15,1 2-3 0,2-1 2 16,-6-8-2-16,1 2 2 0,0-2-6 0,3-4 0 16,-2 1-1-16,0-3-3 0,-1 0-2 0,-1-3 3 0,2 1-6 15,0-3 5-15,-1 1-6 0,-1-2-4 0,-1 0-14 16,2-2-12-16,0 2-20 0,-2-2-22 0,0-3-37 15,0 0-30-15,0 0-42 0,0 0-154 16,0 0-362-16,-9-16 161 0</inkml:trace>
  <inkml:trace contextRef="#ctx0" brushRef="#br0" timeOffset="325.122">4206 11214 129 0,'0'0'156'16,"0"0"-5"-16,0 0-7 0,0 0-10 0,6-3-3 15,-6 3-2-15,6 0-2 0,-6 0-4 0,11 0-13 16,-3-1-3-16,-2 1-11 0,3-1-9 0,0 1-5 16,2-3-12-16,1 1-6 0,2-2-7 0,-4 1-6 15,2 3-14-15,2-3-13 0,-4-1-20 0,3 3-24 16,-3-3-25-16,-2 2-41 0,-2-1-17 0,2 3-11 16,-2-1-24-16,-1 1-114 0,-5 0-272 0,0 0 121 15</inkml:trace>
  <inkml:trace contextRef="#ctx0" brushRef="#br0" timeOffset="490.679">4279 11364 146 0,'0'0'163'0,"-3"3"-21"0,3-3-5 0,0 0-5 16,4 8-2-16,0-7-12 0,-4-1-2 0,9 0-9 15,1-1-13-15,-2-3-8 0,6 0-10 0,4-1-11 16,1-3-28-16,9 0-42 0,-2-8-52 0,-1 7-80 15,2-2-88-15,-9 2-244 0,1 0 108 0</inkml:trace>
  <inkml:trace contextRef="#ctx0" brushRef="#br0" timeOffset="1138.217">5333 10842 123 0,'1'-3'144'0,"1"-1"-8"0,-2 4 0 0,0-6-8 15,0 6-1-15,2-3-12 0,-2 3-1 0,0 0-3 16,0 0 0-16,0 0-4 0,2-4-2 0,-2 4-3 16,0 0 0-16,0 0 2 0,5 12-1 0,-4-6-3 15,0 4-9-15,1 5-5 0,0 2-3 16,2 2-7-16,0 2-4 0,2 5-3 0,-2 1-8 0,1-1-4 16,-1 2-3-16,0-6 0 0,-2 5-13 0,1-8-1 15,2 2-5-15,-4-3-3 0,3-1 0 16,0 1-7-16,-3-4-2 0,3 1-5 0,-3-3-15 0,3-1-18 15,-4-4-30-15,3 1-31 0,-3-3-34 0,0-1-20 16,1 0-34-16,2-2-23 0,-3-2-179 0,0 0-396 16,0 0 176-16</inkml:trace>
  <inkml:trace contextRef="#ctx0" brushRef="#br0" timeOffset="1610.569">4904 11340 59 0,'0'0'133'0,"0"0"-10"0,0 0-5 16,0 0 4-16,4 7-7 0,-4-7-6 0,2 3-2 0,-2-3 1 15,7 3-5-15,-4-2-4 0,3 2-2 16,2-1-6-16,0-1 2 0,1 0-3 0,5 0-5 16,4-1 1-16,1-1-3 0,4 0 2 0,8-2-6 15,2-1-3-15,0-2-3 0,7 3-6 0,16-4-2 0,-4 0-2 16,2-1-5-16,1-2-1 0,7 1-12 0,-1-4 1 15,0 3-4-15,6-3-4 0,23-3-3 0,-22 4-5 16,19-9-3-16,-23 9-4 0,25-8-2 16,-25 7 0-16,23-7-6 0,-26 7 5 0,2 0-6 0,-4 0 1 15,-3 1-3-15,3 0 4 0,-4 1 1 0,-5 0-8 16,-15 10-3-16,-3-5-2 0,-4 2 1 0,-6 3-3 16,-4-4-7-16,-4 4-6 0,-5 1-6 15,0 0-6-15,-1-3-15 0,-8 3-17 0,6 0-26 0,-6 0-27 16,0 0-29-16,0 0-39 0,-14 9-200 0,2-7-408 15,-8 2 181-15</inkml:trace>
  <inkml:trace contextRef="#ctx0" brushRef="#br0" timeOffset="2104.251">5234 11480 48 0,'0'-2'165'16,"0"2"-8"-16,0 0-9 0,1-4-7 0,-1 4-5 15,0 0-6-15,0 0-8 0,0 0-5 0,0 0-9 0,0 0-2 16,0 0-4-16,0 0-2 0,0 0-2 0,0 0 0 15,-1 13-4-15,1-4 1 0,0-1-8 0,-3 5-4 16,3-4-5-16,-1 8-1 0,-1 0-5 0,1-1-7 16,0 4-1-16,-3-2-9 0,4 1-3 0,-4 0-7 15,4-1-2-15,0 0-6 0,0 2-5 0,0-9-3 16,-1 7-1-16,2-7 0 0,-2 2-8 0,2-2-5 16,-1-1-2-16,0-3-21 0,0-2-20 15,3 1-27-15,-3-1-24 0,1-2-28 0,-1-3-32 0,5 2-30 16,-5-2-34-16,0 0-147 0,8-9-380 0,-3 1 169 15</inkml:trace>
  <inkml:trace contextRef="#ctx0" brushRef="#br0" timeOffset="2407.007">5590 11385 133 0,'0'0'187'0,"0"-1"-17"15,0 1-12-15,0 0-6 0,0 0-9 0,0 12-11 16,1-8-5-16,-1 1-7 0,3 7-9 0,-3-2-8 16,1 2-5-16,2 0-12 0,-2 5-4 0,-1 0-9 15,1-1 0-15,3 1-8 0,-4 0-4 0,1 0-6 16,3-1-6-16,-3 0-6 0,3-2-6 0,0-1-3 15,-4-1-3-15,4 0-1 0,-4-3-8 0,4 1-12 16,-4 3-13-16,0-7-24 0,-3 2-24 0,6-2-24 16,-6 0-22-16,2-1-28 0,1 0-33 0,-1-3-151 15,-3 1-333-15,4-3 147 0</inkml:trace>
  <inkml:trace contextRef="#ctx0" brushRef="#br0" timeOffset="2639.049">5484 11577 22 0,'0'0'190'0,"0"0"-28"16,0 0 4-16,0 0-13 0,0 0-10 0,6 9-5 0,-6-9-5 16,9 3-2-16,-9-3-4 0,16 0-4 15,-7-3-9-15,3 3-7 0,6-4-7 0,1 2-12 16,-1-2-14-16,4-3-2 0,6 0-9 0,-6 0-7 15,5-1-7-15,1 0-33 0,1-1-51 0,-2-3-51 0,1-1-55 16,-10 5-187-16,1 0-355 0,-1-1 157 0</inkml:trace>
  <inkml:trace contextRef="#ctx0" brushRef="#br0" timeOffset="3136.134">6001 11582 19 0,'0'0'155'0,"-5"4"-20"16,5-4-21-16,0 0-8 0,-2 3-13 0,2-3-3 15,0 0-11-15,0 0-8 0,15-7-5 0,-8 4-6 16,0-3 0-16,2 1-19 0,1-1 10 0,1-1-7 16,-1 0-9-16,0 1 7 0,-1-2-12 0,5-4 1 15,-2 2-8-15,-2 0 4 0,-3 0-5 0,0 1-7 16,-1-1 7-16,-1 2-6 0,0-3-4 0,-1 3 10 16,-3 1-4-16,2 0-8 0,-3 0 1 0,-1 1-5 15,-1 2 11-15,0-1-9 0,-3 0 3 0,0 3 7 16,0 0 9-16,-2 1-1 0,1 1-2 0,-4 1 6 15,1 3 3-15,-3-1 1 0,1 1 7 0,-1 2 1 16,3-2 4-16,-6 8-2 0,6-6 3 0,-4 7 1 16,4-4 4-16,4 1-3 0,-3 1-1 0,3 2-2 15,-1 2-4-15,6-4-4 0,-3 2 1 0,6 0-6 16,-2-1-2-16,2 0-2 0,4 1-2 0,-1-2-3 16,3-2 0-16,-2 1-8 0,6 0 1 0,1 1-1 0,3-4-2 15,-7-4-2-15,5 1-2 0,3-2 0 16,1-2-2-16,0 0-2 0,-2-2-2 0,1-2-2 15,-1 0-8-15,-5-1-28 0,1 1-35 0,-3-3-42 16,3-1-42-16,-5 1-60 0,-3 0-127 0,0-1-366 0,-1 1 162 16</inkml:trace>
  <inkml:trace contextRef="#ctx0" brushRef="#br0" timeOffset="3886.127">6240 11384 91 0,'0'0'108'16,"0"0"-9"-16,4 1 8 0,-4-1-11 0,0 0 1 15,0 0-1-15,12-1-14 0,-12 1 11 0,10-4 3 0,0 3-8 16,-5-2-5-16,3 2 0 0,1-5-2 0,5 4-3 16,-5-3-9-16,5 0-3 0,-1-1 0 0,-2 2-14 15,2-1 1-15,-1 0-7 0,-2 3-5 0,1-3-13 16,-3 4 8-16,-2-4-4 0,3 3-2 0,-4-1-2 16,1 2 3-16,0 1-6 0,-6 0-2 0,5-5-4 15,-5 5 5-15,5-1 0 0,-5 1 1 0,5-1 5 16,-5 1 2-16,0 0 0 0,4-4 0 0,-4 4 3 15,0 0-4-15,0 0-3 0,0 0-3 0,0 0-3 16,0 0 0-16,0 0-3 0,-14 8-2 0,9-4-6 16,-1 0 3-16,-1 2 0 0,-3-3-2 0,0 2 2 15,1 0-3-15,-2 0 6 0,0-2 2 0,2 2-1 16,0 0-4-16,-2-1 4 0,2-1-3 0,1 1 1 16,0 1-4-16,2-2-3 0,0-2-1 0,2 0-5 15,-1 2 3-15,2-2-5 0,3-1-8 0,-5 4-3 16,5-4-10-16,-5 4-11 0,5-4-18 0,-4 0-11 15,4 0-14-15,0 0-5 0,0 0-26 0,0 0-24 16,0 0-29-16,0 0-165 0,14-9-347 0,-9 5 153 16</inkml:trace>
  <inkml:trace contextRef="#ctx0" brushRef="#br0" timeOffset="4756.527">6651 11190 23 0,'0'0'119'0,"0"0"-1"0,0 0-5 15,0 0-13-15,0 0-4 0,0 0 2 0,0 0-9 16,0 0-7-16,0 0-2 0,1-5 1 0,-1 5-5 0,0 0 4 16,0 0-10-16,0 0-6 0,0 0-2 0,0 0-7 15,0 0-2-15,0 0-9 0,0 0 1 16,5-3-10-16,-5 3-1 0,0 0-5 0,0 0-6 0,0 0 5 16,0 0-9-16,0 0 2 0,0 0-3 0,0 0-2 15,0 0-2-15,0 0 1 0,0 0-3 0,0 0 0 16,0 0-3-16,0 0-4 0,0 0 4 0,0 0-6 15,0 0 2-15,0 0-2 0,0 0 2 0,0 0-3 16,0 0 5-16,0 0-4 0,0 0 0 0,0 0-1 16,0 0-3-16,0 0 5 0,0 0-5 0,0 0 5 15,0 0-2-15,0 0-4 0,0 0 5 0,0 0-6 16,0 0 6-16,0 0-3 0,0 0 2 0,0 0-1 16,0 0 1-16,0 0 1 0,0 0-1 0,0 0-1 15,0 0-1-15,0 0 0 0,0 0 0 0,0 0 3 16,0 0-1-16,0 0-3 0,0 0 0 0,0 0 1 15,0 0 3-15,0 0-9 0,0 0 6 0,0 0-3 16,0 0 3-16,0 0 2 0,0 0-4 0,0 0-1 16,0 0 1-16,0 0-3 0,0 0 1 0,0 0 4 0,0 0-3 15,0 0 1-15,0 0 2 0,0 0 0 0,0 0-1 16,0 0-1-16,0 0-2 0,0 0-1 16,0 0 0-16,0 0 1 0,0 0-1 0,0 0-4 15,0 0 4-15,0 0-5 0,0 0-3 0,0 0 5 0,0 0-4 16,0 0-15-16,0 0 0 0,0 0-18 0,0 0-18 15,0 0-19-15,0 0-14 0,0 0-27 0,0 0-99 16,0 0-241-16,0 0 106 0</inkml:trace>
  <inkml:trace contextRef="#ctx0" brushRef="#br0" timeOffset="5436.706">6649 11027 52 0,'0'0'129'16,"3"-4"-1"-16,-3 4 0 0,5-2-5 0,-5 2 6 16,0 0-5-16,0 0-4 0,0 0-5 0,0 0-3 15,0 0-3-15,1-4 1 0,-1 4-3 0,0 0-6 16,0 0-8-16,0 0 5 0,-7 13-7 0,4-6-4 16,-5 3-2-16,4 0-1 0,-2 0-1 0,-1 4-1 15,-1 1-5-15,0 1-2 0,-2 2 1 0,4 0-1 16,-5 8 0-16,6-6-6 0,-2 8-2 0,3-2-5 15,0 1-6-15,0-1-2 0,3-1-4 0,1 0-7 16,4 3-4-16,-3-10-3 0,5 7-4 0,2-8-2 16,-2-1-7-16,3 0-3 0,2-2-2 0,-1-2-3 0,-1 3-10 15,-3-6-26-15,7 4-36 0,-3-4-52 0,-3-2-57 16,3-5-60-16,-4 1-226 0,0 0-488 16,2-3 216-16</inkml:trace>
  <inkml:trace contextRef="#ctx0" brushRef="#br0" timeOffset="9766.716">6704 11369 24 0,'0'0'73'0,"0"0"-1"0,0 0-6 15,0 0-7-15,0 0 2 0,0 0-3 0,0 0 0 16,16-5-5-16,-16 5 4 0,0 0-4 0,0 0 5 16,0 0-5-16,7 0-1 0,-7 0-2 0,7-2 1 15,-4 1-6-15,-3 1 0 0,10-2-2 0,-8-2 1 16,7 0-6-16,-4 0-6 0,1 4-1 0,2-3-2 0,1-2 1 16,0 1-9-16,-3-1 0 0,0 4-3 15,0-2 2-15,0 1-4 0,-1-1-2 0,-1 0-1 16,-4 3-8-16,8 0 6 0,-8 0-2 0,4-4 4 0,-2 2-4 15,-2 2-8-15,0 0-24 0,0 0-16 0,7-1-29 16,-7 1-21-16,0 0-26 0,0 0-64 16,0 0-194-16,0 0 87 0</inkml:trace>
  <inkml:trace contextRef="#ctx0" brushRef="#br0" timeOffset="10166.77">6956 11113 67 0,'0'-6'155'0,"0"6"-2"0,0 0-28 0,0 0-9 16,4-2 5-16,-4 2-20 0,0 0-9 0,0 0 0 15,0 0-11-15,0 0 1 0,0 0-5 0,0 0-8 16,0 0 7-16,0 0-3 0,0 0-3 0,-4 13 6 15,4-8-9-15,-1 3-1 0,-2 1 1 0,2 2 1 16,0-1-6-16,-2-2-1 0,-1 3 0 0,2 2-5 16,-1-4-5-16,-2 6-6 0,4-6-3 0,1 3-3 15,-3-3-2-15,2 1-3 0,1-2-6 0,-1 0-1 16,1 0-4-16,1-3-3 0,-1 2 5 0,0-2-10 16,4 2-2-16,-3-2-1 0,3-2 0 0,-3 2-6 15,3-1 0-15,0-2 1 0,0 0-1 0,-2 2 0 16,5-2-2-16,-2 1-3 0,1-2 3 0,2-1-2 15,-2 0-8-15,1-1-14 0,1 1-18 0,-1-3-17 16,-1 1-16-16,-1 1-14 0,2-4-22 0,-1 3-12 16,-3-2-11-16,2 1-5 0,0 0-1 0,-3 1-3 15,1-2-14-15,0 1-82 0,-1 1-253 0,-2 2 112 0</inkml:trace>
  <inkml:trace contextRef="#ctx0" brushRef="#br0" timeOffset="10405.132">7052 11214 50 0,'0'0'114'0,"-1"-3"0"16,1 3-5-16,0 0-1 0,-2-3-4 0,2 3-5 16,0 0-3-16,-1-6 1 0,1 6-3 15,0 0-1-15,0 0-7 0,0 0-4 0,0 0-8 16,0 0 3-16,0 0 2 0,0 0 1 0,0 0 1 0,5 15-5 16,-3-7 0-16,0-4-5 0,2 6 0 0,-3 1-8 15,0 1 5-15,3-2-7 0,-1 3-8 16,-1-1-3-16,2 3-5 0,-3 2-7 0,2-4-1 15,0-1-7-15,-1 3-1 0,-2-1-13 0,1 1-16 0,-1-5-27 16,0 1-36-16,-1 1-32 0,2-7-32 0,-1 3-28 16,0-4-38-16,-1 3-101 0,2-1-318 0,-1-3 141 15</inkml:trace>
  <inkml:trace contextRef="#ctx0" brushRef="#br0" timeOffset="10588.642">7143 11212 106 0,'-3'-2'203'0,"3"2"-8"0,0 0-21 0,0 0-25 16,-4-4-17-16,4 4-35 0,0 0-19 0,0 0-36 16,0 0-40-16,0 0-37 0,0 0-41 0,0 0-103 15,0 0-191-15,0 0 84 0</inkml:trace>
  <inkml:trace contextRef="#ctx0" brushRef="#br0" timeOffset="10966.164">7207 11089 187 0,'-3'4'170'0,"3"-4"-11"0,-4 7-11 0,3-2-11 16,0 2-11-16,1 3-9 0,0-1-4 0,0 0-8 0,1 4-5 16,-1-4-4-16,1 2-7 0,0-1-5 15,1 4-6-15,-1-2-5 0,2-4-9 0,-2 4-10 16,4-2 0-16,-1-2-4 0,-2 0-10 0,1-3-2 16,-1 0-6-16,2-1-1 0,-1 3-6 0,-1-3-5 0,2 0 2 15,1-3-3-15,-5-1-3 0,8 1-1 16,-3-1 1-16,-5 0-6 0,10-5 0 0,-6 0-8 15,1 1-5-15,0-1 1 0,2-5-7 0,-3 3-8 16,-2 0-4-16,-1-3 4 0,3 2-4 0,-4-3-1 0,-1-2-3 16,1 4 4-16,-4-4 0 0,0 2 4 0,0 1 3 15,-1 0-2-15,1 1 5 0,-4 1 0 0,1 0 3 16,1 2-3-16,-1 1 2 0,-1 0-5 0,0 3-7 16,1-1-17-16,1 1-19 0,-1-1-25 0,1 2-42 15,0 1-27-15,6 0-106 0,-13 2-277 0,9-2 123 16</inkml:trace>
  <inkml:trace contextRef="#ctx0" brushRef="#br0" timeOffset="11432.234">7360 10994 116 0,'5'-1'147'16,"-5"1"-15"-16,0 0-7 0,0 0-16 0,0 0-11 15,4-3-8-15,-4 3-9 0,6-1-12 0,-2-2-7 16,1 1-8-16,-1-1-5 0,3-1-5 0,-4 2-2 15,1-1-5-15,2 0 1 0,0 1-3 0,-1-1-8 16,-3 2 0-16,-2 1-7 0,5-3 0 0,-1 0-9 16,-4 3 15-16,6-2-1 0,-2 0 6 0,-4 2 0 15,4-2-8-15,-4 2 4 0,0 0-1 0,5-3-3 16,-5 3-3-16,0 0-3 0,0 0-1 0,0 0 1 16,9 0-3-16,-9 0 8 0,0 0-1 0,8 2 6 0,-8-2 1 15,5 5 3-15,-1 0 8 0,-2-1-10 16,2 1 1-16,1 1 5 0,-1 3 6 0,0 0-5 15,-1-1-1-15,-1 3-3 0,1 0-4 0,-1-1 2 16,0 3-3-16,0-3-6 0,-2-2 2 0,3 3-4 0,-2-2-3 16,1 0-4-16,0 0-12 0,-2-1-27 0,2-1-19 15,-2 2-33-15,0-1-33 0,0-3-25 0,0-2-15 16,-2 2-141-16,2-1-318 0,0-4 140 0</inkml:trace>
  <inkml:trace contextRef="#ctx0" brushRef="#br0" timeOffset="11972.902">7438 11076 61 0,'2'-1'122'0,"-2"1"-10"0,8-7-2 16,0 3-17-16,-2 2-8 0,3-3-23 0,0-2 2 15,1 4-10-15,0-3-1 0,-1-2-10 0,4 3 1 16,-3-4-11-16,3 1 6 0,1-2-5 0,-1 1 1 15,1-2-14-15,0-1 12 0,0 3-17 0,-1-3 3 16,0 0-7-16,-4 4 5 0,0-2 1 0,-3 1-11 16,2-3 1-16,-2 7 1 0,-2-5 2 0,0 6 1 15,-2-3-1-15,1 0-1 0,-2 3 14 0,0-1 8 16,-1 3 10-16,0 2-4 0,0-8-3 0,0 8 12 16,-2-5-4-16,2 5-1 0,-7-1-3 0,7 1 6 15,-6 0-11-15,6 0 2 0,-6 3 9 0,2-1-13 16,0 2 1-16,0-2-4 0,0 3 1 0,0 0-1 15,2-1-1-15,-1 0-3 0,-1 3-1 0,3-2 0 16,-1 0-3-16,2 3-4 0,-3-4-1 0,3 3-1 16,0 0 2-16,0-1-5 0,4 0 0 0,-2 0-4 15,2-1 0-15,-1 1 1 0,3 1-3 0,2-1 4 16,0 1-3-16,-1-2-4 0,2 2-3 0,1-2 6 16,-2 2-3-16,1-2-1 0,0 0 0 0,-1 0 0 15,-2-3-1-15,-1 2 1 0,0-1-6 0,-1 1-2 16,1-1-10-16,-1 1 6 0,-1 0-10 0,-3 2-4 15,0-6-5-15,0 6-3 0,-3-2 7 0,0-1-7 16,-2 1 7-16,3-3 6 0,-6 2-3 0,3-1 6 16,1 3 1-16,-5-4 5 0,4 1 1 0,5-2-7 0,-11 0 8 15,11 0 7-15,-9-3-8 0,5-3 2 16,0 2 3-16,3-2-2 0,1-3-2 0,1-1-3 16,8-6 12-16,-4-1-8 0,5 0-20 0,6-7-23 15,4-3-38-15,2 3-60 0,-6-1-99 0,5 1-267 0,-2-2 117 16</inkml:trace>
  <inkml:trace contextRef="#ctx0" brushRef="#br0" timeOffset="14154.084">7048 11522 62 0,'3'-4'146'0,"-2"3"-10"15,-1 1-8-15,4-6-9 0,-3 3-4 0,-1 3-7 16,2-5 3-16,-2 5-7 0,3-6-4 0,-3 6-5 15,0 0-3-15,1-1-6 0,-1 1-7 0,0 0-5 16,0 0-2-16,0 0 10 0,0 0 4 0,0 0 6 16,0 0 1-16,8 9-3 0,-5-2 1 0,-1-1-5 15,2 5-2-15,-1-2-2 0,4 4-15 0,-6-1-8 16,3 0-5-16,0 3-10 0,3 0 4 0,-1-5-6 16,-2 7-6-16,-1-6-2 0,1 1-5 0,0 0-3 15,0 0-1-15,0-3-4 0,-3 1-5 0,3 0 1 16,0-3-10-16,-3 0-14 0,2-3-9 0,-3 2-16 15,0-2-6-15,2-1-15 0,-2-3-13 0,-2 8-10 16,2-8-17-16,-3 4-24 0,3-4-16 0,0 0-10 16,0 0-24-16,0 0-7 0,0 0-131 0,-14-7-328 15,10 5 146-15</inkml:trace>
  <inkml:trace contextRef="#ctx0" brushRef="#br0" timeOffset="14435.33">6956 11683 16 0,'0'0'124'0,"0"0"-3"16,0 0-25-16,0 0-10 0,0 0 0 0,0 0 1 15,0 0-4-15,0 0-3 0,0 0-4 0,23-4-2 16,-14-2 0-16,1 3-3 0,2 0 2 0,-1-5 2 0,4 2 6 16,1-1 7-16,-1 0-7 0,1-2-4 0,0 1-1 15,1 0-6-15,-2-2-8 0,-2 3-6 0,2 2-6 16,-6-1-8-16,1 2 0 0,-2 1-4 15,-2-1 0-15,0 2-12 0,-3-2 5 0,0 3-7 0,-3 1-2 16,5-4 2-16,-5 4 0 0,5-1-2 0,-5 1 3 16,0 0-13-16,0 0-18 0,0 0-17 0,0 0-16 15,0 0-21-15,0 0-19 0,0 0-38 0,-15 6-31 16,10-6-146-16,5 0-318 0,-9 0 141 0</inkml:trace>
  <inkml:trace contextRef="#ctx0" brushRef="#br0" timeOffset="17098.578">7343 11464 15 0,'0'0'160'15,"0"0"-3"-15,0-4-12 0,0 4-17 16,-1-5-3-16,1 5-10 0,0 0-6 0,0 0-2 0,0-4 2 16,0 4-4-16,0 0 2 0,0 0-6 0,0 0-5 15,0 0-3-15,0 0-9 0,0 0 5 0,0 0 5 16,0 0 2-16,5 14 0 0,-5-10-3 0,4 2-3 15,-3 5-3-15,3 0 0 0,-3 3-4 0,4 1-8 16,-1 2-1-16,0 0-7 0,1-1-2 0,-1 1-3 16,-1-1-7-16,-1 0-4 0,2-4-4 0,1 1-6 15,-3 1-2-15,1-5-5 0,0 2-3 0,1 1-4 16,-2-3 1-16,-2-2-7 0,1-1-1 0,1 1-6 16,-2-2-9-16,1 0-18 0,-1-1-25 0,0 0-30 15,3 0-36-15,-3-4-27 0,-3 4-57 0,3-4-40 16,0 0-199-16,0 0-461 0,0 0 204 0</inkml:trace>
  <inkml:trace contextRef="#ctx0" brushRef="#br0" timeOffset="17395.323">7527 11558 162 0,'0'0'184'0,"0"0"-14"0,0 0-7 16,4-3-13-16,-4 3-8 0,0 0-12 0,0 0-9 16,0 0-9-16,1 9-9 0,-1-9-6 0,0 5-6 15,0-5-7-15,0 0-7 0,3 3-2 0,-3-3-7 16,0 3-7-16,0-3-2 0,0 0-3 0,0 0 1 16,0 0-2-16,0 0-1 0,0 0 1 0,0 0-7 15,0 0-2-15,0 0-8 0,0 0 1 0,0 0-5 16,0 0-4-16,0 0-5 0,0 0-13 0,0 0-25 15,0 0-19-15,0 0-24 0,0 0-24 0,0 0-24 16,0 0-27-16,-12-11-28 0,11 9-20 0,1 2-129 16,0-4-332-16,-3 1 147 0</inkml:trace>
  <inkml:trace contextRef="#ctx0" brushRef="#br0" timeOffset="17832.724">7643 11405 36 0,'0'0'173'0,"0"-4"-2"0,0 4-4 0,0 0-8 16,0-5-8-16,0 5-8 0,0 0-6 0,0 0-7 16,0 0-13-16,0 0-9 0,0 0-10 0,0 0-7 15,0 0-9-15,0 0-3 0,-10 9-4 0,7-7-7 16,0 1-2-16,0 1-3 0,2 0-5 0,-2 0-3 15,1 0-6-15,-2 0-2 0,4 2-5 0,-1-2-5 16,1 3-4-16,0-3-3 0,1 1-5 0,-1 1-4 16,0 0 0-16,4-2-3 0,-2 0 2 0,2 3-8 0,-1-3 1 15,2 0-4-15,0 1 0 0,1-4-4 0,1-1 3 16,-1 4-1-16,2-3-3 0,2 2 0 16,-3-3 2-16,0 2-2 0,1-1-1 0,-2 2-2 15,2-3 2-15,-2 1 0 0,2 1-1 0,-2-2 3 0,2 3 0 16,-8-3-2-16,9 0 1 0,-4 0-2 0,-5 0-4 15,9 0 3-15,-4 1 1 0,-1 2 1 0,-4-3 0 16,0 0 0-16,5 5 3 0,-5-5-1 0,0 4 3 16,1-1-5-16,-1-3 0 0,3 5 3 0,-3 0-4 15,-3-2 1-15,3-3-3 0,-1 7-9 0,-4-2-17 16,1 0-16-16,-1-1-24 0,-3 1-23 0,2 3-27 16,-2-4-23-16,3-2-24 0,-5 4-14 0,0-2-141 15,-1-2-343-15,5 1 153 0</inkml:trace>
  <inkml:trace contextRef="#ctx0" brushRef="#br0" timeOffset="18454.437">7682 11337 50 0,'5'-5'149'0,"4"2"-16"0,-4-3-9 15,1 1-17-15,1 0-5 0,-1 3-14 0,-1-1-14 16,2 0-2-16,-1-1-6 0,-1 1-7 0,-1 3-1 0,0-3-11 16,-4 3-5-16,7-2-3 0,-3 1 2 15,-4 1-14-15,5-2-2 0,-5 2-1 0,0 0 1 16,0 0-3-16,0 0 2 0,8 0-7 0,-8 0-5 16,0 0-5-16,0 0 6 0,0 0-2 0,0 0 0 0,8 0-5 15,-8 0 0-15,0 0-2 0,0 0 3 0,0 0-1 16,0 0 2-16,0 0 3 0,0 0 2 15,5-1-12-15,-5 1-1 0,0 0 4 0,0 0-1 16,0 0 7-16,0 0 1 0,0 0 2 0,0 0-3 0,0 0 3 16,0 0 3-16,0 0 10 0,0 0-5 0,0 0 5 15,0 0 0-15,0 0-2 0,0 0 4 0,0 0-4 16,0 0 3-16,0 0 12 0,0 0 1 0,5 5 5 16,-4-2 3-16,2 1 6 0,-2 0-7 0,2 2 6 15,-2 4-2-15,3-2-3 0,0 2-2 0,0-2-2 16,-2 5-2-16,3-6-2 0,-1 2-4 0,1 0-3 15,-1 2-4-15,1 0-4 0,-1-3-2 0,3 0-3 16,0 1-1-16,-3-5-1 0,0 4-2 0,1-4-4 16,-3-1 0-16,2 1-2 0,1-2-1 0,-1 1 0 15,0 1-1-15,-2-3-2 0,2 2 0 0,-4-3 1 16,0 0-4-16,0 0 1 0,12-6 3 0,-7 4-4 16,-3-2-2-16,0-1 1 0,-1 2 4 0,1-2-4 15,-2-2-3-15,3 2 2 0,-3-4 2 0,-1 4 1 16,1-5 0-16,-2 0 1 0,0-2 1 0,-2 3-3 15,-2-3 0-15,1-1 0 0,0 2 0 0,-1 0-6 16,-1 0 11-16,-1 1 3 0,0 0 5 0,-1 2 11 16,2 3-7-16,-2-3-3 0,4 4 3 0,0 0-6 15,-2 0-1-15,2 2-12 0,-2-1-15 0,0 3-23 16,7 0-28-16,-13 0-33 0,8 2-35 0,0-1-35 16,5-1-38-16,-8 4-160 0,6-3-396 0,-2 0 176 15</inkml:trace>
  <inkml:trace contextRef="#ctx0" brushRef="#br0" timeOffset="19432.01">7834 11263 13 0,'0'0'113'0,"-1"-6"-16"16,1 6-4-16,0 0 2 0,0 0-11 0,0 0 0 16,0 0 11-16,0 0-13 0,0 0-3 0,0 0 1 15,1-4-11-15,-1 4-7 0,0 0 4 0,0 0 2 16,0 0-4-16,0 0-3 0,0-5-6 0,0 5 4 15,0 0-4-15,0-5 8 0,0 5 1 0,0 0-7 16,-4-1 4-16,4 1-4 0,0 0-6 0,0 0-7 16,0 0-1-16,0 0-6 0,0 0-6 0,0 0 0 15,0 0-4-15,0 0-8 0,0 0 2 0,0 0-4 16,0 0-3-16,0 0 0 0,12 8 0 0,-11-5 7 16,2 4 8-16,1 1 5 0,-1 1-1 0,1 3 3 15,0-3-2-15,0 3 4 0,-1 2-10 0,1-2 1 16,0-1-2-16,2 2-5 0,0-4-1 0,-4 3-3 15,2 0 0-15,-1-2-2 0,0 1-3 0,0-3 1 16,1 1-1-16,-2-4-1 0,1 1-2 0,-1-1-5 16,1-1-1-16,-2 0 0 0,0-1-2 0,2 0 5 0,-3-3-3 15,0 0 3-15,3 4-3 0,-3-4 1 16,0 0-3-16,0 0 2 0,0 0 0 0,0 0-4 16,3-9 0-16,-4 4 1 0,1 0-2 0,0-2 0 15,-2-2 3-15,0-2-1 0,0 2 1 0,0-3 0 0,-1-1 1 16,-1-3-3-16,-2 1-1 0,2 0 2 0,0-1 0 15,-3 0 0-15,1 2 1 0,2 2 5 16,-2 3-3-16,2-1-3 0,-1 1 2 0,2 3 0 0,1 1-2 16,0-2 1-16,0 5-5 0,1-1 3 0,1 3 2 15,-4-5-5-15,4 5 3 0,0 0-1 0,0 0-1 16,0 0 4-16,1 15 1 0,-1-5-1 0,4 0 1 16,0 2 3-16,0-2 0 0,-1 6 1 0,4-2 2 15,-2-2-2-15,1 6 3 0,1-5-5 0,-2-1 1 16,0 0 0-16,-1 1 3 0,1-2-4 0,0-1 1 15,-1-1-1-15,0 0 4 0,-1-4-3 0,0 1-1 16,-2-1 0-16,2-1 0 0,-2 1-2 0,2-1-3 16,-1 0 0-16,-2-3-3 0,0-1-4 0,1 6-17 15,-1-6-19-15,0 0-23 0,0 0-43 0,0 0-29 16,0 0-48-16,0 0-187 0,0 0-405 0,-6-14 179 16</inkml:trace>
  <inkml:trace contextRef="#ctx0" brushRef="#br0" timeOffset="20170.721">7980 11243 80 0,'0'0'108'0,"-7"0"-18"0,7 0 3 0,0 0-10 16,0 0-9-16,0 0-28 0,0 0 19 15,0 0-13-15,0 0-11 0,0 0 15 0,0 0-12 0,0 0-3 16,0 0 0-16,0 0 2 0,0 0-2 0,0 0 2 16,0 0 8-16,0 0-7 0,0 0 3 15,0 0 2-15,0 0 2 0,0 0-4 0,0 0-5 16,0 0 1-16,0 0-9 0,0 0 7 0,0 0-3 0,0 0-15 15,0 0 11-15,0 0-10 0,0 0 0 0,0 0-7 16,0 0 2-16,0 0-2 0,0 0 3 0,0 0-2 16,0 0-2-16,0 0 1 0,0 0 5 0,0 0 6 15,0 0 0-15,0 0-6 0,0 0 9 0,0 0-2 16,0 0 0-16,0 0 0 0,0 0-3 0,0 0 3 16,0 0-4-16,0 0 4 0,0 0-7 0,0 0 5 15,0 0-6-15,0 0 2 0,0 0 1 0,0 0-5 16,0 0 0-16,0 0-4 0,0 0 0 0,0 0-1 15,0 0-2-15,0 0-1 0,0 0-2 0,0 0 1 16,0 0-4-16,0 0 0 0,0 0 1 0,0 0 0 16,0 0-2-16,0 0-2 0,0 0-1 0,0 0 2 15,0 0 3-15,0 0-6 0,0 0-2 0,0 0 5 16,0 0-2-16,0 0-1 0,0 0-4 0,17 4 2 16,-17-4 5-16,6 4-5 0,2-3-1 0,-3 2 5 15,0-1-1-15,0 1-2 0,2 0 2 0,-1 1 1 16,-1-2-1-16,0 1-3 0,2 0 1 0,-4-1 3 15,0 1-3-15,-3-3 3 0,10 2-2 0,-7 1-6 16,-3-3 2-16,5 1-4 0,-5-1-24 0,4 0-15 16,-4 0-10-16,0 0-34 0,0 0-22 0,0 0-21 0,0 0-15 15,0 0-10-15,0-6-110 0,0 6-290 0,-5-5 128 16</inkml:trace>
  <inkml:trace contextRef="#ctx0" brushRef="#br0" timeOffset="20321.318">8026 11185 95 0,'0'0'124'0,"0"0"-10"16,0 0-3-16,-8 12 2 0,7-7-2 0,-2 3-20 16,2-1-1-16,-2 2-5 0,-1 0-11 15,2 2-5-15,-1-2-12 0,-3 1-4 0,3-2-28 0,1 1-18 16,-2-2-33-16,1-1-27 0,2 0-29 0,-3 0-95 16,0-1-191-16,3 1 85 0</inkml:trace>
  <inkml:trace contextRef="#ctx0" brushRef="#br0" timeOffset="20751.168">8036 11142 41 0,'0'0'127'0,"5"-3"-14"0,-5 3-9 0,5 0-11 16,-5 0-9-16,8 0 0 0,-8 0 2 0,8 0 1 15,-8 0-3-15,7 5-9 0,-3-2 2 0,-2 1 0 16,0 1-4-16,-1 1 0 0,2 0-6 0,-3 0 2 16,0 0-4-16,0 3-2 0,-2-1-6 0,1 3-5 15,-2-5-7-15,1 5-8 0,-2-6 1 0,3 0-8 16,-2 3-3-16,0-3-1 0,2 2-1 0,0-5-4 16,-4 3-1-16,5-3-8 0,0-2-7 0,-1 5-2 15,1-5-6-15,-2 3-7 0,2-3-1 0,0 0 2 16,0 0-13-16,0 0 5 0,0 0-7 0,0 0 1 15,0 0 1-15,0-12 4 0,0 5 4 0,2 1 1 16,-2-1-4-16,0 1 0 0,0-2 9 0,0-1-6 16,0 1 9-16,-2-1-4 0,2 3 13 0,0 1 10 15,0-2 1-15,-1 4 5 0,1-2 0 0,0 5-3 0,0-6-1 16,0 6-3-16,0 0 6 0,0 0-5 0,9 1 2 16,-9-1-4-16,6 9 0 0,0-7 3 15,-1 1-5-15,0 3 0 0,4-1 4 0,-3-2-7 16,2 4 3-16,-2-2-7 0,2 0-3 0,-1-2-14 0,0-1-34 15,3 2-32-15,-1-4-51 0,-3 0-148 0,-6 0-302 16,12-6 134-16</inkml:trace>
  <inkml:trace contextRef="#ctx0" brushRef="#br0" timeOffset="24116.921">7866 10534 169 0,'0'0'174'0,"-3"-3"-16"15,3 3-15-15,0 0-13 0,0 0-13 0,0 0-14 16,0 0-11-16,0 0-5 0,0 0-8 0,0 0-7 15,3-7 2-15,-3 7-5 0,0 0-2 0,0 0-7 16,0 0 4-16,0 0-2 0,0 0-2 0,0 0-5 16,0 0-3-16,0 0 6 0,0 0 7 0,0 0 0 15,0 0 2-15,19 9-2 0,-9 0 10 0,4 0-1 16,5 14 8-16,7 0 0 0,-3 6 7 0,10 17-4 0,-1 0-4 16,13 29 0-16,-2-3-7 0,-16-15-7 0,6 27-8 15,-2-2-13-15,-9-2-3 0,-16-19-37 16,3 24-39-16,-14 8-57 0,-4-3-67 0,-2-3-65 15,-14-1-220-15,0-2-479 0,-11-8 213 0</inkml:trace>
  <inkml:trace contextRef="#ctx0" brushRef="#br0" timeOffset="25473.863">8804 10471 47 0,'-2'-4'103'15,"2"4"18"-15,0 0-10 0,0 0 7 0,-1-5-7 0,1 5-9 16,0 0 4-16,-2-2-5 0,2 2-5 0,0 0 3 16,0 0-1-16,-3-5-1 0,3 5-3 0,-3-5-5 15,3 5-5-15,-2-3 2 0,2 3-1 16,-5-5-5-16,2 2-3 0,0 1-4 0,3 2-4 0,-7-2 2 15,7 2-2-15,-10-5-4 0,6 4 3 0,-2 1-5 16,6 0-5-16,-9-1-5 0,1 2-3 0,8-1-5 16,-11 3-5-16,4 0 1 0,2 2-3 0,-1 1-4 15,-1 0 0-15,1 4-1 0,0 1-2 0,-1 5 5 16,2-2-9-16,0 5-2 0,-3-1-5 0,7 2 3 16,0-2-1-16,-2 6 0 0,6-4-4 0,-2 5 1 15,3 0-3-15,-2-5-1 0,2-2-4 0,1 1 3 16,2-2-2-16,-1-1 0 0,2 0-2 0,-2-1 1 15,0-5-2-15,1-1-1 0,-1 1 0 0,1-6 0 16,-1 5-6-16,-1-4 3 0,2 1-1 0,-1-1 0 16,1-1 0-16,0 1 0 0,-1-5-2 0,2 0-1 15,1 0 1-15,2 1-1 0,-1-4 1 0,-2 1-2 16,1-3 2-16,3-2-2 0,-1 2 1 0,-2-3 1 16,7-4 0-16,-5 3 0 0,2-4-2 0,-3 2 2 15,2-2-1-15,-6 4 0 0,2-8 1 0,-2 3 1 16,-1-1 0-16,-2-2-2 0,-1 2 2 0,0-2-2 15,-4-2 0-15,2-1 1 0,-5-4 0 0,0 5-2 16,-3-7 1-16,5 7 8 0,-5-7-5 0,-1 10 0 16,-1-8 2-16,-2 7 3 0,3 2 4 0,-1 0 3 0,0 4 4 15,-1 3-4-15,4-3-3 0,-2 3 9 16,0 0-15-16,-2 4 6 0,0 2-6 0,1-1-8 16,-3 3-19-16,4 2-22 0,-2 0-30 0,1 3-37 15,1 1-33-15,0 0-40 0,0 2-46 0,4 0-208 0,1 2-471 16,3-2 208-16</inkml:trace>
  <inkml:trace contextRef="#ctx0" brushRef="#br0" timeOffset="26000.575">9113 10676 42 0,'0'-2'176'0,"-1"-3"-9"16,-2 0-12-16,3 1-5 0,-1-1-2 0,1 5-2 16,-4-5 2-16,4 5-2 0,0-5-1 0,0 5-3 0,-4-2-4 15,4 2-8-15,-1-3-7 0,1 3-9 16,0 0-9-16,0 0-10 0,0 0-4 0,0 0-14 16,0 0-4-16,0 0-2 0,0 0-4 0,0 0-2 0,0 0-4 15,0 15-8-15,0-10-3 0,-3 2-8 16,6-5 0-16,-3 3-5 0,0-1-4 0,0 3-4 15,0 0 0-15,1-5-4 0,-1 3-4 0,0-1 1 0,0 3-7 16,0-7 0-16,0 2-2 0,3 0 0 0,-3-2-2 16,0 0-2-16,0 0 0 0,-3 8 1 0,3-8-3 15,0 0 2-15,0 0-5 0,0 0 0 0,0 0 4 16,0 0 1-16,0 0-5 0,0-15 1 0,0 9-1 16,0 1 0-16,0 1-1 0,-4-2-1 0,4 6 8 15,3-5-9-15,-3 5 3 0,-4-5-1 0,4 5 2 16,-1-2-3-16,1 2-17 0,-4-5-31 0,4 5-54 15,0 0-65-15,-5 0-77 0,5 0-221 0,0 0-500 16,0 0 221-16</inkml:trace>
  <inkml:trace contextRef="#ctx0" brushRef="#br0" timeOffset="27803.143">9375 10464 104 0,'-3'-3'129'16,"3"3"-13"-16,0 0-8 0,0 0-8 0,0 0-8 0,0-6-1 16,0 6-2-16,0 0-9 0,0-6 1 0,0 6 3 15,2-5-4-15,-2 5-1 0,0-4 3 16,0 4 1-16,0-5-3 0,0 5-1 0,0 0 2 0,-6-2 2 15,6 2 0-15,-1-4-1 0,1 4-3 0,0 0-9 16,-6-1 3-16,6 1-8 0,0 0-6 16,0 0 0-16,-10 4-2 0,7 1-4 0,-2-2-2 15,1 4 1-15,0 3-3 0,-3 1 1 0,0 1-4 0,2 5 1 16,0 1 5-16,1 0-8 0,-2 0-1 0,2 10-4 16,4-5-3-16,0 4-4 0,1-3 1 0,3-5-7 15,1-2-2-15,0 7 0 0,-1-7-4 16,0 0-2-16,1-2-4 0,5-1-1 0,-6-2-2 0,4-3-3 15,-3-1 0-15,1 2-1 0,0-3 2 0,0-3-1 16,0-1-1-16,-1 0-2 0,2 0-3 0,-2-2 0 16,2-1 2-16,-7 0-2 0,15-4-1 0,-6 0 2 15,2-2-2-15,-2-1-1 0,0-1-1 0,1 1 5 16,0-5-4-16,-2-2 0 0,0 4 1 0,-1-7 1 16,-2 2 1-16,2-3-3 0,-3 0 4 0,-3-1-1 15,-1-1-1-15,-1-3-1 0,-2-4-7 0,2 8 0 16,-6-8 1-16,-3 1-2 0,0-2 2 0,1 4 1 15,-4-2 2-15,1-1-2 0,1 10 2 0,-1 3 2 16,0 0-1-16,3 6 2 0,-1 0 0 0,4 4 1 16,-5 0-1-16,1 3-6 0,-1 1-14 0,-1 5-27 0,2 2-42 15,-3 0-43-15,5 4-54 0,3-2-56 16,-1 5-170-16,3 1-443 0,3-4 196 0</inkml:trace>
  <inkml:trace contextRef="#ctx0" brushRef="#br0" timeOffset="30064.994">9572 10439 30 0,'0'0'37'0,"0"0"2"16,0 0-4-16,0 0 2 0,0 0-2 0,0 0 3 16,0 0 3-16,0 0-1 0,0 0 5 15,0 0-3-15,0 0 6 0,0 0 3 0,0 0-3 0,0 0 8 16,0 0 3-16,0 0-3 0,0 0-8 0,0 0-3 16,0 0 7-16,0 0-10 0,0 0 2 0,0 0 0 15,0 0-5-15,0 0-1 0,0 0-7 16,0 0 1-16,0 0 5 0,0 0-14 0,0 0 15 0,0 0-4 15,0 0-6-15,0 0 2 0,0 0-1 0,0 0-1 16,0 0-8-16,0 0 5 0,0 0-2 0,0 0 1 16,0 0 5-16,0 0-7 0,0 0-3 0,0 0 4 15,0 0-3-15,0 0-2 0,0 0 2 0,0 0 1 16,0 0-1-16,0 0-11 0,0 0-2 0,0 0 2 16,0 0 3-16,0 0 0 0,0 0-6 0,0 0 6 15,0 0 2-15,0 0-8 0,0 0 2 0,0 0-2 16,0 0 1-16,0 0-4 0,0 0-1 0,0 0 4 15,0 0-2-15,0 0-3 0,0 0 4 0,0 0-4 16,0 0 4-16,0 0-7 0,0 0 2 0,0 0-1 16,0 0-2-16,0 0 2 0,0 0 4 0,0 0 10 15,0 0-16-15,0 0 3 0,0 0 3 0,0 0-3 16,0 0-3-16,0 0-5 0,0 0 10 0,0 0-2 16,0 0-3-16,0 0 5 0,0 0-5 0,0 0 2 15,0 0 1-15,0 0 0 0,0 0 1 0,0 0 4 16,0 0-6-16,0 0 6 0,0 0-3 0,0 0-3 15,0 0-1-15,0 0 6 0,0 0-5 0,0 0 4 16,0 0-7-16,0 0 4 0,0 0-5 0,0 0 7 16,0 0 1-16,0 0-7 0,0 0 6 0,0 0-1 0,0 0 0 15,0 0-8-15,0 0 5 0,0 0-3 0,0 0 8 16,0 0-2-16,0 0-3 0,0 0-1 16,0 0 4-16,0 0 1 0,0 0-4 0,0 0 2 15,0 0 7-15,0 0-8 0,0 0 1 0,0 0 5 0,0 0-4 16,0 0 2-16,0 0-5 0,4-9 0 0,-4 9 5 15,0 0-8-15,0 0 6 0,0 0 3 0,2-5-11 16,-2 5 10-16,3-4-6 0,-3 4 7 0,1-3-9 16,-1 3 7-16,2-6-4 0,0 4 1 0,-2 2 2 15,4-6-1-15,-3 3 0 0,1 0 1 0,1-1-6 16,0 1 0-16,0 1 6 0,0-3 0 0,2 3-5 16,-1-2 1-16,0 2 2 0,-4 2 2 0,6-4 1 15,-2 4 0-15,-4 0 1 0,8-3-4 0,-8 3 0 16,10 3 4-16,-6-1-4 0,-4-2 2 0,7 4 5 15,-3-1 1-15,0 1 3 0,0 1 2 0,0 0 2 16,-2 0 1-16,-1 2 2 0,2-3 2 0,-3 3 0 16,0 0 2-16,-1 1 1 0,-2-1-2 0,1 3-4 15,-1-3 0-15,-2 3 2 0,0-3-4 0,-1 0 2 16,2 0 4-16,-2 0-4 0,1-1-6 0,0-2 1 16,2 1-3-16,-1 0 0 0,0-1-2 0,1-1 6 15,-1-1-2-15,2 0-2 0,-2 0-1 0,4-2 2 16,-4 5-2-16,4-5-4 0,-2 2 3 0,2-2-6 15,-2 5 2-15,2-5-2 0,0 0 2 0,0 0-4 16,-2 2-3-16,2-2 5 0,0 0-3 0,0 0 5 16,0 0-4-16,0 0 5 0,0 0-2 0,0 0-2 15,0 0 0-15,14-7 2 0,-14 7-4 0,6-2 2 16,-2 0 1-16,-4 2-2 0,5-3-4 0,-1 2 1 16,-4 1 5-16,0 0-2 0,14 0 1 0,-14 0-2 0,9 0 2 15,-4 2-1-15,3 0 6 0,-2 0-4 0,1 1 0 16,-1 1-2-16,3-1 2 0,1 2-2 15,-2 2 6-15,-2-2 1 0,4 0-5 0,-2 2 2 16,-4 0 3-16,4-1-7 0,-6-1 5 0,2 2-3 0,1-2 0 16,-1 0 3-16,-3 2 3 0,3 0-3 15,-4-2 2-15,0 2-3 0,-1 0 2 0,-2 1-1 0,-2-1-2 16,0 0 1-16,0 3 1 0,-3-3 2 0,3 3-2 16,-4-1-4-16,-1-1 5 0,1-2-7 0,0 0 5 15,-4 1 1-15,4-2 3 0,0 3-6 0,-3-3 4 16,1-1 11-16,-1 0 6 0,1 0 4 0,1 0 0 15,1-3 5-15,-1 0 4 0,1 0 0 16,3-1-2-16,6 0-1 0,-10 2-5 0,3-2-4 0,7 0-6 16,-6 3 1-16,3-3-5 0,3 0-3 0,0 0-10 15,-6-3-18-15,6 3-13 0,-4-4-24 0,4 4-28 16,0-5-29-16,0-1-30 0,4 3-40 0,-4 3-146 16,1-8-357-16,0 2 157 0</inkml:trace>
  <inkml:trace contextRef="#ctx0" brushRef="#br0" timeOffset="30624.34">9825 10415 67 0,'0'0'158'0,"0"0"-3"0,0 0-5 0,-2-3-7 15,2 3-3-15,0 0-5 0,0 0-7 0,0 0-11 16,0 0-9-16,0 0-2 0,0 0-3 0,0 0-9 16,0 0-6-16,0 0-5 0,0 0-6 0,-1-2-5 0,1 2-6 15,0 0-2-15,0 0-2 0,0 0-5 0,-5 8-4 16,1-4-1-16,2 3 0 0,-3-1-4 16,-1 3-2-16,0-1 1 0,0 1-2 0,1 1-2 15,-2 2-2-15,1 0-3 0,1 0 0 0,-3 0-1 0,4 1-5 16,2-2 0-16,-2 1-1 0,1-2-4 0,2 3-2 15,-2-4-5-15,3 1-6 0,3 0 2 0,-3-3-1 16,1 1-6-16,2-2 2 0,1 0 4 16,-2 0-7-16,2-1-3 0,1 0 2 0,0 0 0 0,3-3-6 15,-3 3 4-15,3-2-4 0,-2-1 2 0,2 0-1 16,-1-2-3-16,5 0-11 0,-4 0-10 0,-1-1-18 16,0 0-12-16,1-1-13 0,3-2-17 0,-5 3-11 15,1-2-11-15,1 1-14 0,0 2-4 0,-3-3-6 16,0 1-12-16,1 0 3 0,-3-1-6 0,1 1-4 15,0-1-9-15,-4 3-84 0,0 0-259 0,3-4 114 16</inkml:trace>
  <inkml:trace contextRef="#ctx0" brushRef="#br0" timeOffset="30906.586">9909 10618 2 0,'-2'-1'35'0,"2"1"22"0,-2-5 3 0,2 5 3 16,-4-5 2-16,4 5 7 0,-1-3-1 0,1 3 10 16,-6-3-1-16,4-1 7 0,2 4 10 0,-1-1-8 15,1 1 5-15,-2-6 0 0,2 6 5 0,0 0 1 16,0 0 3-16,-4-3-6 0,4 3 5 0,0 0 1 15,0 0-2-15,0 0-4 0,0 0-4 0,0 0-7 16,0 0-6-16,0 0-3 0,0 0-7 0,0 0-8 16,0 0-3-16,0 0-8 0,0 0 1 0,0 0 4 15,0 0 2-15,0 0 2 0,1 15-3 0,0-6-1 16,-2 1-4-16,2-1 2 0,-1 4-5 0,2 1-4 16,0 3-3-16,-2 1-1 0,0-2-1 0,1-2-7 15,-2-3-4-15,2 5 1 0,-1 2-4 0,2-4-3 16,-1-1-3-16,-2 0-1 0,-1-1-2 0,4-2-7 15,-4 1-14-15,1-1-24 0,1 0-26 0,-2-3-27 16,0 0-33-16,1-2-32 0,0-1-33 0,-1 2-25 16,1-3-21-16,-1-1-153 0,2-2-408 0,0 0 182 0</inkml:trace>
  <inkml:trace contextRef="#ctx0" brushRef="#br0" timeOffset="31614.705">9894 10415 13 0,'0'0'162'0,"-7"0"-8"0,7 0-5 15,0 0-6-15,-8-1 0 0,8 1-4 0,0 0-3 16,0 0-9-16,-8 0-7 0,8 0-7 0,0 0-12 15,0 0-8-15,0 0-11 0,0 0-12 0,-4-2-2 16,4 2-17-16,0 0-1 0,0 0-5 0,0 0 1 16,0 0 2-16,0 0-5 0,0 0 0 0,0 0-4 15,0 0-5-15,19 3-1 0,-19-3-5 0,9-1 2 16,-4 0-5-16,-5 1-2 0,10-2-3 0,-2 1-2 16,-7-1 0-16,-1 2-5 0,9-1 2 0,-5-1-4 15,-4 2 1-15,8-1-5 0,-8 1 3 0,0 0-4 16,6-3 0-16,-6 3 0 0,5-1 1 0,-5 1 1 15,0 0-5-15,0 0-2 0,4-1 6 0,-4 1-4 16,0 0-1-16,0 0 2 0,0 0-4 0,0 0 0 16,0 0 3-16,0 0 0 0,0 0 1 0,8 2 7 15,-8-2 4-15,0 0 2 0,0 0-2 0,1 4 1 0,-1-4 1 16,4 5 0-16,-4-3 6 0,0 1-6 0,0 3-1 16,5 1-3-16,-4 0 2 0,-1 2 0 15,4-1 1-15,-4 4 3 0,3-2-8 0,-2 2 5 16,0-3-5-16,2 3 4 0,-2 0-1 0,-1 0 1 0,4 0-3 15,-4 1 3-15,1 2-3 0,-1-1 1 16,0-2-2-16,3-2 1 0,-3 2-1 0,1-1-2 16,2-5-2-16,-2 5 2 0,0 2-3 0,2-5 2 15,-3-2-2-15,-3 1-2 0,6-2 0 0,-3 1 5 0,0-2-7 16,1 0 0-16,-1-1 5 0,0-3-8 0,1 7 2 16,-1-7-5-16,0 3-3 0,0-3-15 0,0 0-18 15,-5 2-22-15,5-2-19 0,0 0-18 16,0 0-23-16,-6-8-27 0,3 2-11 0,1 0-22 0,-2 3-168 15,-4-6-377-15,4 0 168 0</inkml:trace>
  <inkml:trace contextRef="#ctx0" brushRef="#br0" timeOffset="31868.34">9855 10500 146 0,'0'0'211'16,"0"0"-9"-16,0 0-15 0,0 0-17 0,0 0-17 16,0 0-12-16,0 0-16 0,0 0-1 0,0 0-4 15,0 0-4-15,0 0-3 0,0 0-7 0,13 7 3 16,-6-7-6-16,1 0-4 0,0-2-4 0,5 0-9 16,1 1-12-16,0-3-7 0,4-1-7 0,-1 2-5 15,2-2-9-15,-1 1-4 0,-3-1-18 0,-2 2-36 16,-2 1-62-16,0-2-72 0,0 1-57 0,-3 1-188 15,-2 0-421-15,0 1 187 0</inkml:trace>
  <inkml:trace contextRef="#ctx0" brushRef="#br0" timeOffset="45081.792">10631 10410 53 0,'0'0'119'0,"0"0"-15"15,-5-3-7-15,5 3-11 0,0 0-11 0,-4-3 2 16,4 3-2-16,0 0-12 0,-1-4 4 0,1 4 3 16,-3-4-5-16,3 4 3 0,0 0 2 0,0 0-5 15,-1-5-2-15,1 5 5 0,-4-2-2 0,4 2 4 16,0-6-1-16,0 6-7 0,0 0-1 0,-5-2-5 16,5 2 3-16,-5-4 0 0,5 4-5 0,-4-3-9 15,4 3-3-15,0 0 0 0,-8 0-2 0,8 0-7 16,0 0 0-16,-10 3 1 0,4-1-6 0,-2 2 2 15,3 2 2-15,-3-1 0 0,2 4-1 0,-2-1 0 16,3 3 5-16,-4 2-1 0,0 2-5 0,2-1 3 16,0 3 2-16,2 0-2 0,0 0-1 0,-3-1-1 15,3 1 0-15,1 0-6 0,2 0 1 0,-1-2-1 16,3 2-3-16,0 2-3 0,0-4 1 0,2 4-5 16,-1-4 2-16,3-3-2 0,-2 1-2 0,1-2 1 15,1 0-3-15,1-1 1 0,-1-2-1 0,-1 2-3 0,0-3-3 16,2-2 0-16,-1 2 0 0,0-3-1 15,2 1 0-15,-1-1 2 0,0 0-1 0,2-1 0 16,-1-2-6-16,3 2 5 0,-3-3-2 0,2 0 2 16,0-3-1-16,-1 2-3 0,5-2-3 0,-6 0 4 15,2-2 0-15,2 1 1 0,-2-3 1 0,-3 2 0 0,3-4-1 16,-2 1 1-16,2 0 2 0,-7 1-5 16,4-5-3-16,-2 1 6 0,-2-2 2 0,2 4-2 15,-2-9 3-15,-2 5 1 0,1 2-3 0,-3-6-3 0,0 1 1 16,0-1 0-16,-1 2-3 0,-4 0 2 0,4 3 2 15,-2-4-4-15,2 3 4 0,-1 2 1 16,0 0-2-16,2 1 0 0,-2 2 0 0,-1-1 2 16,2 3 2-16,1 0-4 0,-2 2 2 0,1-1-5 0,3 0-1 15,-3 0-3-15,0 2-5 0,3-1-18 0,1 4-13 16,-6-4-29-16,6 4-37 0,-4-3-23 0,4 3-43 16,0 0-28-16,0 0-167 0,0 0-397 0,-9 5 175 15</inkml:trace>
  <inkml:trace contextRef="#ctx0" brushRef="#br0" timeOffset="45575.476">10816 10621 178 0,'-1'-4'202'0,"1"4"-13"0,-4-3-21 15,4 3-16-15,0 0-18 0,0 0-11 0,0 0-15 16,0 0-14-16,0 0-4 0,0 0-11 0,0 0-7 15,0 0-5-15,0 0-3 0,3 12-7 0,-3-12-5 16,2 4-5-16,-2 0-1 0,0-4-5 0,3 4 0 16,-3-4-5-16,0 0-6 0,0 2 0 0,0-2-3 15,0 0-3-15,0 0-5 0,1 4 6 0,-1-4-2 16,0 0 0-16,0 0 2 0,0 0 6 0,0 0 1 16,0 0-5-16,0 0-1 0,0 0 0 0,5-10-3 15,-5 10-5-15,0-6 8 0,0 1 0 0,0 5 0 16,-5-6 3-16,4 3 3 0,1-1-1 0,0 4-1 0,-4-9-2 15,4 5 2-15,0 3-3 0,-4-3-2 0,4 4 1 16,-1-4-2-16,1 4-6 0,0 0 1 16,-4-6 0-16,4 6-4 0,-2-2-3 0,2 2-2 15,0 0-15-15,0 0-19 0,-3-2-15 0,3 2-25 0,0 0-24 16,0 0-29-16,0 0-32 0,0 0-30 0,0 0-34 16,-7 7-125-16,7-7-365 0,0 0 161 0</inkml:trace>
  <inkml:trace contextRef="#ctx0" brushRef="#br0" timeOffset="46225.922">11077 10420 146 0,'-1'-2'182'16,"-2"-3"-14"-16,3 5-11 0,-4-5-16 0,3 1-15 15,1 4-6-15,-5-5-1 0,5 2-6 0,0 3-7 16,-4-3-1-16,4 3-9 0,0 0 0 0,0 0-3 15,0-3-3-15,0 3-3 0,0 0-4 0,0 0-6 16,0 0-6-16,0 0-1 0,-2-5-6 0,2 5-6 16,0 0 0-16,0 0-1 0,-3 10 2 0,2-5-1 15,-2 3-2-15,-1 2 5 0,3 1-11 0,-4 4-2 16,-3 0-3-16,2 0-5 0,3 1 0 0,-2 1-1 16,1 2-2-16,3-2-4 0,-3 0 1 0,0 2-6 15,2-4 0-15,-2 2-3 0,5-5-1 0,-2 5-4 16,2-5-2-16,2 0-4 0,-3-2 3 0,4 1-3 15,-1-1-2-15,1 1-1 0,2-3-3 0,-3 0 4 0,4-1-5 16,-1 2-1-16,-2-5-1 0,0 0-4 0,1-1 5 16,0 2-6-16,3-3 3 0,-2 1 1 15,-1-3-2-15,4-2 0 0,-2 0-2 0,0 1 4 0,1-1-2 16,-2-1-1-16,1 1 2 0,0-4 1 0,0 0-1 16,-2 0-5-16,0-1 3 0,0-3 2 15,0 5-3-15,-1-7 11 0,0 2-11 0,0-6 1 0,-1 4-5 16,0-5 4-16,-2 3 0 0,1-2 0 0,-2 0 0 15,0-1 3-15,-2 3-4 0,1-3 3 0,-3 5 1 16,3-3 0-16,-4-1-1 0,0 6 0 0,1 2-1 16,-1-1 2-16,1 0 1 0,-1-1 0 0,-2 4-1 15,0-1 0-15,3 1 3 0,0 1 8 0,-2 1-14 16,0 0 3-16,0 1-6 0,1-1 0 0,-4 1-15 16,3 1-18-16,-2 1-23 0,-1 1-28 0,3 0-27 15,-3 0-30-15,1 1-38 0,-1 0-11 0,4 0-42 16,-3 2-158-16,1 0-426 0,0-1 188 0</inkml:trace>
  <inkml:trace contextRef="#ctx0" brushRef="#br0" timeOffset="46819.336">11353 10442 109 0,'0'0'190'16,"0"-5"-11"-16,1 3-14 0,-1 2-16 0,2-5-12 15,-2 5-18-15,0 0-11 0,0-3-6 0,0 3-5 0,0 0-8 16,2-4 5-16,-2 4-5 0,0 0 4 0,0 0-5 16,3-5-2-16,-3 5-2 0,0 0-4 15,0 0 3-15,0 0-6 0,0 0-5 0,-12 12-6 16,7-5-6-16,-2 0-5 0,-1-1-7 0,3 3-5 0,-3-1-4 16,1-2-2-16,0 4-3 0,1-3-8 0,-1 4 1 15,3-2-5-15,-1 0-2 0,4 0-2 16,-4-1-7-16,2-1 4 0,2 0-5 0,1-1 1 15,0 1-7-15,1-2 0 0,2 2 1 0,-2-3-1 0,7-1 0 16,-6 3-2-16,5-4 1 0,-2 4 2 0,0-5-4 16,2 4 1-16,0-2-3 0,1-1 1 15,-1 3-2-15,2-3 2 0,-2 2-1 0,-1-1-1 0,0 0-1 16,1 1 2-16,0-1 0 0,1 1-1 0,-1 0 0 16,-4 0 1-16,6 0 0 0,-6 1 1 0,3 0-2 15,-3-1 1-15,1 0 4 0,-2 0-2 0,2 1 0 16,-3-2 3-16,2 1-2 0,-3 0 0 0,1 3 6 15,-3-4-3-15,0 2-1 0,1 2 0 0,-3-4-4 16,-2 0 4-16,3 2-3 0,-5 0 1 0,0 1-2 16,1-5 1-16,1 2 2 0,-4 5-2 0,-1-6-4 15,1 1-14-15,1-2-8 0,-2-1-21 0,3 0-32 16,-2 0-32-16,-3 0-34 0,4-3-31 0,-1 0-51 16,-3-3-119-16,7 0-374 0,-2-5 166 0</inkml:trace>
  <inkml:trace contextRef="#ctx0" brushRef="#br0" timeOffset="47021.8">11316 10444 174 0,'6'-4'206'0,"2"4"-11"0,2-3-13 15,2 1-15-15,-2 0-13 0,5-1-17 0,2 2-9 16,-2-1-7-16,1 0-14 0,-2 0-12 0,5 0-10 15,-8 1-9-15,2-4-9 0,1 4-13 0,-2 0-38 0,-3-1-47 16,2 2-48-16,-3-1-54 0,-2 1-155 16,-6 0-310-16,9 0 138 0</inkml:trace>
  <inkml:trace contextRef="#ctx0" brushRef="#br0" timeOffset="47746.614">11630 10462 2 0,'0'0'199'0,"-4"-2"-12"15,4 2-6-15,-3-3-10 0,3 3-11 16,-3-3-11-16,3 3-6 0,-4-5-7 0,4 5-5 16,-4-2-10-16,4 2-6 0,0 0-4 0,-5-3-7 0,5 3-10 15,0 0-4-15,-3-4-9 0,3 4-7 0,0 0-4 16,0 0-11-16,0 0-2 0,0 0 1 0,0 0-5 16,0 0-6-16,0 0-5 0,0 0-2 0,0 0-4 15,0 0-2-15,0 0-3 0,0 0-3 0,0 0-4 16,0 0-3-16,0 0-3 0,0 0-2 0,0 0 2 15,0 0 1-15,0 0 0 0,15 0-3 16,-15 0-1-16,11 2-1 0,-3-4 0 0,2 4 0 0,0-2-3 16,2-2-1-16,-1 1 0 0,-2 1 1 0,5-1-5 15,-2 0 6-15,-2-1-5 0,2 2-1 0,-2-2-2 16,-1 1 1-16,2-1-4 0,-3 1 5 0,-2 1-4 16,0 0 0-16,1-2-2 0,-2 0 0 0,0 0 4 15,-5 2-1-15,8 0-2 0,-4-2 1 0,-4 2 2 16,0 0-1-16,10 0 0 0,-10 0 9 0,0 0 0 15,0 0 8-15,6 0-8 0,-6 0 4 0,0 0-4 16,0 0 5-16,0 0 0 0,0 0-5 0,0 0 1 16,0 0 0-16,0 0 1 0,0 0-2 0,0 0-3 15,0 0 3-15,0 0-2 0,0 0-5 0,0 0 4 16,4 4 0-16,-4-4-6 0,0 0 6 0,-5 7-2 16,3-2 2-16,0 0-2 0,0 0 1 0,-1-1-5 0,1 2 2 15,-1 4 1-15,-1-1-4 0,2 0 2 0,-2 0-2 16,1 4 2-16,-1 2 3 0,3 2-2 0,-1-7-4 15,2 5 3-15,-3-1-2 0,2 0-1 16,1-2 1-16,-3-2 2 0,3 2-1 0,0 1 1 0,-1-2-1 16,0 0 1-16,3 0-1 0,-2-2 1 15,-1 2 0-15,1-5-3 0,0 2 0 0,1-2 0 0,-2 0-2 16,1 1 4-16,1-3 1 0,-2 0-3 0,0 0 2 16,0 0-1-16,1-4-7 0,1 6-6 0,-1-6-10 15,-3 4-17-15,3-4-19 0,-1 3-22 0,1-3-33 16,0 0-25-16,0 0-36 0,0 0-9 0,-5-15-24 15,2 8-27-15,-2 2-141 0,-1-7-405 0,-1 5 179 16</inkml:trace>
  <inkml:trace contextRef="#ctx0" brushRef="#br0" timeOffset="48000.922">11630 10609 45 0,'0'0'185'15,"0"0"-7"-15,-5 1-13 0,5-1-16 0,0 0-9 16,0 0-14-16,0 0-11 0,0 0-4 0,0 0-7 16,0 0 0-16,0 0 1 0,0 0 4 0,0 0 0 15,0 0-3-15,0 0-5 0,24-1-3 0,-16 1-6 16,1-2-2-16,1 1-8 0,3 0-9 0,-1-2-6 16,-1 1-6-16,3-1-6 0,1 0-7 0,2-2-1 0,1 1-7 15,1-1-6-15,-1 3-19 0,0-2-38 16,-5 0-45-16,1-2-41 0,-3 2-44 0,2 1-33 15,-2-3-184-15,-3 4-399 0,4-1 177 0</inkml:trace>
  <inkml:trace contextRef="#ctx0" brushRef="#br0" timeOffset="48824.664">12062 10464 126 0,'-2'-3'200'0,"2"3"-7"15,0 0-17-15,0 0-11 0,0 0-15 0,0 0-12 16,0 0-13-16,0 0-8 0,0 0-6 0,0 0-6 15,-2-4-8-15,2 4-3 0,0 0-7 0,0 0-3 16,0 0-5-16,0 0-9 0,0 0-5 0,0 0-3 16,0 0-3-16,0 0-7 0,9-3-2 0,-9 3-3 15,7-3-3-15,-7 3-4 0,6-2-2 0,-2 0-4 16,2 2 0-16,0-1-4 0,1-1-4 0,-2 0-2 16,3 0-2-16,-3 1-4 0,5 0 1 0,-5 1-8 15,3 1 1-15,-8-1 0 0,15 0-1 0,-8 3-3 16,-2-1 0-16,0 0 3 0,1-1-5 0,-3 3 1 15,4 0 1-15,-1 1 0 0,-4-1 3 0,1 3-2 16,-2-2-4-16,-2 3-1 0,-1 1 5 0,0-1-3 16,-3 1 1-16,-4 0 0 0,3 0 4 0,-2 2-7 15,-1-5-1-15,-1 4 1 0,2-4 0 0,0 1 1 16,2-3-4-16,-3 3 3 0,4-1-1 0,-2-3-2 16,2 1-1-16,0 0 3 0,2-3 1 0,0 2-2 15,-1-1 3-15,4-2-3 0,-4 4 0 0,4-4 3 16,-4 1-2-16,4-1-2 0,-1 4 1 0,1-4-3 15,0 0 2-15,0 0 0 0,0 0 1 0,0 0-2 16,0 0-1-16,0 0-4 0,0 0 5 0,0 0-6 0,0 0 3 16,0 0 3-16,0 0-2 0,10-7 1 15,-4 4 1-15,1 3-3 0,-1-1 1 0,2-2-4 16,1 3 12-16,0 0-4 0,4 0-4 0,-2 0-1 16,0 0 3-16,0 0 0 0,0 3 0 0,2-3-1 0,-2 0 3 15,0 2-6-15,-1 1 2 0,-1-1 3 16,-1 2-2-16,-2 2 0 0,1-2-1 0,-3 1 2 0,-1-1 2 15,-1 1-2-15,-2 3-2 0,1-1-4 16,-5 3-8-16,-2-1-4 0,-2 3-3 0,-6 2 1 0,2-2 4 16,-2-1 0-16,-2 0 4 0,3-7-1 0,-5 6 4 15,5-2 7-15,1-2-1 0,0 1 7 16,-2 0 4-16,5-2 3 0,-3-2 3 0,2 2 5 16,1-3 3-16,2 1 6 0,0-2 1 0,0 2 6 0,2-3 7 15,-1 1 2-15,1 1 6 0,5-2 14 0,-6 1 9 16,6-1 10-16,0 0-5 0,-12-3 8 0,12 3 8 15,-3-1 9-15,3 1-9 0,-6-3 6 0,6 3 2 16,0 0-14-16,-5-1-5 0,5 1 1 0,0 0-12 16,-2-3-10-16,2 3-3 0,0 0-5 0,0 0-8 15,-5-2-5-15,5 2-5 0,0 0-7 0,0 0-32 16,0 0-33-16,0 0-56 0,0 0-77 0,-9 0-86 16,9 0-104-16,-8 5-267 0,4-1-677 0,-2 1 299 15</inkml:trace>
  <inkml:trace contextRef="#ctx0" brushRef="#br0" timeOffset="60779.962">12668 10510 59 0,'0'0'158'0,"-3"-5"-12"15,3 5-11-15,0 0-8 0,0 0-11 16,-2-3-5-16,2 3-2 0,0 0-6 0,-4-2-4 15,4 2 1-15,-3-5-5 0,3 5-6 0,0 0-5 16,-2-2 1-16,2 2-1 0,0 0-1 0,-4-5-5 16,4 5-1-16,-3-3-3 0,3 3-7 0,-6-2-4 0,6 2-6 15,-6-3-4-15,6 3-2 0,-8-2-4 16,4 2-1-16,4 0-4 0,0 0-3 0,-15 2-5 0,10-1-1 16,-3 2-1-16,4 1 5 0,-2-2-9 0,-3 5 0 15,1-1-5-15,-1 1 1 0,4-1-1 0,-4 2 0 16,3 2-2-16,-2 1 3 0,-2 4-4 0,4 0-1 15,-1 2-3-15,2-2 5 0,1 2-7 0,-2-1 2 16,1 1-3-16,1 3 2 0,5-2-5 0,-2 1 5 16,1-1-2-16,4 1-3 0,-4-1 2 0,5 1-3 15,-1-4-1-15,1 0-2 0,1-4 2 0,-1 0-1 16,1-1-5-16,2 0 1 0,0-2 2 0,-2 2-5 16,2-5 3-16,5 3 4 0,-7-5-5 0,2 0 0 15,2-1-2-15,-1 0 3 0,-1-2 0 0,0 0-3 0,-1-2 2 16,5 0 1-16,-5-2 0 0,1 1 3 15,-2-2-6-15,2-1 0 0,-2-2 0 0,1-2-1 16,0-1 2-16,-2 1-2 0,-1-2 2 0,3-5 2 16,-3 0 1-16,2-1-4 0,-2 2 1 0,-2-11 0 15,2 8 1-15,-4 0-2 0,0 0 2 0,-4-2-1 16,3 4 1-16,0-2-1 0,-2 4 4 0,-2 5-1 0,3-4-3 16,-1 2 3-16,-2 2-3 0,2 1 1 0,-1 4-2 15,1-5 2-15,-1 4-2 0,-2 2-2 0,0-1 2 16,1 2-2-16,0 2-4 0,-1 0-9 0,-2-2-10 15,8 3-15-15,-14 3-22 0,5-1-23 16,0 1-24-16,2 0-29 0,0-1-17 0,1 3-36 0,-2 1-29 16,3 1-126-16,1-1-373 0,0 3 166 0</inkml:trace>
  <inkml:trace contextRef="#ctx0" brushRef="#br0" timeOffset="61403.481">12837 10755 73 0,'0'0'140'15,"-4"-3"-8"-15,4 3-10 0,-3-3 1 0,3 3-2 16,0 0-11-16,0 0 1 0,0 0-6 0,0 0-5 16,0 0-6-16,-7-2 0 0,7 2 0 0,-3-3-4 0,3 3-1 15,0 0-6-15,0 0 0 0,0 0 0 16,-4-2-5-16,4 2-6 0,0 0-4 0,0 0-10 0,0 0-2 16,0 0-8-16,0 0-4 0,0 0-6 0,0 0 1 15,0 0-4-15,0 0-3 0,-2 9-3 0,-1-6-1 16,3-3 0-16,0 8-5 0,-1-3 0 0,1-3-7 15,0-2 1-15,0 0-3 0,-3 7-4 0,3-7 1 16,0 3-1-16,0-3-3 0,0 0-1 0,0 0-2 16,0 4 1-16,0-4-2 0,0 0 3 0,0 0-4 15,0 0-1-15,0 0 1 0,0 0 3 0,3 2-1 16,-3-2-1-16,0 0 2 0,0 0-2 0,0 0 0 16,1-12 1-16,-1 8-2 0,0-1 2 0,0 1-2 15,0 4 0-15,0-9 2 0,0 5 0 0,-1 0 1 0,1 4-1 16,0-8-1-16,0 8-1 0,0-5 0 15,0 5 0-15,0-3 0 0,-3 0-2 0,3 3-9 16,0 0-16-16,0 0-19 0,0-6-30 0,0 6-34 16,0 0-41-16,0 0-37 0,0 0-169 0,0 0-386 0,0 0 171 15</inkml:trace>
  <inkml:trace contextRef="#ctx0" brushRef="#br0" timeOffset="63604.708">12931 10587 32 0,'0'0'83'0,"0"0"-11"16,0 0 0-16,0 0-7 0,0 0-1 0,0 0 1 16,0 0-8-16,0 0 2 0,0 0 6 0,0 0-12 15,0 0-5-15,0 0 2 0,0 0-5 0,-2-5-6 16,2 5-1-16,0 0-8 0,0 0 8 0,0 0 0 15,0 0-1-15,0 0 0 0,0 0-2 16,-6-2-2-16,6 2 1 0,0 0 3 0,0 0-3 16,0 0 3-16,0 0-8 0,0 0 1 0,0 0-7 0,-2-1 0 15,2 1 0-15,0 0-1 0,0 0-2 0,0 0-1 16,-3-4 1-16,3 4 4 0,0 0-6 0,0 0-4 16,0 0 5-16,0 0 1 0,0 0-5 0,0 0 4 15,0 0-3-15,0 0 0 0,0 0-1 0,0 0-2 16,0 0 0-16,0 0-4 0,0 0 0 0,0 0-2 15,0 0 3-15,0 0-5 0,0 0 1 0,0 0 2 16,0 0-2-16,0 0 3 0,0 0 0 0,0 0 2 16,0 0 3-16,0 0 1 0,0 0 3 0,0 0 2 15,-6 12 6-15,4-3 0 0,-2 0-2 0,1 4 4 16,0 3-2-16,1-2 6 0,-1 6-6 0,1-2 2 16,0 3-2-16,2 4-7 0,-1-6 1 0,2 1-3 0,1-1-3 15,-1 1 0-15,0-2 3 0,1-1 0 0,1 1-4 16,1-1-3-16,0 0 1 0,0-5 5 15,2 2-10-15,-1-2-3 0,1-1 1 0,-1-2 1 16,1-1-2-16,-1 1-2 0,4-2 3 0,-4 0 2 0,-1-3-2 16,3 0 0-16,-1-2-2 0,1 1 0 15,1-1 0-15,-3-2-2 0,7-4 3 0,-2 1-4 16,-1-2 6-16,0 0-7 0,0-4 6 0,1 1-5 0,-1-2 5 16,0 1 1-16,0-4-3 0,-3 2-2 0,2-3 4 15,0-3-3-15,-5 1-1 0,1-3-2 0,1 1 5 16,-3 2-3-16,-2-3 1 0,-2 2 1 0,0 0 2 15,-2-3 0-15,0 2-6 0,0 8 7 0,2-7-2 16,-3 3 3-16,1 0 14 0,-1 5-1 0,0 0 4 16,-2-1 5-16,0 0-1 0,3 5 3 0,-1-1-3 15,1 3-5-15,0-2 0 0,0 1-2 0,0-1-3 16,-2 2 1-16,2 0-4 0,-1 1-6 0,1-1-9 16,4 3-14-16,-6-4-25 0,2 4-25 0,4 0-17 15,0 0-28-15,0 0-33 0,-13 3-25 0,13-3-173 16,-5 2-367-16,5-2 163 0</inkml:trace>
  <inkml:trace contextRef="#ctx0" brushRef="#br0" timeOffset="64223.568">13166 10572 92 0,'0'0'139'0,"0"0"-19"0,0 0-13 0,0 0-3 16,0 0-13-16,0 0-12 0,0 0-4 15,0 0-8-15,0 0-7 0,0 0-7 0,0 0-4 16,0 0 2-16,0 0-7 0,0 0-1 0,0 0-10 0,0 0 7 16,0 0-4-16,17-4 7 0,-12 4-7 0,0-3 4 15,0 2-3-15,4 0-15 0,0-2 8 16,0 1-4-16,0 0-3 0,0-3-4 0,1 4 1 16,-1-1 2-16,3 0-3 0,-4 0-7 0,-1 0-1 0,-1 2 3 15,1-2-2-15,-2 1 3 0,-5 1-7 0,11-3 4 16,-8 2 1-16,-3 1 2 0,5-2-4 0,-1 1 13 15,-4 1-6-15,0 0 4 0,0 0 0 0,6-1-3 16,-6 1 2-16,0 0-3 0,0 0 1 0,0 0-5 16,0 0 1-16,0 0 0 0,0 0 3 0,0 0-7 15,0 0 1-15,4-3-4 0,-4 3 5 0,0 0-7 16,0 0 0-16,0 0 10 0,-1 14 1 0,0-11-2 16,-2 3-2-16,2 3 2 0,-1-1 5 0,0 3-1 15,1 0 2-15,-2 5-3 0,0 0 1 0,1 0 0 16,2 3-1-16,-1-2-2 0,1 2-4 0,-3 0 6 15,3-1 2-15,-1-1-2 0,1 0-1 0,0-2-1 16,0 2-2-16,0-6 0 0,0 4-3 0,0-3 2 16,0-3 1-16,1 1-3 0,0-1-4 0,1-3 0 15,-2 4-1-15,1-6-2 0,0 3 0 0,0-3-2 16,-1 0-1-16,0-2-2 0,0-2 2 0,2 5-13 16,-2-5-17-16,0 0-13 0,0 0-28 0,0 0-42 15,0 0-18-15,0 0-25 0,0 0-23 0,-4-13-111 16,1 7-313-16,1 0 140 0</inkml:trace>
  <inkml:trace contextRef="#ctx0" brushRef="#br0" timeOffset="64471.831">13164 10746 115 0,'0'0'115'0,"0"0"-2"0,0 0-6 0,0 0-3 16,11-3-2-16,-6 1-10 0,3 0 2 0,-2 1-5 16,2-2-6-16,2 0 2 0,2 0-2 0,-2 3 2 0,-1-1-9 15,4 0-9-15,-2-2-6 0,1 1-5 16,-1-2-6-16,-1 3-6 0,2-2 1 0,-2 2-9 16,2-1-1-16,-6 1 2 0,4-3-21 0,3-1-37 0,-6 4-24 15,5-4-43-15,-5 3-25 0,3-2-142 0,-4 0-274 16,-1 0 121-16</inkml:trace>
  <inkml:trace contextRef="#ctx0" brushRef="#br0" timeOffset="64977.196">13526 10607 73 0,'-1'-6'173'0,"1"6"-14"0,0 0-11 15,0 0-11-15,0 0-11 0,0 0-10 16,0 0-5-16,0 0-6 0,0 0-6 0,0 0-9 0,0 0-6 16,0 0 1-16,0 0-5 0,0 0 0 0,-6 16 1 15,3-9-2-15,0 2-2 0,-1 1-6 0,1-1-4 16,1 3-5-16,-2-2-2 0,-1 5-3 0,1 2-2 16,1-6-7-16,2 1-4 0,0 0-1 0,0-2-4 15,-1 3-4-15,2-3-5 0,0 0 1 0,0-1-7 16,0 1 1-16,2-3-1 0,-4 0-6 0,5-2-2 15,-2-1 0-15,2 2-5 0,-2-2-2 0,3 0 6 16,-3 0-4-16,1-2-2 0,1 1 1 0,1-1-4 16,-4-2 3-16,8 2-4 0,-8-2 0 0,0 0 2 15,12-3-1-15,-8-1-3 0,1 1 2 0,0-1 2 16,1-1-1-16,-1-1-4 0,0 0-1 0,0-1 2 16,1-1-2-16,-3-2 0 0,3 2 0 0,-3-3 0 0,-1 0 1 15,3-2-3-15,-1-3 2 0,-1 0-1 0,-2-3 3 16,-1 5 1-16,0 1 3 0,0-1-2 15,-1 5-1-15,-2-1-2 0,3 0 1 0,-2 3-3 16,-3-2 2-16,1 1-1 0,1 0 2 0,-1 4 1 0,0-1-3 16,1 1 5-16,-1 1-3 0,0-2 0 15,-2 4-1-15,-1 0-2 0,7 1-2 0,-11 0 9 16,4 0-9-16,0 0-5 0,0 1-12 0,1 0-20 0,-2 4-20 16,-1-1-19-16,-1 1-22 0,4 1-25 0,-1 0-23 15,0-1-26-15,3 1-33 0,-1-1-111 0,1-1-344 16,1 4 153-16</inkml:trace>
  <inkml:trace contextRef="#ctx0" brushRef="#br0" timeOffset="65586.551">13785 10587 81 0,'4'-5'115'0,"-2"2"-8"0,2 1-4 16,-3-3 3-16,4 1-7 0,-5 0 5 0,2 1-2 15,0 0-3-15,-2 3 1 0,0-8 0 0,0 4-3 16,0 4-7-16,-4-4 3 0,-1 1-9 0,3-1-6 15,2 4-1-15,-9-4-6 0,5 2-5 0,-1 1-8 16,5 1-3-16,-14 0-2 0,7 0-3 0,-3 0 3 16,4 1-7-16,-3 2 0 0,1-1-5 0,2 0-3 15,-2 2-2-15,0-2-4 0,2 2-4 0,0-1 2 16,3-1-6-16,-1 4-4 0,2-2-6 0,-1 2 4 16,-2-2-5-16,4 3 1 0,-2-5-5 0,3 5 0 15,3 0-2-15,-2-4 3 0,2 5-6 0,-1-1 2 0,3 0-1 16,-1 0-2-16,2 2 3 0,-3-1-3 0,3 1 2 15,1-1-3-15,-2 1 1 0,3 0 1 16,-2 2-3-16,-1-4 1 0,3 5 0 0,-3-2-2 16,1 1-2-16,-1-2 2 0,1 0 4 0,1 1-4 0,-3 0-1 15,0-4 0-15,0 0 3 0,-2-1 0 16,1 1-4-16,-2 1 0 0,0-1 5 0,1 1-6 16,0-3 9-16,-4 1-1 0,2 0 0 0,-2 0-3 0,2-5 2 15,-4 7-4-15,2-3-4 0,-1-1 7 0,-1-1-1 16,1 2-1-16,-4 0-2 0,4-4 2 0,-3 3 1 15,0-1-2-15,6-2-6 0,-12 0 9 0,6 0 0 16,6 0 0-16,-11-5-2 0,7 5 1 0,-3-4-1 16,1 0-3-16,5-2 2 0,-1 1-1 0,0-2-1 15,2-1 0-15,0-4 2 0,2-1-6 0,5-2 4 16,0-2-3-16,8-7 6 0,2-2-3 0,4 0-6 16,3 0-29-16,8-12-26 0,5 1-47 0,4-6-63 15,0 2-185-15,-2 0-386 0,1-5 171 0</inkml:trace>
  <inkml:trace contextRef="#ctx0" brushRef="#br0" timeOffset="84217.397">14622 10548 48 0,'-4'-4'104'0,"4"4"-6"0,0 0-9 0,0 0-5 16,-3-4-1-16,3 4-7 0,-2-4 0 0,2 4 0 16,0 0-2-16,-3-4-4 0,3 4 6 0,-1-4-6 15,1 4 1-15,-5-2 1 0,5 2-2 0,-4-2 1 16,4 2-5-16,-4-5-5 0,0 4 4 0,4 1-2 15,-10-3-2-15,5 3-5 0,5 0-1 0,-9 0 1 16,9 0-7-16,-14 1-1 0,8 1 1 0,-2-1-7 16,0 2 3-16,2-1 3 0,-3 1-4 0,1 2-3 15,-1-1-3-15,-1 4-3 0,5-1-2 0,-4 4-2 16,1 1-3-16,2-1-1 0,2 1-2 0,-2 5 1 16,-1 0-5-16,3 3 2 0,1-2-1 0,-2-1-2 15,3 3-2-15,2-3-2 0,0-1-1 0,2 1-1 16,1-1 2-16,1 1-5 0,0-1 2 0,1-4-3 0,0-2-3 15,-1 2 0-15,4-3-2 0,-2 1 2 0,3-4-4 16,0 2 4-16,1-1-4 0,-1-4 2 0,0 0-2 16,4 2 2-16,-3-4-2 0,2-2-1 0,2 0 2 15,-4-3-1-15,4 1 0 0,-1 0 0 0,-3-4 0 16,5-2-1-16,-6 2 1 0,7-4 1 0,-7 2-1 16,2-3-2-16,-1-2 2 0,-2 1-1 0,1-3 0 15,-4-1-1-15,4 0 0 0,-6-1 2 0,3-8-4 16,-5 8 7-16,2-7-5 0,-2 0-1 0,-5 0 5 15,3 9-10-15,-3-3 0 0,0 4 4 0,-1-2 18 16,2 5-3-16,-4 0 11 0,3 3 1 16,-1 1-5-16,-3-1 0 0,3 4 1 0,-2 1-2 0,0 1-3 15,-1 0-1-15,2 3-4 0,-3 0-2 0,-1 0-2 16,1 3 1-16,-2 1-5 0,0 1-19 0,2 0-20 16,-2 3-26-16,2 0-35 0,0 3-33 0,0-4-38 15,3 3-25-15,-1 1-182 0,2-1-406 0,1 1 180 16</inkml:trace>
  <inkml:trace contextRef="#ctx0" brushRef="#br0" timeOffset="84861.201">14909 10693 24 0,'-1'-1'171'0,"1"1"-9"15,-3-7-7-15,3 7-16 0,-1-6 0 0,1 6-8 16,-4-5-14-16,4 5-5 0,0-2-9 0,0 2-11 0,0 0-6 15,0 0-8-15,0 0-10 0,0 0-8 0,0 0-3 16,0 0 0-16,0 0 0 0,0 0-2 0,0 0-8 16,-2 14-3-16,2-8-5 0,2-4 0 0,-4 3-6 15,2-1-6-15,0 3-2 0,2-4-5 0,-2-1 2 16,2 1-3-16,-2-3-4 0,2 7-2 0,2-4 2 16,-3-2-6-16,3 0 1 0,-4-1-1 0,5 5 0 15,-5-5-4-15,9-2-2 0,-9 2 5 16,6-3-2-16,-6 3 0 0,7-1 2 0,-6-4 1 0,3-1-2 15,-4 3 1-15,1-1-1 0,2 0-1 0,-3-3-3 16,2 3 2-16,-2 4 4 0,-2-7-4 0,-2 1 2 16,4 6 6-16,0-6 1 0,-4 3 0 15,3 1 0-15,-3-1-2 0,4 3 1 0,-5-1 2 0,5 1-1 16,0 0-2-16,-14 4-3 0,10 1 1 0,0-1-2 16,-1 1 1-16,3 1-1 0,0-2-1 0,-2 3-2 15,3 0-1-15,-3-3 0 0,1 4 2 0,1-3-4 16,2-2-1-16,0 2-4 0,0 1 4 0,0 0-2 15,0-6-5-15,2 5 6 0,1-2 0 0,-3-1 2 16,0-2 0-16,7 4-2 0,-7-4 2 0,0 0 1 16,7-1-1-16,-7 1-1 0,6-4 0 0,-6 4-2 15,6-4 0-15,-5-1 2 0,-1 5 0 0,5-4 1 16,-5 0-3-16,1 0-1 0,2-2-9 0,-3 1-7 16,1-1-14-16,-1 1-15 0,-1 2-12 0,1-4-11 15,0 7-26-15,-3-7-14 0,2 5-16 0,1 2-20 16,0-5-31-16,-2 2-101 0,2 3-301 0,0 0 134 0</inkml:trace>
  <inkml:trace contextRef="#ctx0" brushRef="#br0" timeOffset="85704.15">15121 10505 17 0,'0'0'138'0,"0"0"1"0,-3-3-16 0,3 3-10 15,0 0 13-15,0 0-3 0,0 0-1 0,0 0-4 16,0 0 0-16,0 0-1 0,0 0-2 0,0 0-3 16,0 0 3-16,0 0 0 0,0 0-5 0,0 0 6 15,3-5-7-15,-3 5 1 0,0 0-8 0,0 0-1 16,0 0-7-16,0 0-8 0,0 0-2 0,0 0-11 15,0 0-7-15,0 0-5 0,0 0-6 0,0 0-6 16,0 0-6-16,0 0 9 0,8 8 0 0,-7-3 1 16,-1 0 1-16,4 2-5 0,-4 0 2 0,1 4-3 15,3 5 1-15,0-4 7 0,-3 0-3 0,-1 5-1 16,4 3-2-16,0-2 1 0,-4 2-6 0,4-1-2 16,-3 0-2-16,3-1-1 0,-3 0-10 0,3-3 1 0,0 1-4 15,-3-4 1-15,3 4 5 0,0-1-2 0,1-3-7 16,-4-1-4-16,3-1-3 0,-1 0 4 15,-6-3-1-15,6 0-1 0,-1-2-7 0,1 2 13 16,-3-1-16-16,1-4 0 0,0 1 0 0,-1-3-5 16,0 7 3-16,3-4-6 0,-3-3 7 0,0 0-2 15,0 0-1-15,1 4-9 0,-1-4-3 0,0 0-20 16,0 0-36-16,0 0-51 0,0 0-58 0,0 0-73 16,-19-12-77-16,10 6-221 0,0 1-586 0,0-4 259 0</inkml:trace>
  <inkml:trace contextRef="#ctx0" brushRef="#br0" timeOffset="89253.935">15463 10545 53 0,'0'0'123'0,"0"0"1"0,0 0-16 16,0 0-7-16,0 0-13 0,0 0 4 0,0 0-6 16,0-3 0-16,0 3-4 0,0 0-4 0,0 0 3 15,0 0-13-15,0 0 0 0,0 0 0 0,0 0-5 16,0 0-5-16,0 0-8 0,0 0-4 0,0 0-1 16,0 0-9-16,0 0-1 0,0 0-2 0,0 0 5 15,-21 4-8-15,16 0-2 0,-4 2 0 0,0-1 0 16,3 2 0-16,-6 3 0 0,7-3-5 0,-5 5 3 15,-3 1-1-15,4 1 1 0,0 0 5 0,1 0-4 0,2 3-2 16,-1 0 1-16,3 0-2 0,-3-2 2 0,3 0-3 16,-1 3-3-16,4-1 1 0,1-1-3 15,0 0-5-15,4-5-1 0,-3 0 3 0,4-1-2 16,-2 2-1-16,3-3-4 0,-2-2 1 0,3 0-1 0,3 0 0 16,-3-2-2-16,5-4-3 0,-2 1 1 0,0-1 2 15,2-1-5-15,-1 0 2 0,2-3 0 16,0 2 0-16,0-4 2 0,1-1-2 0,-4 0-2 15,0-1 2-15,1 1 1 0,-2-3-3 0,1 1 3 0,0 0-1 16,-4 1 0-16,-1-5-1 0,-1 1 3 16,-1 0-4-16,-1 0 2 0,-2-1-2 0,0-1 2 15,1-4 4-15,-2 1-4 0,-4 1 1 0,1 2-2 16,-1-4 4-16,0 3-5 0,-3-1 1 0,3 4-1 0,0 0 0 16,-1 2 0-16,0 0-2 0,-1 1 3 0,1 1 0 15,0 1 1-15,1 2-6 0,0-1 2 0,-1 2-10 16,1 1-8-16,-2 1-21 0,7 1-14 0,-13 4-20 15,6 0-28-15,1 1-28 0,-1-3-31 0,3 1-145 16,-1 5-330-16,0-2 147 0</inkml:trace>
  <inkml:trace contextRef="#ctx0" brushRef="#br0" timeOffset="89762.576">15715 10558 95 0,'0'0'133'0,"-5"-2"-12"0,5 2-6 15,0 0-14-15,-8-1-12 0,8 1-6 0,0 0-1 0,-9 5-6 16,5-3 3-16,1 1-9 0,-1 2 2 0,-1 4-4 16,1-1-5-16,1 2 2 0,-1 0 0 0,0 1-2 15,0 4-3-15,0-4-5 0,-1 5-3 16,0 0-3-16,5 0-4 0,-1-2-1 0,1-2-4 0,1 0-1 16,2 5-5-16,0-7-3 0,-1 1-5 0,3-1-6 15,-1 0-1-15,-1-2 0 0,3-1 3 0,-1 0-10 16,1-3 2-16,-1 0-3 0,2-3 1 0,-2 2-3 15,1-3-1-15,2 0 3 0,-1 0-4 0,0 0 0 16,-2-3 2-16,4 1-2 0,-4-3-1 0,1 3 0 16,1-3 2-16,-1-4-1 0,-2 2-2 15,2-1-2-15,-4 0-1 0,1-3 4 0,0 0 2 0,-2-1-4 16,-1 1-1-16,0-3 1 0,0 1 0 0,-1 4-1 16,-3-5 0-16,0 5 3 0,-2-3-4 0,2 2 1 15,-1 2 0-15,1 2 0 0,-1 1-1 0,0-1-3 16,2 2-1-16,-5 3-10 0,2-2-15 0,0 0-20 15,-1 2-16-15,7 1-35 0,-11 1-31 0,11-1-27 16,-9 3-121-16,5 0-299 0,2-1 133 0</inkml:trace>
  <inkml:trace contextRef="#ctx0" brushRef="#br0" timeOffset="90165.008">15951 10556 87 0,'-4'-5'166'0,"4"5"-21"16,-5 0-12-16,5 0-11 0,0 0-8 0,-7 10-10 15,6-4-5-15,-2 2-5 0,1 2-6 0,-1 1-4 16,-2 0-6-16,0 6-5 0,3-1-8 0,0 1-4 0,0 0-5 15,-1 1-3-15,3-3-3 0,0-4-4 0,0 1-8 16,2 1-5-16,0-4 0 0,-1 1 0 16,3-1-5-16,-2-4-5 0,1 2-1 0,1-2-2 15,1 0-6-15,-1-2 0 0,2 1 3 0,0-4-2 0,-2 1-3 16,-4-1 3-16,12-5-3 0,-5 2-2 0,0-4-1 16,2 0 1-16,-3-1 3 0,2-2 9 0,1-4 3 15,1 0 4-15,-2-1 7 0,0 3-1 0,-3-5 4 16,0 2-3-16,-4-2-1 0,3 0 1 0,-4 1 1 15,-4-2 4-15,-1 2-7 0,1 4-1 0,-1-1-1 16,0 6-3-16,-4-2-4 0,0 2-6 0,-2 4-14 16,-1 0-29-16,-6 7-44 0,-5 0-45 0,-3 3-56 15,-3 7-209-15,0 6-408 0,2-3 180 0</inkml:trace>
  <inkml:trace contextRef="#ctx0" brushRef="#br0" timeOffset="102120.162">16848 10428 11 0,'-2'-8'124'0,"2"8"-5"0,-1-6-5 15,1 3-6-15,0 3-3 0,1-4-1 0,1 0-5 16,-2 4-4-16,0-7-3 0,0 7-1 0,0-5 3 16,0 5-5-16,0-2 3 0,0 2-5 0,0-5-4 15,0 5-5-15,0 0-5 0,0 0-6 0,-3-6-6 16,3 6-6-16,-4-1 3 0,4 1-13 0,0 0 1 16,-14 4-2-16,8-1 1 0,-1 3-4 0,-2 2-2 15,1 1 2-15,-1 2 2 0,0 0-3 0,-1 4-3 16,-2 0 2-16,2 2 1 0,-3 0-4 0,8 0-1 15,-3-1-1-15,-1 8-1 0,3-7-3 0,2 1-4 16,0-2-3-16,0 2-2 0,3-2-1 0,2 1 1 16,2-4-5-16,-3-1 1 0,5 0-5 0,-1 0 1 15,2-1-5-15,1-1 1 0,-1-3-2 0,2-1 2 16,-1 2-2-16,2-4-2 0,2 0 1 0,-1-1-1 16,2-1-2-16,0-1-2 0,2-2 4 0,-1 1-1 15,7-2-2-15,-9-3 1 0,6 0 2 0,-5-1-2 16,3-3-1-16,-6 2 2 0,0-4-1 0,5-1 1 15,-2-1-2-15,-3 1 2 0,-1-5 2 0,2 4-3 0,-4-3-3 16,0-2 2-16,1 2 1 0,-5-4 1 0,3-5-2 16,-5 4-2-16,-1-4 3 0,0 6-3 15,-1-1 7-15,2 2-5 0,-3 0 1 0,-5-2 1 16,4 3-3-16,-1 5 1 0,0 2-2 0,1 1 3 0,-1-2 0 16,-1 5 0-16,1-1 0 0,-3 2-4 0,0 2 2 15,1 1-2-15,0 2-1 0,7 0-13 0,-17 2-23 16,6 3-27-16,-1 1-33 0,6-1-31 0,-4 2-32 15,2-1-36-15,3 4-168 0,-3 0-394 0,2 2 175 16</inkml:trace>
  <inkml:trace contextRef="#ctx0" brushRef="#br0" timeOffset="102657.239">17223 10589 25 0,'-2'-2'170'0,"-1"-3"-2"0,3 5-11 15,-4-3-7-15,2 1-13 0,2 2-7 0,-4-5-6 16,4 5-5-16,0 0-4 0,-4-2-8 0,4 2-10 0,0 0-4 16,0 0-9-16,-4-3-6 0,4 3-6 15,0 0-3-15,-7 7-2 0,6-2-8 0,-2 1 0 16,-1-2-5-16,0 1-3 0,2-2-1 0,-1 4-7 0,3-2-3 15,-3 0-4-15,2-2 0 0,0 1-6 0,1-4-4 16,-4 7-2-16,4-5-1 0,0-2-3 0,0 4-5 16,0-4-2-16,0 0 1 0,-2 6-4 15,2-6 0-15,0 0 0 0,0 0-1 0,0 0 1 0,-3 3-6 16,3-3 4-16,0 0-1 0,0 0-2 0,0 0 1 16,0 0 0-16,0 0-2 0,5-17 1 0,-5 13-3 15,0 0 2-15,-2-2 4 0,2 1-3 16,0-1 1-16,-3 1-2 0,3-1-1 0,0 3-1 0,0 3 1 15,-2-7 3-15,2 7-6 0,-3-3-14 0,3 3-21 16,-1-5-25-16,1 5-32 0,0 0-26 0,0-5-37 16,0 5-19-16,0 0-167 0,0 0-370 0,0 0 165 15</inkml:trace>
  <inkml:trace contextRef="#ctx0" brushRef="#br0" timeOffset="103413.04">17460 10376 24 0,'-1'-4'130'16,"1"4"-3"-16,0 0-7 0,-2-6-4 15,2 6 0-15,0 0-9 0,0-6-2 0,0 6 1 0,-1-3-7 16,1 3 1-16,0 0-6 0,0 0 0 0,0 0-8 16,-3-2 0-16,3 2-4 0,0 0-2 0,0 0 1 15,0 0 1-15,0 0-8 0,0 0-7 0,0 0-2 16,0 0-3-16,0 0-6 0,0 0 4 0,-5 10 1 15,4-3-1-15,0 3-4 0,-2 2-11 0,0 1 0 16,1-2 2-16,1 6-4 0,0 0 2 0,-1 0-7 16,2 3-2-16,-1-2 0 0,2-1-3 0,1 1-3 15,-2 0-2-15,0-3-4 0,1 2 2 0,0-5-3 16,-1 1 0-16,0-4-2 0,2 3-1 0,0-2-3 16,-2-1 0-16,2 2-1 0,0-3 0 0,-2 2-2 15,1-4-5-15,0-3-2 0,-1 3 1 0,2-1 0 0,-2-5-2 16,1 4 1-16,-1-1-1 0,0-3-4 0,0 5 1 15,0-5-1-15,0 0-15 0,0 0-19 16,-3 5-32-16,3-5-39 0,0 0-48 0,0 0-46 16,0 0-39-16,2-17-148 0,-1 6-415 0,3 2 183 0</inkml:trace>
  <inkml:trace contextRef="#ctx0" brushRef="#br0" timeOffset="104078.773">17811 10467 1 0,'0'-7'130'0,"0"-1"-11"0,3 2-9 16,-2-2-9-16,-1-1-10 0,0 0-4 0,0-1 6 0,-4-2-1 15,4-1 1-15,-2 2-1 0,-2 2 1 0,-4-1-1 16,3 0 1-16,0 4-1 0,-3-2-4 0,4 3-3 16,-3 1-5-16,-3-2-6 0,3 4-2 15,-3-3 0-15,1 6-3 0,-4-1-3 0,0 1-4 0,1 4-3 16,1 0-1-16,-5 2-7 0,4 0-7 0,-3 1-2 16,3 4-3-16,1-5-6 0,2 3-5 0,1-3 3 15,2 5-8-15,-3-3 1 0,4 1-6 0,0-2-1 16,1 3-3-16,1-3 3 0,2-1-9 0,1-1-2 15,0 0 2-15,0 0-2 0,1-1 3 0,3-1-2 16,0 1-1-16,1-3-1 0,2 0-3 0,-1 1-3 16,0-2 6-16,2-1-3 0,-8 0 0 0,15-3 1 15,-8 2-3-15,2-3-1 0,0 1 0 0,-2 1 1 16,0-2 2-16,-1 1-6 0,-2-1 3 0,0 1 5 16,3-2-9-16,-3 3 7 0,1-2-4 0,-1-2-1 15,0 1 3-15,1 0 0 0,-2 2 3 0,4-1-1 0,-7-1-1 16,2 2-1-16,-2 3 1 0,5-4 2 15,-5 4 0-15,2-3-1 0,-2 3-3 0,4-3 0 16,-4 3 5-16,4-2-1 0,-4 2-5 0,0 0 1 16,0 0 1-16,0 0 0 0,0 0-3 0,3 8 4 15,-5-1 4-15,2-2-8 0,0 2 3 0,0 5 0 16,-1-3 3-16,1 4-3 0,-3-1 3 0,3 2 0 16,-1 3-6-16,1 0 5 0,0-1 4 0,0 0-3 15,0 0-1-15,0-3 1 0,0 3 4 0,0 0 4 0,1-4-3 16,-2-1 3-16,1 2-2 0,1-1 2 0,-2-3-2 15,1 2-1-15,0-3 1 0,0 0-4 16,0-1-2-16,1-1 2 0,-1 2-1 0,0-2-3 16,0-4 2-16,-1 3 2 0,1-5 0 0,0 7 0 0,0-5-2 15,0-2-1-15,0 0 0 0,-2 3 1 0,2-3-4 16,0 5-16-16,0-5-23 0,0 0-36 0,0 0-42 16,0 0-28-16,-2-11-37 0,2 2-183 0,0 4-395 15,4-4 175-15</inkml:trace>
  <inkml:trace contextRef="#ctx0" brushRef="#br0" timeOffset="104631.294">18087 10420 25 0,'-2'-5'165'0,"-2"3"-2"0,-2 0-10 0,6 2-12 16,-8-1-13-16,8 1-14 0,-9 1-4 0,5 1-1 0,-1 0-6 15,-1 5 1-15,-1 1-7 0,-2 1 1 16,0 3-2-16,-1 4-5 0,2-2-3 0,-1-1-8 16,2 4 0-16,-1 0-3 0,-1 6-6 0,1-6 1 15,2 0-7-15,2 2-8 0,-1-4-5 0,1 2-4 16,0-5-1-16,3 1-2 0,1-2-8 0,-3 2-7 16,6-4-9-16,-2-2 5 0,1 4-3 0,-2-5-4 15,2 1-3-15,2-3 0 0,0 2-3 0,-3 0 1 16,3-3-3-16,1-1 1 0,0-1-1 0,-5-1-4 0,13-1 0 15,-4-3 1-15,1-1-1 0,-1-3 0 0,-1 1-4 16,3-5 0-16,0 1 1 0,-1-2 0 16,0-1-6-16,-4-1-6 0,1-2-1 0,-1 3-2 15,0-5 4-15,-2 0-2 0,-4 1-1 0,0-3 2 0,0-4 2 16,0 6 1-16,-2 2-1 0,-3-3 0 0,0 4 2 16,1 4 3-16,-1 1-3 0,-1 0-5 0,0 3 10 15,1-1-3-15,-4 3 2 0,5 2 2 0,-1 2-16 16,0 2-14-16,-4-4-17 0,9 4-28 0,-9 4-30 15,4-3-34-15,1 3-34 0,0 1-31 0,-2 0-116 16,2 3-343-16,4 1 153 0</inkml:trace>
  <inkml:trace contextRef="#ctx0" brushRef="#br0" timeOffset="105132.439">18366 10357 131 0,'-2'-6'156'0,"-1"-1"1"16,0 1-16-16,-1-4-8 0,-3 3-6 0,2 0-12 16,-2 2-7-16,2 1-10 0,-2 1 2 0,1 1-14 15,-1 1-9-15,0 1-9 0,1 2-5 0,6-2-7 16,-14 3-8-16,5 2-6 0,2 0-3 0,0 2 1 0,-2 0-8 15,1 1-3-15,4 0 3 0,-1 3-8 16,1 0 0-16,-2 0-5 0,6 2-7 0,-1-2 7 16,1 0-5-16,1 6 3 0,0-2-3 0,4-4 1 15,-1 2-4-15,0-1-4 0,4 2 0 0,1-1 4 16,1 2-4-16,1-3 1 0,0 0-1 0,3 0-6 16,-2 0 1-16,2-3 0 0,-5 1-1 0,4 2 1 15,-1-1-1-15,-3-2 1 0,-2-1 4 0,2-2-6 16,-2-1 1-16,-1 3 4 0,-2-1-2 0,-2-2-1 0,1 0 2 15,2-1-5-15,-5 1 3 0,-4 0-4 0,3-1 0 16,-2 2-2-16,1-1-1 0,-5 1-3 16,2-3 4-16,0 2-2 0,-5-1 4 0,1-2-2 15,-1 1 3-15,2-2 1 0,-1-1 1 0,-2 0 1 0,3 0 0 16,-1-1 2-16,0-3 1 0,1 2 3 0,1-1 2 16,0-5 4-16,1 1-7 0,1-1 2 0,0-3-5 15,2 1-1-15,2-6 2 0,3 1-4 0,5-4-3 16,3-7-12-16,7-2-17 0,3-4-31 0,17-11-45 15,2-4-54-15,-4-1-138 0,22-19-321 0,-15 22 142 16</inkml:trace>
  <inkml:trace contextRef="#ctx0" brushRef="#br0" timeOffset="110555.728">19375 10323 145 0,'-2'-4'149'0,"-1"2"-13"16,1-1-4-16,2 3-10 0,-4-7-7 0,4 7-5 15,-3-2-7-15,1-1-3 0,2 3-3 0,-2-3-3 16,2 3-5-16,0 0 0 0,0 0-9 0,0 0-2 16,-7-2-6-16,7 2-1 0,0 0-6 0,-8 13 1 15,3-5-1-15,1 2 6 0,0 6-8 0,-6 7 1 16,6 4-2-16,-1 1-3 0,0-1-2 0,1 2 4 16,0-2-10-16,0 2 1 0,3-3-4 0,1 1-8 15,-2-3-4-15,4-4-3 0,-2 0-5 0,1-2 2 16,3-2-6-16,0 0-1 0,1-4-2 0,-1 2-3 0,1-4-3 15,-1 0 1-15,5-2 2 0,-1-2-3 16,1 0 0-16,-1-1 0 0,1-3-3 0,2-2 3 16,0-1-4-16,-2-3-1 0,3-1-4 0,-1-2 5 15,1-1-4-15,2-2 2 0,-2-2-2 0,0-3 1 16,2-2-2-16,-4 0 1 0,3-6-1 0,-3 1-1 16,-1-2 1-16,-2-3 1 0,-1 3-3 0,-5-5 1 15,3 3-1-15,-8-1-4 0,3 0 3 0,-3 0-1 16,2 0 0-16,-5 9 3 0,2 1 1 0,0 5 6 0,-4 3-1 15,1-2 0-15,3 2 3 0,0 4-3 0,0 0-2 16,-4 0-1-16,4 2 0 0,-3 2-7 16,-3 2-12-16,-2 3-21 0,1 2-17 0,1 2-34 15,-2 3-31-15,2 2-39 0,2-4-27 0,2 5-31 0,0 1-178 16,2-3-420-16,1 0 186 0</inkml:trace>
  <inkml:trace contextRef="#ctx0" brushRef="#br0" timeOffset="111030.495">19761 10571 63 0,'-4'-4'215'15,"2"1"-4"-15,2 3-6 0,-4-2-10 0,4 2-18 16,-3-2-14-16,3 2-18 0,0 0-15 0,0 0-13 16,-3-4-11-16,3 4-11 0,0 0-12 0,0 0-9 15,0 0-5-15,0 0-10 0,0 0-1 0,0 0-7 16,0 0-1-16,0 0-2 0,0 0-3 0,0 0-5 16,0 0-3-16,0 0-2 0,0 0-5 0,0 0 1 15,0 0-2-15,0 0 2 0,0 0-5 0,0 0 2 16,0 0 0-16,0 0 2 0,0 0 2 0,0 0-3 15,0 0 3-15,0 0 0 0,0 0 6 0,0 0-4 16,0 0 9-16,0 0-2 0,0 0 0 0,0 0 0 16,0 0 3-16,0 0-10 0,0 0-1 0,0 0 1 15,0 0-6-15,0 0-1 0,0 0-6 0,0 0 1 16,0 0-5-16,0 0-1 0,0 0-4 0,0 0-1 16,-3 8-1-16,3-8-4 0,-1 6 2 0,1 1-2 15,-3-5-1-15,2 4 3 0,1-2-3 0,-3 1 0 16,3-2-1-16,-1 4 0 0,1-4 0 0,0 2-5 15,0-5-6-15,0 5-21 0,0-1-16 0,0-4-33 0,0 5-32 16,0-5-39-16,-1 4-36 0,1-4-23 0,0 0-33 16,0 0-158-16,0 0-431 0,0 0 190 15</inkml:trace>
  <inkml:trace contextRef="#ctx0" brushRef="#br0" timeOffset="111434.415">20024 10360 198 0,'0'-5'201'15,"-2"2"-2"-15,2 3-17 0,-3-8-11 0,2 7-13 16,1 1-3-16,-2-7-10 0,0 5-9 0,2 2-7 15,-1-6-5-15,1 6-10 0,-1-2-11 0,1 2-10 16,0 0-8-16,-2-4-9 0,2 4-5 0,0 0-8 16,0 0-10-16,0 0 2 0,0 0-1 0,-2 12 3 15,1-2-2-15,1 1-1 0,0 6-4 0,-2 0 1 16,0 1-1-16,3 2-5 0,-1 3 0 0,0 3-3 16,1-9 0-16,-1 9-9 0,2-6-1 0,0-1 0 15,1 1-1-15,-2-1-6 0,0 1-1 0,2-4 0 16,-2-1-3-16,3 1-3 0,-4-4-4 0,1 1 4 15,-1-7-4-15,1 5-3 0,1-6 5 0,-1 2-4 16,-1 0-4-16,0-3 1 0,0 0 1 0,1 1-5 16,-1-5-2-16,1 5 0 0,-1-5-11 0,0 0-16 15,-1 4-18-15,1-4-29 0,0 0-39 0,0 0-65 16,0 0-33-16,0 0-45 0,-5-14-169 0,6 9-456 16,-1-5 202-16</inkml:trace>
  <inkml:trace contextRef="#ctx0" brushRef="#br0" timeOffset="112040.795">20316 10428 17 0,'1'-8'177'0,"-1"0"-9"0,1-3-15 0,1 1-9 15,-4 0-12-15,2-2-14 0,0 0-12 0,0 0-3 16,-1 2 3-16,-1-3-4 0,0 2-1 0,-3 1-2 0,1 2-6 16,0-2 0-16,-2 4-3 0,2 0-9 0,-2 0-1 15,1 2-8-15,0 3-5 0,-3-3-9 16,8 4-1-16,-18 5 1 0,8 2-5 0,-2 0-1 16,1 3-4-16,-3 2-4 0,2 1-3 0,3 1-7 0,-1-2 2 15,4 0-6-15,-1 0-2 0,2 0-6 0,1-2-2 16,3-1-3-16,1 3-6 0,-3-3-1 0,6-1 1 15,-3-1 1-15,1-4-6 0,3 2 0 0,1-1 2 16,-1 1-5-16,1-2 3 0,3-3-1 0,-2 0 0 16,2 0-1-16,1-3 6 0,1-1-9 0,-1-1 2 15,0 0 3-15,1 2-1 0,-2-4-1 0,0-2-5 16,-1 3 1-16,2 0 6 0,-2-2-3 0,-4 1-1 16,1 1 1-16,0 2-2 0,-1-1 1 0,-1 2-2 15,0-1 7-15,-2 4-5 0,4-5 2 0,-4 5-3 16,6-2-3-16,-4 2 4 0,-2 0-2 0,0 0 2 15,0 0 3-15,4 6 2 0,-1 0 5 0,-5 1-4 16,2 3 3-16,-1 2 0 0,0 2-2 0,-1 3 5 16,5 0-4-16,-2 0 2 0,-2-5 0 0,0 5 1 15,1 0 0-15,0 0 1 0,1-1-1 0,-2 1 0 16,2-4 0-16,-1 2-2 0,0-3 9 0,0 1-15 16,-1 3 3-16,-1-6 1 0,1 1 0 0,2-1-5 15,-1 1 3-15,0-5-1 0,-1 3 2 0,1-3-5 16,0 0 0-16,-2-2 0 0,2 0-4 0,0 1-3 15,0-5 6-15,2 4-6 0,-4-1-10 0,2-3-11 16,-3 3-19-16,3-3-18 0,-3 5-31 0,3-5-26 16,0 0-29-16,0 0-19 0,2-13-11 0,2 4-15 15,-2 4-155-15,-1 1-376 0,3-6 167 0</inkml:trace>
  <inkml:trace contextRef="#ctx0" brushRef="#br0" timeOffset="112446.227">20534 10394 87 0,'0'-10'191'15,"3"3"-5"-15,-6-1-3 0,3 1-3 16,-1 2-5-16,1 1-4 0,0-1-3 0,0 5-1 16,0-5-13-16,-1 2-14 0,1 3-11 0,0 0-6 0,0 0-13 15,-12 13-8-15,8-4-6 0,-3 6-7 0,-2 3-1 16,-3 5-14-16,4 1 2 0,-2 1-6 0,5-2-5 15,-2 1-1-15,3-5-5 0,-4 6-4 0,4-5-5 16,0-1-5-16,4 1-5 0,-2-3-2 0,1 0-4 16,1-6-5-16,1 1-7 0,1 3 1 0,1-6-6 15,2 3-1-15,0-7 8 0,2 5-12 0,-1-6-1 16,-1-3-1-16,6 1-2 0,-3-2 0 0,1-2-5 16,3 0 5-16,-2-3-3 0,1-5-1 0,0 4-3 15,0-8 0-15,2 3-3 0,-3-3 1 0,-1-3-2 16,-4 0-1-16,0 0-8 0,0-3 1 0,-5 0 1 15,4-7-1-15,-4 1 0 0,-4 0 3 0,3 2 1 16,-5 7 1-16,2-1-2 0,-1 2 2 0,1 1 3 16,-3 3-9-16,0 5-4 0,1-4-17 0,0 5-15 15,1 1-21-15,0 3-33 0,1 1-25 0,-3 1-30 16,7 0-24-16,-11 5-34 0,8 0-177 0,-3 4-423 16,3-1 187-16</inkml:trace>
  <inkml:trace contextRef="#ctx0" brushRef="#br0" timeOffset="112935.579">20967 10306 140 0,'-4'-9'211'16,"0"-3"1"-16,0 6-15 0,-1-5-11 0,-2 4-13 15,1 2-16-15,1 0-10 0,-4 2-12 0,0 0-10 16,-2 2-11-16,-1 0-8 0,0 3-9 0,0 2-8 0,1 3-12 16,0-2-5-16,-2 2-4 0,3 2-9 0,-2-3-5 15,2 4-7-15,1 2-5 0,4-1-1 16,-3-1-8-16,3 2-2 0,4-1-3 0,-2 4-4 16,3-3-2-16,4 1-1 0,-4-3-4 0,5 5-3 0,4-2 0 15,0 0 1-15,0 1-1 0,5-1-5 0,-5-6 0 16,8 4-2-16,-3-2-2 0,1 2-2 0,-2-1 1 15,2-3 1-15,1 3-2 0,0 0-1 16,-2-3-2-16,0 4 3 0,-4-4-2 0,2 3 6 0,-2-2-4 16,-3 1 2-16,0 1-4 0,1-2 5 0,-4 2 1 15,1 1-8-15,-4-1 0 0,-1 0-5 0,0-1-1 16,-4 1 1-16,-1 1-6 0,0-1 3 0,-3-2 1 16,-1 2 0-16,-1-3-1 0,3 3 3 0,-4-6-3 15,1 2 5-15,1-1-4 0,-1-1 7 0,0-4 4 16,0 0 3-16,-1 0 0 0,5 0 1 0,-2-4 1 15,3-1 2-15,0-3-5 0,2 1-2 0,2-10 0 16,2-3-2-16,5-6 4 0,4-4-3 0,10-13-4 16,3-1-9-16,3-1-7 0,4-4-24 0,6 0-40 15,12-21-49-15,5 0-50 0,-14 22-213 0,5 3-425 16,-3 1 188-16</inkml:trace>
  <inkml:trace contextRef="#ctx0" brushRef="#br0" timeOffset="139094.023">21611 10322 19 0,'6'-3'57'0,"-6"3"-2"0,3-2 4 16,-3 2-10-16,4-3 2 0,-4 3-9 0,0 0 3 16,4-3-1-16,-4 3 3 0,0 0 3 0,0 0 5 15,0 0-6-15,0 0 4 0,0 0 0 0,0 0-2 16,0 0-5-16,0 0 2 0,0 0 11 0,5-1-6 16,-5 1-2-16,0 0-3 0,0 0 2 0,0 0-8 15,0 0 1-15,0 0 2 0,0 0-6 0,0 0 0 16,0 0 4-16,0-5-1 0,0 5-2 0,0 0 7 15,0 0-5-15,0 0 0 0,0 0 5 0,0 0-13 16,0 0 0-16,0 0-5 0,0 0 0 0,0 0 1 0,0 0 3 16,0 0-6-16,-20 9 5 0,15-4-1 15,-2 2 4-15,2 5 0 0,-4 2-2 0,1 1 4 16,2 2 5-16,-3 3-2 0,-1 4-1 0,2-1 6 16,2-3-6-16,0-2-2 0,2 0-1 0,-1 1-1 0,2-2-3 15,0 0-9-15,3 1 11 0,-1-6-3 0,2 4-6 16,1-4-1-16,0 0-4 0,2-2 1 0,0 0 1 15,1-3-4-15,3 4-2 0,-4-7 1 16,5 1 0-16,-2 0-1 0,2-2-4 0,1-2-1 0,-1 2 1 16,3 0-2-16,-1-6 0 0,0-1 1 0,1 1-3 15,1-2 2-15,5-3-5 0,-8 3 0 16,7-4-1-16,-4-2 1 0,2-2 0 0,-5 1 1 16,3-2-2-16,0-1 1 0,-4 2-1 0,0-4-3 0,1 0 5 15,-3-2-4-15,-3 2 4 0,1 0-3 0,-3 1 0 16,0-1 2-16,-2 2-1 0,-1-4-2 0,-2 1 2 15,0 2 3-15,-3-1 6 0,1 2 1 0,-2 1 6 16,-1 2 4-16,-2-1-4 0,-1 1 2 0,3 3 0 16,-4 2 1-16,3 0-4 0,-5 1 3 0,5-1-4 15,-5 4 0-15,4-2 5 0,1 3-8 0,-4 0-3 16,4 0-4-16,-2 2-7 0,-1 2-13 0,5-2-25 16,-2 4-25-16,0 1-31 0,-2 0-25 0,4 2-38 15,2-1-14-15,1 3-40 0,1 1-174 0,0-3-415 16,3 4 185-16</inkml:trace>
  <inkml:trace contextRef="#ctx0" brushRef="#br0" timeOffset="139489.972">21913 10490 119 0,'-1'-4'189'0,"1"4"-17"0,0 0-16 0,-3-3-12 16,3 3-15-16,0 0-16 0,0 0-12 0,0 0-10 16,0 0-9-16,0 0-2 0,0 0-6 0,5 10-8 0,-2-8-6 15,-2 3-3-15,-1-5-8 0,4 5-5 0,-3 0-2 16,2-3-5-16,-2 2-3 0,2-1-7 0,-3-3-4 15,3 3 4-15,-3-3-3 0,3 4 3 16,-3-4-5-16,1 2 13 0,-1-2 2 0,0 0 4 0,0 0 8 16,0 0 5-16,4 1 5 0,-4-1 2 0,0 0-1 15,0 0-8-15,0 0-6 0,0 0-1 0,0 0-8 16,-4-11-1-16,4 11-8 0,-4-7 2 16,-2 3-3-16,5 2-8 0,-2-1-3 0,1-2 2 0,2 5-17 15,-7-4-23-15,7 4-27 0,-1-3-48 0,1 3-42 16,-4-1-51-16,4 1-185 0,0 0-404 0,0 0 179 15</inkml:trace>
  <inkml:trace contextRef="#ctx0" brushRef="#br0" timeOffset="140259.909">22218 10300 174 0,'-5'-3'170'15,"5"3"-14"-15,-4-1-11 0,4 1-14 0,-2-3-9 16,2 3-10-16,-5-4 1 0,5 4-14 0,-3-4-3 0,3 4-4 16,0 0-5-16,-1-4-7 0,1 4-3 0,0 0-1 15,1-6-4-15,-1 6-3 0,2-4 5 16,-2 4-6-16,0 0-2 0,0-6-5 0,0 6-3 16,2-4-1-16,2 3-12 0,0-3-1 0,0 1-1 0,2 1-6 15,-1-1-3-15,2-1-2 0,4 1-1 0,-1 3-3 16,-1-4-6-16,1 4 0 0,1 2-2 0,-2-1-4 15,3 0 4-15,-4-1-3 0,2 4-2 0,-1 0-5 16,-1-2 2-16,-2 3-1 0,-2 0-1 0,0 1 0 16,2-1-1-16,-6 2 5 0,4-1 6 0,-4 5 5 15,-1-5-5-15,-2 3 1 0,-2 2-9 0,0-2-1 16,0 0-2-16,-3 0 2 0,2 2-6 0,-6-4 2 16,6 3 1-16,-2-4-2 0,-2 2 1 0,1-3-1 15,1 3 0-15,1-2-2 0,1-4-1 0,2 1-2 16,-1 2 2-16,1-3 0 0,0 1 0 0,4-3-7 15,-5 4-1-15,3-3-2 0,2-1 2 0,-4 3-5 16,4-3 2-16,0 0 0 0,0 0-2 0,2 5 5 16,-2-5-1-16,0 0 0 0,7 2 3 0,-1 0-3 15,-6-2 1-15,11 2 1 0,-1-2 3 0,-3 3-1 16,0-3-2-16,6 4 3 0,-4-1-4 0,1 0 6 16,3 1-2-16,-3 2-1 0,2-1-4 0,-1-1 6 15,-2 1 2-15,-1 0-3 0,1-1 2 0,-3 3-1 16,1 1-5-16,-2-3 6 0,-1 1 2 0,2 0 5 0,-5-1-4 15,2 0-2-15,-5 2 3 0,1-2-5 16,-2 2 3-16,0 0-6 0,-1-2 1 0,-4 2 2 16,1 0-4-16,-6-4 4 0,4 6 0 0,-4-1-1 0,-6 0-1 15,9-3 5-15,-8 2-1 0,-4-2-2 16,4-1 3-16,2-1 4 0,-2 2 1 0,-1-1 6 16,1-2-1-16,5 1-1 0,0-3 4 0,-2 0-7 15,5 2 2-15,-2-2-4 0,3 2-1 0,3-2-10 0,-1 0-17 16,7 0-33-16,-11-2-42 0,11 2-53 0,-5-2-32 15,5-2-53-15,0 4-136 0,5-9-400 0,0 3 176 16</inkml:trace>
  <inkml:trace contextRef="#ctx0" brushRef="#br0" timeOffset="140907.687">22544 10304 137 0,'0'0'155'0,"0"-4"-14"0,0 4-8 15,0 0-16-15,1-4-1 0,3 2-10 0,0 0-1 16,0-1-2-16,1 1-6 0,2 0-8 0,0 0-3 16,0 0-5-16,0 0-7 0,5 1 2 0,-3-4-5 15,2 3-10-15,2-1 1 0,-3 3-4 0,1-1-6 16,0 1-4-16,-5 1-6 0,3-1-3 0,-4 0-10 16,4 3 2-16,-5-2-1 0,1 0 2 0,-1 3 10 15,-4-2 3-15,1 4 2 0,-1-1-4 0,-1 2-4 0,1-2-4 16,-4 3 1-16,-3 0-4 0,-1 0-5 15,0 0-1-15,-1 1-2 0,2-1-3 0,-2-2-2 16,2 2-1-16,-2-4-2 0,2 1-4 0,-2 2-2 0,4-4-2 16,0 2 1-16,-1-1-3 0,3-2 2 0,-1 1-7 15,0-1-3-15,4-2 1 0,-3 4-3 16,3-4-1-16,-1 6-1 0,0-4 2 0,1-2 2 16,0 0 0-16,2 6-1 0,1-3 1 0,2-2-2 0,0 2 2 15,-1 0-3-15,1-2 5 0,2 3 0 0,3 0-1 16,-3-2-2-16,1 1 3 0,0-1 0 0,3 3-3 15,-2-2 3-15,0 2-3 0,1-1 6 0,-1-1-5 16,-4 1-2-16,3-1 2 0,-2 0 2 0,-2 1-2 16,1 1 7-16,-1 0-5 0,1 0 1 0,-1-1-2 15,-4 1-2-15,0 0 1 0,-1 2 0 0,-3-2 0 16,0 2 1-16,-1-1 2 0,-3 2-1 0,2-4-1 16,-9 3 6-16,2 2 0 0,-1-2 0 0,-4 1 6 15,6-4 4-15,-5 2 2 0,4-2-3 0,0 1 0 16,-1-2-4-16,1 0-2 0,-1 1-2 0,5-1-13 15,-4-1-29-15,2-1-23 0,-1-2-42 0,5 1-39 16,-1-2-43-16,8 2-187 0,-9-2-399 0,7-1 177 16</inkml:trace>
  <inkml:trace contextRef="#ctx0" brushRef="#br0" timeOffset="141459.232">22945 10294 141 0,'3'-2'182'16,"-3"2"-14"-16,-4-7-12 0,4 7-15 0,0-3-14 15,0 3-18-15,0 0-5 0,0-4-10 0,0 4-11 16,0 0-4-16,0 0-10 0,0-6-5 16,0 6-7-16,0 0-8 0,0 0 0 0,0 0 4 0,0 0 9 15,0 0 3-15,0 0 3 0,-4 13 1 0,0-8 1 16,0 2-2-16,0 1 1 0,-1 3-7 0,-1-1-1 16,1 0 1-16,0 2-3 0,-2 1-5 0,1 0 0 15,1-2-1-15,-1 4-4 0,2-4-4 0,0 1-1 16,1 0-7-16,1-1 6 0,0-1-8 0,0 1-5 15,4-2 0-15,-4 0-5 0,4-1-2 0,-1-1-4 16,2-2-2-16,1 4-4 0,2-1 2 0,1-3-3 16,2 1-1-16,3 0 0 0,-1-2-2 0,0-1-4 15,1 0-5-15,1-1-16 0,-2-2-27 0,2 0-16 16,-1-1-27-16,-1-3-22 0,1 2-27 0,-1 0-17 0,-1-4-19 16,0 2-7-16,-3-4-22 0,-1 3-121 15,-2 1-348-15,0-1 154 0</inkml:trace>
  <inkml:trace contextRef="#ctx0" brushRef="#br0" timeOffset="141646.731">23037 10418 8 0,'-5'-4'165'0,"5"4"9"15,-5-2-1-15,5 2 1 0,0 0-5 16,-1-2-9-16,1 2-14 0,0 0-12 0,0 0-3 0,0 0 0 16,-6 10-5-16,7-5-2 0,-5 2-6 0,4 3-4 15,0 0-7-15,-2 2-10 0,-1 4-10 16,2 2-9-16,-2 0-6 0,-1-1-8 0,2 5-6 15,-1-5-7-15,-6 8-24 0,4-4-34 0,-3 4-47 0,-1 0-59 16,3-7-70-16,-7 9-206 0,0-3-421 0,5 0 187 16</inkml:trace>
  <inkml:trace contextRef="#ctx0" brushRef="#br0" timeOffset="151415.507">24016 10176 73 0,'0'0'95'0,"2"-4"-18"0,0 0 0 15,0 0-6-15,-2 4-4 0,3-3 5 0,2 1-13 16,-5 2 6-16,2-5 1 0,0 1 4 0,-2 4-4 16,0-3 0-16,0-1 3 0,0 4 5 0,0 0 1 15,4-5 2-15,-4 5-1 0,0 0 2 0,0 0-1 16,0-3-2-16,0 3-5 0,0 0-7 0,0 0-4 0,0 0-8 15,0 0 8-15,-18 12-6 0,10 0 4 16,-1 2-2-16,-4 6 6 0,0 4-6 0,-3 0 4 16,5 5-5-16,-1-2-1 0,-2 2-2 0,4-4 1 15,0 1-7-15,2 2-6 0,3-8 6 0,3-1-7 0,-1 1-6 16,-1-1-2-16,4-1-5 0,3 0-2 16,-2-3-1-16,3 0-2 0,1-4-2 0,-1 0-1 15,1-2-1-15,1 1-5 0,1-3 0 0,0 1-1 0,2-3 0 16,4-1-1-16,-3-4 1 0,3 3 5 0,-1-3-11 15,5-3 4-15,0 0-5 0,2-2 5 0,-1-4 0 16,4 2-7-16,-2-3 1 0,-2 0 1 16,-1-2-2-16,6-3 1 0,-4-4-1 0,0 0 6 0,-2 0-13 15,-5 4 1-15,5-7 8 0,-5 1-10 0,-1-3 3 16,-3-1 1-16,-5 6 2 0,5-6-1 0,-8 6 5 16,0-5-4-16,0 4-1 0,-4 1 1 0,0 1 2 15,1-1 6-15,-4 3 0 0,1-2 7 0,-2 5 6 16,-4 0-1-16,3 4 0 0,-2-3 2 0,1 7-7 15,-3 1 3-15,2 0-4 0,-3 4 0 0,1-1-5 16,-6 2 1-16,0 6-4 0,6-4-13 0,-9 4-21 16,8 4-32-16,-1 0-27 0,2 1-38 0,-1 1-47 15,5 1-36-15,-1 0-181 0,3 3-422 0,4-2 187 16</inkml:trace>
  <inkml:trace contextRef="#ctx0" brushRef="#br0" timeOffset="151792.963">24466 10469 76 0,'-4'-2'216'0,"2"-1"7"0,2 3-4 0,-5-3-10 16,5 3-20-16,-2-5-20 0,2 5-15 0,0 0-17 0,-5-1-16 16,5 1-13-16,0 0-12 0,0 0-8 0,0 0-7 15,0 0-13-15,0 12-4 0,0-8-4 0,2-1-7 16,1 1-3-16,-1 1-7 0,0-2-7 0,-1 1 2 16,-1-4-6-16,2 5-1 0,-2 0 0 0,0-5 0 15,0 3 9-15,0-3 0 0,0 0 7 0,2 4-1 16,-2-4-7-16,0 0 3 0,0 0-3 0,0 0-3 15,0 0-4-15,0 3-3 0,0-3 1 0,0 0-6 16,0 0-5-16,0 0-5 0,-2-13-22 0,2 9-25 16,-2 0-35-16,1-1-36 0,1-1-42 0,0 1-32 15,0-1-39-15,0 0-174 0,0 1-425 0,0 0 188 16</inkml:trace>
  <inkml:trace contextRef="#ctx0" brushRef="#br0" timeOffset="152330.58">24898 10186 119 0,'0'-10'194'16,"0"5"-3"-16,-2-2-11 0,0 2-12 0,2-2-12 16,-2 2 1-16,2 1-10 0,0 4-4 0,-2-6-7 15,2 2-13-15,0 4-9 0,0-4-11 0,0 4-9 16,0 0-4-16,0 0-4 0,-9 8 0 0,3-1-2 0,-2 4-8 16,3 1-5-16,-2 3-5 0,-1 1 0 0,0 3-5 15,-2 4-2-15,4-3-1 0,-4 3 2 0,2 0-6 16,1 1-5-16,3-5-1 0,-2-1-5 15,1 0 5-15,1 1-14 0,2-2-8 0,-1-1 2 0,3-1-3 16,0-3-4-16,4 0 0 0,-3 1-2 0,2-2-2 16,-1-1-3-16,3-1-2 0,2-1-5 0,0-1 4 15,1 1-4-15,1-5 0 0,0 1 0 16,1-2-2-16,3 2-2 0,0-3-2 0,-2-6 0 0,5 4 11 16,-3-4-16-16,0 2-10 0,3-6-3 0,-5 2-8 15,-2 0-1-15,2-1 0 0,-1-1 1 0,-1 0 5 16,-3-3 0-16,1 2 4 0,-3 0 1 0,0 0 5 15,-1 1 1-15,-2 2 1 0,-1-1 2 0,-2 1 1 16,-1-1 1-16,0 4 1 0,-3 0-1 0,0 0 3 16,-1 0 8-16,-2 2-5 0,-3 1 1 0,0-1 2 15,-6 2-2-15,4 0-2 0,-4 3 9 0,0 2-13 16,1-1-17-16,0 3-20 0,-2-4-35 0,5 2-29 16,3 2-46-16,0-3-38 0,2 2-48 0,0-1-159 15,5-1-427-15,-1 1 190 0</inkml:trace>
  <inkml:trace contextRef="#ctx0" brushRef="#br0" timeOffset="152927.982">25331 10161 180 0,'5'-10'205'0,"-5"3"-4"0,4 0-15 16,-4 0-12-16,0-1-18 0,0 1-10 0,4 2-9 16,-7-2-5-16,3 4-8 0,-1-3-14 0,1 3-10 15,0 3-10-15,-9-4-10 0,4 3-9 0,5 1-5 16,-13 0-6-16,8 1-2 0,-6 3-9 0,-1 1-4 16,1 2-5-16,-2 0-2 0,-3 1-7 0,4 0-4 15,2-1 3-15,-3-1-7 0,0 4-3 16,3-3 0-16,1 1-1 0,1-1-5 0,2 0-3 0,-1 0-3 15,5-2 4-15,-6-1-3 0,7 0 0 0,-2 0-4 16,2 0-1-16,1-4 3 0,0 6-4 0,4-4 0 16,-4-2-1-16,6 2 1 0,-6-2 0 0,8 0 1 15,-8 0-3-15,13-2 0 0,-7 0-1 0,2 0 3 16,-2-1-3-16,1-1 0 0,-1 1 0 0,2-2 2 16,-2 3 1-16,0-2-1 0,0 0-1 0,-3 1-1 15,4 2 4-15,-5-4-2 0,1 3 0 0,1 0-2 16,-4 2 3-16,5-1-2 0,-5 1 2 0,0 0-2 15,5-3-1-15,-5 3 0 0,0 0 0 0,0 0 1 16,0 0 2-16,8 6 2 0,-8-2 1 0,0 4 2 16,0-1 1-16,0 5 0 0,-2-1 0 0,2 1 5 15,0 4 0-15,0 0 0 0,0 1 5 0,-2-1-8 16,3 1 2-16,0 1 3 0,-1-3-3 0,-1 2 1 16,1-5-6-16,-1 5 4 0,0-6 2 0,1 1-6 15,-3 1 1-15,3-1 2 0,-1-2-5 0,1 2 3 0,0-3-2 16,-2-1 0-16,2 0 5 0,-2-2-4 0,2-2-3 15,-1 3-2-15,1-3-1 0,0 1-2 16,0 0-2-16,-2-1 4 0,1-1-2 0,1 2 0 0,0-5-12 16,-1 5-26-16,1-5-21 0,1 4-23 0,-1-4-30 15,0 6-38-15,0-6-33 0,0 0-37 16,0 0-145-16,0 0-395 0,13-15 175 0</inkml:trace>
  <inkml:trace contextRef="#ctx0" brushRef="#br0" timeOffset="153576.172">25522 10272 132 0,'-2'-7'183'16,"2"3"-11"-16,0 1-13 0,0 3-18 0,-2-7-11 16,0 0-12-16,1 4-10 0,1 3-11 0,0-8-3 15,1 3-13-15,3 1-1 0,-2 2-10 0,1-4 1 16,1 2-1-16,0 2-5 0,-1-2-5 0,1-2 0 15,3 4-6-15,-2-1 5 0,-1 1 0 0,1-1 0 16,0 3-9-16,3-1-1 0,2 1-4 0,-2 1 2 0,1 2-4 16,0-2-4-16,0 3 7 0,-3 4 2 0,3-3-1 15,0 1 3-15,-1 4-1 0,-2 4 5 16,-1-2-1-16,1 3 2 0,-2 4 0 0,-1-1-2 16,-3 0-2-16,-3 2 0 0,2-3-6 0,-5 2-1 0,1 0-7 15,0-2 3-15,-2 1-2 0,-2-4 3 16,-2 1-11-16,2-1-4 0,-3-2-3 0,1 2 0 15,-1-6-4-15,2 1-2 0,-4-1-2 0,1-2 9 16,0 1-15-16,3-3-1 0,1 0-7 0,0-1-5 0,0 1-6 16,4-3 7-16,-1-1-14 0,6 0-5 0,-12-5 0 15,7 2-4-15,1-2-3 0,2-2 7 0,-1 2-1 16,2-2 0-16,1 1 3 0,-1 0 3 0,2 1 1 16,0 1 1-16,0 1 1 0,-1 3 2 0,6-6 0 15,-2 5 5-15,1-2-3 0,-5 3 4 0,14 3 0 16,-3-1 8-16,-2 1-8 0,1 1 0 0,-1 1 2 15,4 2-1-15,-2-2 1 0,1 0 1 0,2 2 1 16,-4-3-1-16,3 0 2 0,1-1-6 0,-1-1-16 16,1-2-22-16,-1 1-25 0,1-2-25 0,0-1-15 15,0 0-12-15,-3-3-22 0,2 1-9 0,3-3-6 16,-5 1-1-16,-1-2-4 0,4-1-17 0,-6 1-94 16,7-5-297-16,-6 0 131 0</inkml:trace>
  <inkml:trace contextRef="#ctx0" brushRef="#br0" timeOffset="153914.77">25924 10193 143 0,'3'-8'169'0,"-1"1"14"0,1 2 6 16,-3-1-1-16,1 3-7 0,2 0-13 0,-1-1-14 15,-2 4-15-15,0 0 5 0,0 0-8 0,0 0-1 16,0 0 2-16,-6 19 1 0,2-2-6 0,-2 0-5 16,-1 0-5-16,-3 10-3 0,2 1 1 0,1-1-4 15,-1-2-4-15,0 1-5 0,2-8-8 0,-1 8-2 16,4-1-5-16,-4-7-13 0,5 2-6 0,-2-1-8 0,3 0-1 15,-2-2-14-15,3-3 9 0,0 1-18 0,0-3-3 16,4 0 4-16,0-2-20 0,-2-1 2 16,5-1-5-16,-4-3-2 0,4-1-4 0,1-1 0 15,3 0-2-15,-1-3-3 0,4 0 7 0,-1-5-28 0,1 2-11 16,2-5-10-16,1 3-10 0,-4-6-8 0,1 0-4 16,0-1 2-16,-5 1 1 0,-1 3 0 0,1-3 10 15,-3 1 6-15,-2 0 4 0,-1 1-2 0,-1 1 11 16,-2 2-1-16,0 1 7 0,-1-1-1 0,-3 1 4 15,0 1-1-15,0 2 2 0,-5-1 0 0,-1 0 2 16,-4 3 1-16,-4-1-13 0,2 2-14 0,-5 0-30 16,-2 4-44-16,-4-1-66 0,1-3-65 0,-5 5-214 15,5 0-494-15,-2 0 219 0</inkml:trace>
  <inkml:trace contextRef="#ctx0" brushRef="#br0" timeOffset="154796.412">25243 10091 39 0,'0'0'119'0,"0"0"-4"16,8 0-9-16,-8 0 0 0,6-2-7 0,-6 2 2 16,9-5 2-16,-5 3-10 0,1-1 3 0,-3 1-4 15,2-1-7-15,0 0-6 0,-1-3 0 0,3 3-6 16,-4 1-1-16,1-2-2 0,2 0-3 0,-5-1 0 15,2 1 0-15,0-1 4 0,-2-1-5 0,0 0-6 16,-2 2 3-16,0-1 0 0,-1-1 0 0,0 2-1 16,-1-1 0-16,0 0-4 0,-2 2-3 0,-2-1 2 15,-1 3-7-15,2 1-1 0,-4 0-3 0,0 0-3 16,-1 1-2-16,0 2-4 0,-2-2 2 0,2 5-2 16,-3 3 0-16,-1-1 0 0,1 1-6 0,1 3 2 15,-4-1-5-15,5 2 1 0,-2 1 1 0,5-1-2 16,-2 2 4-16,1-1-8 0,3 1-1 0,-1-1-6 15,2 3 1-15,1-5-1 0,4-2-3 0,-1 2-2 16,2 0-1-16,1 0 0 0,0-1-5 0,1-3-9 16,1 2 2-16,-1-1-2 0,3-2 0 0,1 1-3 0,1-2 5 15,-1-2 1-15,4-2-3 0,3 0 9 0,0 1-8 16,-1-5 3-16,7 0-2 0,-3-1-2 16,0-1 1-16,2-5-3 0,-2 2 2 0,-3 2 3 15,3-7-1-15,-3 5-2 0,0-5 1 0,0 0 2 0,-1 0 0 16,1-3 0-16,-7 6 8 0,3-6-9 0,-4 0 0 15,1 3 2-15,-2 0 3 0,-1 2-1 0,-2-1 0 16,1 5 2-16,-2-3-9 0,-1 4 0 0,0 1-16 16,1 1-24-16,1 3-39 0,-13 2-65 0,4 3-66 15,-6 4-229-15,0 0-481 0,2 5 213 0</inkml:trace>
  <inkml:trace contextRef="#ctx0" brushRef="#br0" timeOffset="196545.002">26580 10199 2 0,'0'0'71'15,"0"0"17"-15,0 0-11 0,0 0-3 0,-4-2-10 0,4 2 7 16,0 0-7-16,0 0 2 0,0 0-2 0,0 0-4 16,0 0 10-16,0 0-1 0,0 0 5 0,0 0-2 15,0 0-3-15,0 0 4 0,0-4-2 0,-1 0-3 16,1 4-4-16,0 0 3 0,-2-7 4 0,2 7-12 16,-3-4 12-16,3 4-12 0,-4-5-8 0,2 4 2 15,2 1-2-15,-4-5-3 0,4 5 0 0,-3-6 1 16,0 6-3-16,3 0-1 0,-4-5-3 0,4 5-1 15,-6-1-5-15,6 1-3 0,-5-1-1 0,5 1-3 16,-9 3-2-16,2 1-8 0,-3 2 5 0,1 3 0 16,-1 4-4-16,-3 0 2 0,2 2 4 0,-6 8-1 15,3-1 0-15,-4 3 1 0,4-1-2 0,0 4 0 16,3-3 0-16,0 4-2 0,-1-4-2 0,8-5-1 16,-3 6-3-16,3-1-1 0,3-7 1 0,0-1-2 15,1 1-4-15,1-2-2 0,2-4 0 0,2-2-1 16,-1 2-4-16,6-3 1 0,-4 0 1 0,3-2-2 15,0-2-3-15,1 1 3 0,1-4 2 0,0-2-1 16,3 0 0-16,-1-2 3 0,5-3-3 0,-5 0-1 16,5-3-1-16,-4-2 3 0,2 0-3 0,-3-2 1 15,2-2 1-15,-3-2 0 0,4-8-3 0,-1 2-2 0,2-4 2 16,-6 0-1-16,-4-2-1 0,2-3 1 16,0 0 0-16,-4 2 0 0,-1 3 4 0,0 0-4 15,-4 7 2-15,0 2 12 0,0 0-2 0,0 5 2 16,-2 3 2-16,0-1-2 0,-2 4 4 0,3-1-2 0,-3 3-3 15,0-1-2-15,-1 1-6 0,1 3-11 16,-2-1-18-16,6 2-22 0,-13 1-28 0,4 4-39 16,0-3-18-16,4 5-32 0,-2-3-24 0,0 4-178 0,0-1-395 15,2 0 175-15</inkml:trace>
  <inkml:trace contextRef="#ctx0" brushRef="#br0" timeOffset="196891.479">26935 10476 98 0,'-4'-3'210'0,"0"2"-6"0,4 1-10 0,-4-5-19 15,4 5-17-15,-2-3-18 0,2 3-13 0,0 0-10 16,0 0-12-16,-13 5-12 0,13-5-6 0,-4 5-13 16,4-5-4-16,-1 4-7 0,1-4-6 0,-1 3-5 15,-2 1-9-15,3-4 2 0,0 0-12 0,-1 4 3 16,1-4-5-16,0 0 0 0,0 0 8 0,0 0 2 16,0 0 5-16,-3 4 4 0,3-4 5 0,0 0-7 15,0 0-5-15,0 0-2 0,0 0-6 0,0 0-4 16,0 0-3-16,0 0-6 0,-6-9 1 0,3 6-18 15,3 3-15-15,0 0-25 0,-4-3-27 0,4 3-37 16,-6-2-39-16,6 2-43 0,0 0-191 0,0 0-401 16,0 0 179-16</inkml:trace>
  <inkml:trace contextRef="#ctx0" brushRef="#br0" timeOffset="197543.735">27419 10258 40 0,'3'-12'175'15,"-2"-3"-9"-15,-1 3-18 0,0 0-11 0,0 2-13 16,1-1-8-16,-2 1-7 0,1 0-7 0,-1 0 2 0,1 3-2 15,-1 1-4-15,-1 0-6 0,0 0-6 16,-2 1-6-16,0 0-7 0,0 2-9 0,-1 2-8 16,-3-1 0-16,-1 2-11 0,-2 3-1 0,-2 0-5 15,-5 5-3-15,0 0-6 0,-1-1-5 0,1 4 4 0,0-2-1 16,4 3 4-16,-2-3-8 0,2 0-2 16,0 4-9-16,6-4 6 0,0 1-5 0,2-1 0 15,0-1-2-15,2 0-6 0,0 1 2 0,1-1-2 16,5-3-2-16,0 1-1 0,-1 0 1 0,5-4-2 15,0 1 2-15,3 1-2 0,1-2 3 0,3-2-4 0,-2-2-1 16,3 0-1-16,4-3 3 0,-7 0-3 16,5-2 3-16,-2 0 1 0,0-1-3 0,-5 1-3 15,4-2 7-15,1 0-4 0,0-2-1 0,-5 4 2 0,-1 0-2 16,1-4 3-16,-2 2-1 0,0 3 1 0,-1-2-2 16,1 0 3-16,-4 1-2 0,2 5 0 0,-2-2 2 15,-1 0 6-15,1 0-2 0,0 1 2 0,-3 3-7 16,3-2 4-16,-3 2 2 0,0 0-5 0,0 0 9 15,0 0 6-15,0 12 1 0,-1-2 3 0,-3-1-3 16,2 3-2-16,-1 3 2 0,1 2-1 0,-1 3 2 16,-1-1 0-16,2 2 1 0,-2 3-2 0,3 1-2 15,-2-6-2-15,1 0 0 0,0 0-3 0,0 1 1 16,0-1 0-16,1-1 1 0,0 1-2 0,-1-2 0 16,2 0-2-16,-1-5 0 0,1-1-2 0,0 0 0 15,0 1 0-15,1-5-2 0,-2-2-1 0,0 4 1 16,1-4-1-16,1 0 0 0,-1 0-2 0,0-1-1 15,-1-1 2-15,1-3 0 0,1 7-2 0,-1-7 0 16,0 5 0-16,1-3-5 0,-1-2 1 0,0 0-22 16,0 0-23-16,-1 4-32 0,1-4-32 0,0 0-48 15,0 0-47-15,0 0-173 0,0 0-408 0,5-12 181 16</inkml:trace>
  <inkml:trace contextRef="#ctx0" brushRef="#br0" timeOffset="198165.074">27638 10157 18 0,'0'0'156'0,"0"-5"2"16,0 5-6-16,0 0-14 0,-1-5-5 0,1 5-8 15,0 0-5-15,0 0-7 0,0 0-3 0,0 0-9 0,1-4-6 16,-1 4-8-16,0 0-7 0,0 0-4 0,0 0 13 15,0 0 7-15,0 0 2 0,-4 18-3 16,3-7-2-16,-3-1-2 0,0 3-2 0,0 4-6 0,-2 2-5 16,-3 4-3-16,2-4-5 0,4 1-1 0,-4 3-7 15,-1-4 2-15,2 1-6 0,4-1-3 0,-2-2 6 16,1 2-14-16,-2 0-2 0,1-2-6 0,0-2-2 16,3 0-5-16,-4 2 1 0,4-7-5 0,1-1-4 15,0 1 7-15,0 0-14 0,0 0 1 0,1-4-3 16,-1 1-1-16,0-2-5 0,0-1 9 0,0 0-9 15,0-4-1-15,0 7-2 0,0-3-1 0,0-4 1 16,0 1 0-16,0-1-6 0,0 0-23 0,0 0-34 16,0 0-44-16,0 0-45 0,0 0-52 0,0-16-37 15,0 9-212-15,0-4-482 0,0 1 213 0</inkml:trace>
  <inkml:trace contextRef="#ctx0" brushRef="#br0" timeOffset="198642.794">27838 10271 146 0,'0'-4'180'0,"0"4"-11"16,0 0-19-16,0 0-14 0,0 0-8 0,0 0-10 16,0 0-3-16,-4 12-4 0,3-6-10 0,-1 6-6 15,-2 2-2-15,0 3-6 0,-2 0-8 0,-1 7-2 16,3-4-10-16,1-1-3 0,-1 0-7 0,0-2-3 0,-1-1-9 16,2 0 0-16,1-4-8 0,-1 0-3 15,3-1 0-15,0 0-6 0,3-2-6 0,-2 0 1 16,0-3-4-16,1-1-1 0,1 2-5 0,0-4 6 15,1 0-4-15,0 0-4 0,1 0 0 0,0-3-2 16,4 0-3-16,0-6 4 0,0 3 0 0,0-2-2 16,1-5-3-16,-1 3 1 0,-2-4 0 0,3-2-2 15,1-1 0-15,-3-1-3 0,-1-3 2 0,1-1 2 16,-1-3 0-16,1-5-2 0,-8 8-3 0,4 0 3 0,-3 1-1 16,-1 2-3-16,0 2 6 0,-1 2-3 0,-1 3-2 15,-2-3 3-15,-2 3 0 0,3 2 3 16,-4 2 0-16,0-2-4 0,-4 3 1 0,4 0-5 15,-5 2-2-15,1 0-18 0,-1 2-21 0,-1 2-23 0,1 0-40 16,-1 2-29-16,1 0-39 0,1 3-154 0,-2-2-356 16,3 0 158-16</inkml:trace>
  <inkml:trace contextRef="#ctx0" brushRef="#br0" timeOffset="199386.349">28275 10211 64 0,'7'-1'147'0,"0"-2"-15"0,0 2-11 0,2-2-2 16,0 2-8-16,1-1-10 0,0 2 0 0,2 0-18 16,-1 0 0-16,-2 2-5 0,1-2-6 0,-1 1-13 0,0 1-2 15,-3 0 1-15,6 1-10 0,-7-2 0 16,0 2-12-16,3-1 3 0,-3 4-3 0,-1-4 5 15,-3 2 3-15,3 1 3 0,-3 1 1 0,-1-2 5 16,-2 2-7-16,-1 1-1 0,-3-1-3 0,-2 2-5 16,-1 1-2-16,-1-1 0 0,-3 1-9 0,3-3-1 15,-7 3-1-15,3 1 0 0,1-3-5 0,-2 0-4 16,4-2 2-16,-1 0-3 0,1 1 0 0,2-2-3 16,1-2-2-16,2 2 2 0,2 0-4 0,-1-2-4 0,2 3 1 15,-1-5 2-15,2 4-4 0,2-4 4 0,0 5-4 16,0-5-2-16,2 8-4 0,1-7 7 0,-1 0-1 15,4 2-1-15,-1-1 0 0,1 1-1 16,2-1-1-16,2 1 3 0,0 0 0 0,3 0 0 0,-3-1-1 16,5 1-2-16,-4 0 3 0,0 1-1 0,3 1-3 15,-3-3-2-15,1 1 3 0,2 0 6 16,-5 2-5-16,4-1-3 0,-4-1 6 0,-1 4-4 16,-2-4-1-16,2 2 2 0,-3 0 3 0,0 0-1 0,-1-1 2 15,0 0-2-15,-2 0 0 0,0 0-1 16,-2 1 8-16,0 0-5 0,-2 0 0 0,-2-1-1 0,1 0-3 15,-3 1-1-15,-1 1 2 0,-3-2 2 16,-1 1 1-16,1-1-3 0,-3 3 4 0,-1-5 5 0,-4 2 5 16,0-1 6-16,1 2 1 0,-4-3 3 0,2 0 7 15,1 1 5-15,1-2 5 0,-2 0 5 0,6 2 7 16,1-3 0-16,0 3-1 0,-2-3-2 0,4 1 1 16,-2-2-9-16,2 4 0 0,3-3-7 0,4 1-4 15,-5-1-2-15,8 0-2 0,-9-3-7 0,9 3 0 16,0 0 2-16,-10 2-9 0,10-2-13 0,0 0-24 15,-4 1-29-15,4-1-40 0,0 0-50 0,0 0-60 16,0 0-241-16,0 0-479 0,0 0 212 0</inkml:trace>
  <inkml:trace contextRef="#ctx0" brushRef="#br0" timeOffset="206439.887">28868 10296 22 0,'3'-3'93'16,"-3"3"-6"-16,0 0-5 0,0 0-6 0,1-4-10 16,-1 4 0-16,0 0-4 0,0 0 5 0,0-4-8 15,0 4 4-15,0-6 1 0,0 6-1 0,0-6-3 16,0 3-2-16,0-2 3 0,0 5-2 0,-4-5 1 16,3 1 2-16,-2-1 3 0,3 0-8 0,-5 0 1 15,4 3-3-15,-5-4 0 0,3 1 6 0,-1 1-2 16,-1 2-5-16,4-3-1 0,-3 2-4 0,0-1-4 15,0 4-7-15,4 0-1 0,-10-3-4 0,10 3-6 16,-9 3 0-16,5-1-2 0,-3 1-1 0,0 4-1 16,2-1-4-16,-2 6 1 0,1-1-1 0,-1 5-1 15,-1 2-4-15,4-2 1 0,-3 9-2 0,4-4 4 16,2 4-8-16,-2-1 5 0,2-5-5 0,1 1-2 16,4 1 1-16,-3-1 1 0,4-2 0 0,0-2-4 15,-1 0 1-15,5 0-1 0,-3-2-3 0,1 0 2 16,-1-5 1-16,4 1-4 0,-2-2-1 0,-2 1 3 15,6-1-3-15,-2-4 3 0,-2 0 2 0,-2 0-8 0,8-2 3 16,-5-1 1-16,3-1 4 0,-1-1-1 16,-1-1-3-16,2-3 2 0,-1 1-6 0,1-3 5 15,1-2 1-15,0-3-4 0,-2 0 6 0,4-5-1 16,-4 0-2-16,3-4 0 0,1-1-4 0,-5-2 3 0,0-1 0 16,-1 2-3-16,-1-4 2 0,-2 9 0 0,-2 0 10 15,0 0 5-15,-3 1 5 0,-1 1 1 0,-1 4 1 16,0 3 5-16,-2-1 1 0,-1 2 1 0,-2 1 1 15,2 0-6-15,0 2 0 0,-1 0-1 16,0-1-4-16,-3 2-3 0,2 3-5 0,-3 0-9 0,4-1-5 16,-7 4-14-16,4-1-15 0,-3 3-16 0,0 0-16 15,1 2-19-15,-1 0-19 0,4 2-30 16,-2 1-18-16,5-1-23 0,-1 3-136 0,0-1-335 16,1 0 148-16</inkml:trace>
  <inkml:trace contextRef="#ctx0" brushRef="#br0" timeOffset="206822.873">29368 10462 58 0,'0'0'155'0,"2"-5"-4"16,-2 5-14-16,0 0-5 0,0-6-6 0,0 6-9 16,0 0-10-16,0 0-15 0,2-4-7 0,-2 4-5 15,0 0-6-15,0 0-4 0,0 0 2 0,0 0-8 16,0 0-5-16,0 0-10 0,0 0 1 0,-7 14-8 16,6-11-3-16,1-3-5 0,-2 3 0 0,2-3-5 15,0 0 7-15,0 0-5 0,0 0-3 0,0 4 3 16,0-4 1-16,0 0 8 0,0 0 1 0,0 0 6 15,0 0 7-15,0 0-8 0,0 0-4 0,0 0 1 16,0 0-9-16,0 0-4 0,0 0 0 0,-6-12-3 16,5 8-7-16,0 0-1 0,1 4-4 0,-3-5-2 15,2 1-5-15,1 4-25 0,-4-5-29 0,1 3-25 16,2-3-35-16,1 5-29 0,0 0-28 0,-2-2-30 16,2 2-106-16,0 0-324 0,0 0 144 0</inkml:trace>
  <inkml:trace contextRef="#ctx0" brushRef="#br0" timeOffset="207451.183">29728 10275 146 0,'-1'-10'149'0,"0"1"-2"16,-2-2-21-16,3 2-7 0,-4 1-7 0,3 2-7 16,-3-1-2-16,3 2-3 0,-3-2-5 0,1 3-8 15,-3-1-10-15,2 1-5 0,-1 2-8 0,-4 0-1 16,-1 1-8-16,1 2-5 0,-4 2-3 0,1-2 1 16,1 3-7-16,0 1-2 0,-2 2-3 0,3-3-1 15,1 3-8-15,-1 0 3 0,-1 2-5 0,2-1-2 0,1 2-2 16,1-1-5-16,2 1 0 0,0-1-2 0,2-3-4 15,1 2-1-15,2-1 2 0,0-1-12 16,2 2 12-16,-2-1-7 0,5-2 1 0,-1 0 0 16,0-1 0-16,3-1-6 0,1-1 3 0,-1 1 1 15,1-2-3-15,-1 2 3 0,5-3-3 0,-3 0 3 0,-2-2-1 16,5 1-2-16,-1 0-1 0,-2-3 1 16,1-1 3-16,-3-1-2 0,3 0 0 0,-5 2-1 15,5-3 0-15,-6 2 5 0,1 0-5 0,0 0 2 16,-1-2 0-16,2 3 1 0,1-2-2 0,-6-1 3 0,3 3-1 15,0 1 2-15,-3-1 0 0,2 1 3 0,-2-2-2 16,-1 5 6-16,0 0 1 0,3-4-2 16,-3 4-2-16,1-3-3 0,-1 3-1 0,0 0 2 15,0 0 7-15,-4 12-1 0,0-3 2 0,0 2-1 0,3 0 4 16,-3 6-5-16,-1 0 8 0,0 0-4 0,1 3-2 16,3-2 4-16,-3 0 0 0,0 0-1 0,0 3 0 15,1-2-2-15,1-2 0 0,2 1-1 0,-1-2-1 16,-2 1-2-16,3-4 1 0,-2 0-1 15,2 0 1-15,-2-2-2 0,0-1-2 0,2 2 0 0,0-1-3 16,0-2-1-16,0-2 1 0,-2-2 2 0,4 2-3 16,-2-1 1-16,0-2-6 0,-2 1 6 0,2-1-6 15,0-4 1-15,0 5-6 0,0-5-19 0,-2 3-24 16,2-3-38-16,0 0-31 0,0 0-46 0,0 0-27 16,0-13-149-16,0 6-368 0,4-2 163 0</inkml:trace>
  <inkml:trace contextRef="#ctx0" brushRef="#br0" timeOffset="207893.972">29921 10309 154 0,'0'0'184'0,"-2"-4"-4"0,2 4-22 0,-2-3-12 15,2 3-14-15,0 0-12 0,0 0-4 0,-10 12-21 16,6-5 4-16,-1 2-10 0,0 1-5 0,-4 7-6 16,4-2-4-16,-3 2-7 0,3-3 3 0,-4 3-11 15,4 0 2-15,-1 0-7 0,-1 1-5 0,1-1-3 16,3-1-5-16,-3-5-1 0,2 6-9 0,0-5 0 16,3 1-8-16,1-1 1 0,1-2-1 0,2 4-4 15,0-6 2-15,-1 1-7 0,2 1-3 0,2-3 1 16,-1-1-2-16,2 0-1 0,-1-3 3 0,2 1-6 15,-1-1 1-15,1-1 1 0,-1-3-6 0,1 2 5 16,4-3-10-16,-3 2 6 0,2-5 2 0,-3 3 1 16,0-1-4-16,-3-1-2 0,1-2 2 0,2 2 3 15,-3 0 0-15,-2 0-1 0,-1 0 4 0,3 0-4 16,-2 0 0-16,-1 0 2 0,-2-1-3 0,0 2 4 16,0 3-6-16,-2-6 1 0,2 6-1 0,-5-3 3 15,1-2-4-15,-5 5 3 0,1 0-3 0,-2 2 2 16,-3 1 0-16,-1-3-10 0,4 0-15 0,-3 3-21 0,-1-1-14 15,1 2-25-15,-1-1-33 0,5 1-22 16,0-3-31-16,-3 3-149 0,5-3-343 0,2 2 152 16</inkml:trace>
  <inkml:trace contextRef="#ctx0" brushRef="#br0" timeOffset="208549.223">30161 10357 81 0,'-1'-5'171'16,"-1"-2"-10"-16,2 2-8 0,-3 0-13 0,3 0-11 0,0-1-10 15,0 1-12-15,-1 0-2 0,-2 1-2 0,3 0-3 16,0 4-2-16,-1-9-6 0,1 6-1 15,-3-1-10-15,3 4-8 0,-5-5-2 0,5 5-6 16,-5-4-6-16,1 2-3 0,-5 2-5 0,9 0-2 0,-14 0 1 16,3 3-2-16,-1 0-1 0,3 2-5 0,0 2 0 15,-3-2-2-15,-1 2-7 0,4-2-1 0,0 3-7 16,1-2 3-16,1 2-2 0,-1-1-2 0,3 1-4 16,1-2-1-16,1 1-5 0,0 1 1 15,1-3-3-15,2 1-4 0,0 0-2 0,3-2-1 0,-1 1 2 16,2 0 0-16,0-3-4 0,1 1 3 15,3-1-2-15,2-2-2 0,-1 1 0 0,2 0-5 16,-1-3 4-16,0 0 1 0,2-2 1 0,-3 0-3 16,0-1 2-16,2 1-1 0,-4 2-1 0,2-8 1 0,1 5 1 15,-2-2-2-15,-4 2 3 0,0 0-3 0,2-3 1 16,-2 2 2-16,-1 1 0 0,3 0 1 0,-5 0 1 16,2 0-5-16,-1-1 3 0,-2 5 3 0,3-4-3 15,-3 5-2-15,1-2 1 0,-1 2 0 16,3-4-2-16,-3 4-1 0,1-4-4 0,-1 4 6 0,0 0-1 15,0 0 1-15,0 0-2 0,0 0 1 0,0 0 3 16,0 0-3-16,4 15 7 0,-3-8 0 0,-2 1 2 16,1 1 5-16,0 2 3 0,0-2 2 0,-1 3-5 15,-1 0 6-15,1 3-1 0,0 4 3 0,1-4 2 16,-3-1 0-16,3 3-3 0,-1 0 4 0,-2 2 0 16,3-3-2-16,-5 2 0 0,4-1 1 0,-2 3-3 15,0-3 1-15,0 1 0 0,-1-2 15 0,-2 0-5 16,3 1 0-16,-1-3-1 0,3-2 3 0,-3-1 5 15,4-3-10-15,-4 2-2 0,2-2 2 0,-2-1-6 16,4-2 4-16,-4 2-5 0,4-2-2 0,0 0-4 16,0-5 1-16,-4 5-9 0,3-1 4 0,-1 0-30 15,0 0-47-15,-3-1-71 0,-1-3-94 0,-1 2-296 16,7-2-570-16,0 0 253 0</inkml:trace>
  <inkml:trace contextRef="#ctx0" brushRef="#br0" timeOffset="-213406.011">2905 11855 20 0,'4'-3'49'0,"-3"1"-6"16,-1 2 2-16,4-4-8 0,-2 1-3 0,-2 3-2 0,3-4 12 16,-3 4-5-16,0 0 0 0,3-3-2 0,-3 3 3 15,1-5-4-15,-1 5-2 0,0 0-1 16,3-2-1-16,-3 2-7 0,0 0 0 0,1-4-4 15,-1 4 3-15,0 0-4 0,0 0-3 0,1-6-6 16,-1 6 3-16,3-3-4 0,-3 3 2 0,0 0 3 16,0-4-5-16,0 4 5 0,0 0 0 0,0 0 4 15,0 0-4-15,0 0 8 0,0 0-2 0,0 0 0 16,2-4-8-16,-2 4 4 0,0 0-1 0,0 0 4 16,0 0-8-16,0 0-7 0,0 0 9 0,0 0-3 15,0 0-4-15,0 0-1 0,0 0 4 0,0 0-7 0,0 0 9 16,0 0-2-16,0 0-1 0,0 0 0 0,0 0 4 15,0 0-2-15,0 0 2 0,0 0-5 16,0 0-4-16,0 0 8 0,0 0-2 0,0 0 3 16,0 0-5-16,0 0-4 0,0 0 5 0,0 0 4 15,0 0-5-15,0 0-1 0,0 0-7 0,0 0-1 0,0 0 5 16,0 0-3-16,0 0 6 0,0 0-4 0,0 0-3 16,0 0 1-16,0 0-2 0,0 0-1 15,0 0 5-15,0 0 0 0,4-3-2 0,-4 3 1 16,0 0-2-16,0 0-2 0,0 0 7 0,0 0-2 15,3-3 0-15,-3 3-2 0,2-2 0 0,-2 2-3 0,0 0 3 16,3-4 3-16,-3 4-1 0,0 0-3 16,0 0 3-16,0 0 1 0,0 0-10 0,0 0 3 15,0 0 6-15,0 0 2 0,0 0-2 0,5-4-6 16,-5 4 6-16,0 0 2 0,0 0 1 0,0 0 1 16,0 0 3-16,0 0-2 0,0 0-5 0,0 0-2 0,0 0-2 15,0 0 0-15,0 0 1 0,0 0 1 0,0 0 2 16,0 0-6-16,0 0 1 0,0 0 5 0,0 0 2 15,0 0 4-15,0 0-7 0,3 10 6 0,-2-8 1 16,-1-2 4-16,1 8-7 0,1-4 8 0,-2 0-2 16,2 2 7-16,-2 1-2 0,2-2 2 0,-2 3 0 15,3 0-3-15,-3 1 4 0,3 0-1 0,-5 3 2 16,4-2 0-16,0 2-1 0,-4 0 0 16,4 0-3-16,-2 0 3 0,0 4 1 0,1-4 0 15,-1 2 2-15,3 2-1 0,0-1-2 0,-1 1-6 0,-1 1 6 16,2-1 0-16,-2 0 3 0,2-2 0 15,-2 4-2-15,4-1 2 0,-5 4 0 0,1-4-1 16,2 1 3-16,-2 0-4 0,4 1 0 0,-2 0-4 16,-3 0 3-16,4 1-4 0,-3-3 1 0,3 3-5 0,-3-2 4 15,2-2-3-15,-2 2-3 0,-1-2 1 0,5 0 2 16,-5-3-4-16,0-1 1 0,3 3-2 0,-2-2 0 16,-1 3 3-16,1-1-5 0,-2-4 2 0,1 6-3 15,0-4 0-15,1-2 2 0,2 0-1 0,-6 5-4 16,3 2 3-16,3-2-4 0,-2-4 1 0,-1 0-1 15,0 5 1-15,0-2-1 0,3 2-1 0,-3-5 2 16,1 0 0-16,-1 4 0 0,1-1 0 0,2 0-3 16,-2 2 8-16,-1-3-7 0,4-3 2 0,-4 4-4 15,0-2 2-15,0 3 3 0,3-3-3 0,-6-3-2 16,6 5 1-16,-6-2 1 0,6-3 0 0,0 2 0 16,-3 0 0-16,4-2 3 0,-4 1-5 0,3-3 4 15,-2 2 1-15,-1-1 0 0,1 2-1 0,2-2-2 16,-2-2 3-16,-1-1 0 0,4 1 0 0,-2 2-3 15,0-3 6-15,-1 1-1 0,2 0-2 0,-2 0 0 16,-1 0 1-16,5 1 3 0,-4 2-1 0,0-3-1 16,1 3 1-16,-1-1-3 0,0-3 2 0,1 2 1 15,0-1-3-15,-1-1-2 0,-1 2 1 0,2 0 4 16,0 0-3-16,-2-2-7 0,0-2-13 0,2 3-16 16,-2-3-29-16,1 1-39 0,-1-5-43 0,1 3-190 15,-1 1-360-15,0-4 159 0</inkml:trace>
  <inkml:trace contextRef="#ctx0" brushRef="#br0" timeOffset="-211402.34">3277 13116 60 0,'0'0'66'0,"0"0"1"16,0 0-21-16,0 0 8 0,0 0-4 0,0 0-4 15,0 0-3-15,0 0 3 0,0 0-12 0,0 0 4 16,0 0-6-16,0 0-1 0,0 0 0 0,0 0-3 15,0 0 1-15,0 0-3 0,0 0 7 0,0 0 1 16,0 0-4-16,0 0 2 0,0 0-10 0,0 0-2 16,0 0 2-16,0 0-3 0,0 0-7 0,0 0 6 15,0 0-3-15,0 0 9 0,14 5-8 0,-6-5-2 16,-2 1-5-16,5-1 5 0,0 1-8 0,0-1-15 16,2 0 18-16,6-2 4 0,-6 2-8 0,6-3 4 15,3 3-8-15,-4-2 4 0,4 2 8 0,-3-2-12 16,0 1 7-16,3-1-7 0,-2 1 2 0,8-3-3 15,0 4-15-15,-10-1 19 0,4 0 9 16,1-2-11-16,5 3-4 0,-9 0 3 0,3 0 1 0,7-1-6 16,-2 1 7-16,3 0-7 0,-4 1 5 0,-5-1 4 15,7-2-5-15,-5 2 0 0,5-3 8 0,2-1-14 16,3 4 9-16,0-1-4 0,-1 1 4 0,1-4-5 16,0 0-1-16,1 1 3 0,1-1 9 0,1 0-11 15,0-1 7-15,1 1-2 0,-1-1-9 0,2-2 11 16,-2 4-12-16,-2 1 8 0,-3 2 16 0,2 2-11 15,-2-4-7-15,-2 2 2 0,1 0-1 0,-1-3-12 16,-9 4 13-16,11-2 4 0,-9 1-10 0,-2 0 12 16,11 0-8-16,-2 0 8 0,0 0-1 0,-3 0 1 15,2 0-5-15,-7 1-2 0,6 1-5 0,1-4 2 16,-5 4 8-16,5-2-9 0,0 0 5 0,0 2-1 16,0-2 7-16,0 1-8 0,3-1 1 0,-3-1-1 15,4-1-4-15,-1 2 8 0,1 0-6 0,-2-2 4 16,2 1 6-16,-1 1-8 0,1-4 6 0,3 6-12 15,-3-5 4-15,2 2-4 0,-2 1 8 0,-1 2-4 16,-2-3-1-16,2 0 7 0,-2 1-1 0,2 1-7 16,1-1 5-16,-2 0 7 0,-1-1-6 0,1 1 3 15,1 0-5-15,-3 0 1 0,0 0 3 0,4 1-3 16,-5-2 0-16,2 2-5 0,1-1 9 0,0 1-3 16,1-2-1-16,1 0 0 0,-1 1-6 0,-1 1 5 15,2-2-3-15,0-3 7 0,-1 2-2 0,1 0 6 16,-2-1-7-16,2 1-3 0,-1-3 7 0,1 3 1 0,0 0-5 15,0 1-1-15,5-2 5 0,-4 1-4 16,-1 0 1-16,1 1-5 0,-1 0 4 0,0 0 0 16,-1-1 1-16,-1 0 7 0,0 2-7 0,2 0 2 15,-1-3-4-15,-1 4 10 0,2 1-8 0,-4-2 2 0,4-3 2 16,-2 3-4-16,0 0-8 0,1 1 11 16,-2 1-6-16,3-2 5 0,-1 0 2 0,2 2-1 15,-2-2-6-15,1 0 2 0,1 0 0 0,-2 2-2 16,3-1 2-16,2 0 0 0,0 2-2 0,-1-3 1 15,3 0 4-15,-4 2-3 0,-1-1 2 0,4-1-4 0,-1 0 0 16,0 0 3-16,0 2-3 0,0-2-2 16,3 0 5-16,1-2-4 0,-2 1 6 0,3-1 0 15,10-5-9-15,-12 5 3 0,13-1-3 0,-13 1 9 16,13 0-5-16,-13-1 12 0,12-3-8 0,3 0 1 0,-2 0-4 16,-2 5-2-16,5-6-16 0,-18 4-13 0,5 1-3 15,9-1-21-15,-12-2-34 0,-5 1-74 0,2 1-177 16,-4 0 79-16</inkml:trace>
  <inkml:trace contextRef="#ctx0" brushRef="#br0" timeOffset="-210049.739">8488 12898 53 0,'5'3'73'0,"0"-1"-6"15,-1 0-4-15,4 1-1 0,1 0-5 0,1-1-5 0,0 1-4 16,2-1-3-16,-1 2-2 0,2-1-4 0,0-1 1 16,0 1 0-16,7 0-3 0,-6 1-10 0,5-2 6 15,2-2 0-15,-3 3-4 0,2-2-1 0,2 0 6 16,-3 2-5-16,10-1-13 0,0-2 1 15,0-2 2-15,-1 4-1 0,0-4 0 0,4 2-13 0,0-3 10 16,0 3-3-16,1-2-3 0,4-1 1 0,0 3-1 16,2-2 1-16,-4-1-2 0,1 2 2 0,2 0-4 15,-2-1 0-15,0 1-3 0,1 1 1 0,-2-2-4 16,-3 1 4-16,1 0 5 0,-1-2-20 0,1 3 10 16,-4 3-2-16,-2-3 3 0,1 0 0 0,-5 0 6 15,4 0-2-15,1 0-4 0,-7 0 5 0,-1 0 3 16,8 1-8-16,-6-2 2 0,6 1 4 15,-6 2-9-15,-2-2 7 0,2 0-4 0,0 3 0 0,-2-4 3 16,3 2-5-16,5-2-2 0,2 2 1 0,-10-1 2 16,9 0 4-16,-2 0-6 0,-6 2 0 0,8-4 7 15,-8 2-6-15,9 0 1 0,-3 0-1 0,1 2 6 16,1-1-2-16,0-2 5 0,-1 2-9 0,2 0-12 16,1-2 21-16,-2 1-3 0,2-1-5 0,-3-1 1 15,4 2 1-15,-4 0 3 0,1-1 0 0,1 1-14 16,-8 0 13-16,6 0-4 0,3-3-2 0,-3 4 0 15,-1-2 11-15,-5 0-8 0,9-2-1 0,-4 3 3 16,1-1 4-16,3 0-7 0,2-1-1 0,-2 0 0 16,2 2 4-16,0-3-8 0,-1 1 13 0,4-1-8 15,-3 0 6-15,3 1-7 0,0-1 4 0,3 1-2 16,-3 0 1-16,5-1 1 0,-2 1 1 0,0-3-7 16,13 2 8-16,-15-1 1 0,0 3-7 0,3-1 6 15,1 0-3-15,9-3-4 0,-13 2-2 0,1 1 13 16,-1 2-6-16,-1-3-7 0,16-1 5 0,-16 2-2 15,0-1-4-15,1-1 8 0,3 3 3 0,10-1-1 0,-10 1 1 16,-1-1-4-16,0 0 1 0,11-1-4 16,-10 0-1-16,-1 3 4 0,2-1-4 0,-4 0 7 15,3 1-9-15,-1 0 0 0,11-2 5 0,-11 4-1 16,0-1 3-16,-3-1 1 0,3 0 6 0,-1 1-17 0,-3 0 13 16,0 2-4-16,1 1 5 0,-3-2-4 0,2 1 1 15,1 0 1-15,-2-1-10 0,2 1 1 0,-1-1 6 16,0 0 10-16,-2 1-17 0,2 0 3 0,0-1 2 15,1 1-10-15,-1-2 21 0,2 4-12 0,-4-2 5 16,3-1-3-16,-2-1 3 0,-1 1-5 0,3 2 3 16,0-3 5-16,1 3-6 0,-2-4 3 0,1 3-7 15,-1-3 4-15,2 2-11 0,-1 1-11 0,1 0-3 16,4-4-20-16,-4-1-8 0,1 4-14 0,3-5-96 16,-1 2-176-16,-2 0 78 0</inkml:trace>
  <inkml:trace contextRef="#ctx0" brushRef="#br0" timeOffset="-208568.854">13759 12908 40 0,'10'0'87'0,"-10"0"-6"0,9 0 2 16,-2 0-6-16,1 0-10 0,4 0-1 0,-2 0-16 16,3 0-11-16,0 1 7 0,0-1-10 0,1 2 8 15,1 0-13-15,3 2 4 0,1-1-6 0,-1-2-7 16,1 3 0-16,-1-2 1 0,3 1 2 0,-2 0-5 16,1 1 0-16,3-2-5 0,4 1 2 0,1 1-4 15,3-1-5-15,-1-1 1 0,1 1 5 0,-1-2 0 0,4-2-4 16,-1 1-6-16,3 1 1 0,2-2-2 15,1-2 3-15,-2 3-2 0,1 0 3 0,0 0-5 16,2 0 0-16,-2 0 3 0,0 0-5 0,2-1-7 16,-4 1 11-16,1 1-5 0,-2 2 5 0,-2-2-7 0,-1-2 0 15,2 1 9-15,-1 2-12 0,-2 0 11 0,0-1-5 16,-1-2 4-16,2-1-4 0,-1 2 5 0,4-1 2 16,-2 1 0-16,0-1-10 0,-1 1 1 15,5-3-1-15,0 2 4 0,-2 0-1 0,0-2 0 16,1 1 9-16,0 0-14 0,0 3 0 0,-2-1 6 0,1 0-6 15,1-1 3-15,-2 1 3 0,1 2 2 16,-2 0-5-16,0-2-3 0,3 1 5 0,-2 1 3 0,-2-1-4 16,-1 0 0-16,0 3 11 0,-2-1-3 15,5-2-8-15,-2 0-3 0,-1 2 2 0,-2-2 3 0,5-2-9 16,-2 4 4-16,-2-3-18 0,1 0 2 0,0-1-3 16,-1 0-6-16,1 1 5 0,2 0-3 0,1-1 8 15,0-1 4-15,2 1-13 0,-2 0 5 16,3-2 3-16,-2 3-6 0,1-2 4 0,-2-1 2 0,-2 2 5 15,2 0-1-15,1-1 11 0,-6 1-1 0,5-3-14 16,-4 4 9-16,0 0 0 0,0-3 0 0,2-2 8 16,-1 5-9-16,-3-4 5 0,3 4-3 0,-2-3 2 15,0 3 2-15,2-2 2 0,0-1-6 0,-2 2 12 16,3 1-2-16,0 1-1 0,3-2 11 0,-1 0-10 16,-1-1 7-16,3 1 2 0,-2 0-2 0,1-2-3 15,1 2 6-15,-4 0 1 0,1 1 1 0,0 0 10 16,1-2-3-16,0 1 0 0,-2 1 2 15,0 0 9-15,4-3-23 0,-4 2 12 0,-2 1-1 0,3-1 0 16,-2-1 9-16,4 1-8 0,-3-1-2 0,1 2-6 16,0-2 5-16,-1 0 8 0,1 1-13 0,3 1-2 15,-3-2 2-15,3-1-1 0,-3 1 0 0,0-2-1 16,2 1-7-16,-2 2 3 0,2-5-4 0,-5 1 10 16,-1 2 2-16,3 0-25 0,-4-1 22 0,-2 2-4 15,5-1-11-15,-3-1 9 0,4 3-2 0,-5-2-3 16,4 1 1-16,-5-1 2 0,5-1 1 0,-3 2-3 15,0-1 12-15,-1 1-16 0,1 1 3 0,-6 0 8 16,0 1-10-16,-1 0 6 0,7-3-5 0,-7 2 0 16,-1 2-6-16,2-1-13 0,-4-1-9 0,3 0-21 15,-3-2-35-15,-6 0-62 0,1 1-160 0,-2 0 71 16</inkml:trace>
  <inkml:trace contextRef="#ctx0" brushRef="#br0" timeOffset="-206384.93">18894 12855 23 0,'0'0'41'16,"6"1"2"-16,-6-1-7 0,0 0 3 0,5 1 1 15,-5-1-6-15,0 0 8 0,5 2-3 0,-5-2-8 0,8 2 6 16,-8-2-7-16,8 3 4 0,-4-3-2 0,2 1 0 15,0 1-1-15,2 1-7 0,3-1-4 16,-1 0 2-16,1 2-4 0,1-3 2 0,1-1 2 16,6 3-5-16,-1-2 3 0,1 2 2 0,3-2 5 0,-1 1-5 15,6-2-2-15,-1 2 6 0,-4 0-3 0,1-2-7 16,4 0 2-16,1 0-9 0,0 0 1 0,-5 1 2 16,5 1-7-16,-5 0 11 0,7-1-11 0,-10-1 6 15,11 2-2-15,-2 1-6 0,2-2 1 0,-2-1 7 16,2 3 0-16,-2-2-2 0,1 1-3 0,-1-1-2 15,3 0-3-15,0-1 4 0,-1 3-1 0,-2-1 4 16,2 1-12-16,1-2 7 0,-3 2-3 0,0 1-2 16,3 0 3-16,-1-3-4 0,1 4 4 0,-3-2-1 15,4-1 6-15,-2 3-12 0,0 0 7 0,-1-1 2 16,6-2-8-16,-3-1 1 0,-1-1 5 0,4 3 0 16,0-2 5-16,0-1-4 0,1 1-5 0,-1 4 3 15,1-5 0-15,-1 0 3 0,4 0 1 0,-4 0-10 16,1 0 6-16,0 0 7 0,0 0-6 0,0 0 5 15,-1-3-12-15,-3 6 5 0,3-6-4 0,-4 0 7 16,0 3-2-16,0 1 1 0,-1-1-4 0,2-1 8 16,-4-1-2-16,5 0-3 0,0 1 1 0,3-1-3 15,-1 2 5-15,2-3-8 0,4-2 7 0,8 4-4 16,-12-2 7-16,2-1-12 0,14 4 6 0,-2 0 9 16,2-1-10-16,-16-1 5 0,13 2-1 0,-14 0 1 15,4 0 1-15,-1 0 5 0,0-2-4 0,-1 4 2 16,12-2-1-16,-14 0-4 0,4-2-1 0,-1 2 5 15,-3 2-6-15,4 1 0 0,-2-3-8 0,12 1 11 16,-1 0-1-16,-10 4 0 0,-1-3 5 0,14 2-7 16,-2-3-9-16,-12-1 18 0,14 4-13 0,-15-3 11 15,12-1-4-15,-9 2-5 0,-1 1 4 0,13 2-4 0,-17-4 0 16,18 3-1-16,-17-4 8 0,15 1-8 0,-15-1 3 16,0 0-8-16,2-2-9 0,-1 2 17 15,0-2-8-15,2 1 0 0,-3 0-4 0,3-4-7 16,-1 4-4-16,-2 1 6 0,0-4-2 0,2 4-4 0,-4-1 2 15,1 2 3-15,3-2 10 0,-4 1-4 0,2 0 3 16,-1 1-5-16,-1-1 4 0,2 0 6 16,-4 2 5-16,0-2-3 0,2 2 0 0,-8-1 2 15,3 1 0-15,-7 1 0 0,5-2 2 0,-5-1-3 0,4 3 6 16,-5-2-5-16,0 1 3 0,-2 0-3 0,-1-2-1 16,0 0 0-16,0 0 10 0,-6 0-11 0,6 0 0 15,-6 0 2-15,0-2-3 0,0 0-17 16,-3 1-7-16,4-2-15 0,-5-1-88 0,4 0-139 15,-3 1 62-15</inkml:trace>
  <inkml:trace contextRef="#ctx0" brushRef="#br0" timeOffset="-204521.815">23940 12934 6 0,'5'0'86'15,"-5"0"-8"-15,14-1-9 0,-3 1-5 0,0 1-11 16,0-2-6-16,4 1 0 0,2 0-10 16,2 0 8-16,0 0-5 0,2 0-5 0,6 0 7 0,1 0-12 15,0 0 4-15,-5-1-6 0,6-1 5 0,3-1-10 16,-1 1 2-16,-2 2 7 0,2-3-9 0,-2 3-11 16,2-1 19-16,-2 0-8 0,3-1-1 0,-1 0-1 15,-2 2-1-15,2-1-2 0,2 1 1 0,-1-2-4 16,1 1 8-16,3 1-1 0,-4 0-2 0,3-1-5 15,0-1 9-15,-3 2-12 0,4 2 13 0,-3-4-21 16,7 2 3-16,-3 2-2 0,5-1 3 0,-5-1 1 16,18 0-15-16,-18 0 12 0,3 1-2 0,-2 1 4 15,16-1-10-15,-16-1 9 0,-1 4-14 0,0-4 14 16,5 2-2-16,-5-2 0 0,-1 3 9 0,0-3-11 16,-3 1 0-16,3 0-6 0,1 1 2 0,-4 1 9 15,1-3-5-15,-2 2 3 0,-1-2-4 0,4 0-4 16,-3 0 11-16,0 0-4 0,-1 0-5 0,-1 0 3 15,2 0-5-15,0 0 1 0,0 0 1 0,0-1 1 16,4 2-3-16,-6-1-3 0,2-1 4 0,4 1 5 16,0 0-7-16,-3-1 1 0,2-2 11 0,3 0-5 15,-2 3-7-15,-2-1-2 0,3 1 3 0,-1 0 5 16,-1 0-6-16,-1-3 2 0,1 6 1 0,0-3-7 16,-3 0 9-16,4-3 0 0,-1 3 0 0,-2 0 5 0,1-1-8 15,3 1 1-15,0-3-4 0,-1 1 6 0,3 2-9 16,0 0 7-16,0-3 7 0,0 1-10 0,-2-4 3 15,3 2-17-15,-1-1 18 0,0 2-6 0,11-4 9 16,-12 0-12-16,-2 2 11 0,3-3-14 0,-3 3 5 16,2-3 0-16,2 2 3 0,-2 1-7 0,-2-4 4 15,3 4 8-15,-1-2-4 0,1 0-3 0,-2 2 6 16,2 0-3-16,12-3-1 0,-14 4 11 0,1-1-10 16,3 0-1-16,-2-1-1 0,12 0 0 0,-13 1 3 15,-1-1-6-15,14-2 6 0,-14 3-8 0,-1 0-1 16,3-2 16-16,-1 3-6 0,-3-2-5 0,5 1 2 15,-4 0 1-15,2 0-4 0,-2 0 6 16,1 3-6-16,0 0 6 0,-2-1 4 0,3 1-14 0,-5 1 7 16,0 1 2-16,-1 1 6 0,0 1-10 0,-2-1 5 15,0 1-6-15,-2-2 8 0,2 3 8 0,-2-1-19 16,-7 0 9-16,7-2 2 0,1 4-7 0,-7-1 8 16,-1-3-1-16,1 2 5 0,9-1-6 0,-3 2 5 15,0-2-4-15,-1 0 9 0,-5 1-14 0,0-2 8 16,0 0 12-16,-3 0-11 0,3 2-3 0,-4-2-13 15,1-2 15-15,3 2 1 0,-5-2 3 0,2 2 4 16,-1 0-1-16,-1-2 6 0,1-1-5 0,-5 3-2 16,1 2-4-16,4-4 8 0,1 0-9 0,-2 1 1 15,2 1 4-15,-2-2 3 0,2 1-5 0,0-1 0 16,-1 2-8-16,0-2 0 0,3-1 2 0,-3 2 2 0,1-2-2 16,0 3 6-16,1-3-8 0,0 1 1 15,-2-1 7-15,5 1-7 0,-2 1 1 0,-5-3-2 16,3 3-6-16,-2-1 8 0,-4 2-2 0,2-2-2 15,2 0 3-15,-4 0-4 0,3 2-3 0,-3-3 4 0,1 2-3 16,-1 0 9-16,2-2-8 0,-2 0 5 16,5-1-5-16,-5 4-3 0,2 0 6 0,2-2-4 15,2 1 5-15,-1-2-2 0,1 2-2 0,1-2-1 16,-2 3 8-16,1-2-9 0,0 2 7 0,-1-2 4 0,0 2-10 16,1-3 7-16,-1 3-9 0,0 2 3 0,-1-4 7 15,1 1-2-15,-6 0-1 0,2 1-1 0,-1-1-2 16,1-1-3-16,0 0 3 0,-1-1 1 0,1 2 0 15,-2-2 9-15,2 0-10 0,-1 1 3 16,-3-1 3-16,1 1 4 0,1-2-9 0,-1-2-2 0,1 4 3 16,-1-1 2-16,1-2-3 0,-1 1 2 0,0 1-7 15,1-2-1-15,-3 3 10 0,-4-1-7 0,5-1 4 16,-2 1 7-16,0-1-9 0,-3 3-2 0,-1-1 5 16,1-1-5-16,-5 3-5 0,6-2-17 0,-6-2-9 15,4-1-15-15,-4 2-24 0,3-1-40 0,-3 1-66 16,0 0-194-16,-3-3 87 0</inkml:trace>
  <inkml:trace contextRef="#ctx0" brushRef="#br0" timeOffset="-203298.149">30223 11330 36 0,'0'0'98'0,"0"0"-3"0,0 0-6 0,0 0-10 15,0 0-6-15,0 0-11 0,0 0-3 16,0 0-5-16,0 0 2 0,0 0-17 0,0 0 1 16,0 0 0-16,0 0-5 0,-3 2-2 0,3-2 0 15,-5 5 3-15,4-1-1 0,1-4-4 0,-4 6 7 0,1-2-5 16,0 2 0-16,-1-1 0 0,1 0-4 0,1 4 2 16,-5 0 0-16,2 2-1 0,3-2 6 0,-2 1-8 15,0 2 0-15,-4 3 5 0,4-4-3 16,1 4-4-16,-4 3 4 0,6-1-6 0,-7 0-3 0,7 2 3 15,-2 2 1-15,-1-2 2 0,-1 5-9 16,-1 1 2-16,2-6 7 0,3 2-8 0,-3 4-2 16,-2 4 1-16,4-4 3 0,-3-1-13 0,0 1 6 15,4 1-4-15,-3 2 0 0,0-3-3 0,0-2 3 0,3-3 1 16,-3-1-12-16,2 6 15 0,0-3-5 0,1-2 1 16,0-2-1-16,-2 1 7 0,0-2 1 0,1-1 4 15,1 1 2-15,-1 0 2 0,-1-2-2 0,0 1 2 16,3 0-7-16,-3-1 3 0,1 1-2 0,0-1 1 15,0 2-1-15,0-2-5 0,-1-3 6 0,3 0-2 16,-2 1-4-16,2-1-1 0,-3-1-3 0,2 4-1 16,1-2 1-16,-1-3-2 0,-1 6 3 0,1-5-2 15,1 0 1-15,-1 0-7 0,0 2 0 0,1-1 0 16,0-1 3-16,0-1-1 0,-2 3-4 0,2-2 7 16,-1-1-4-16,1 2-2 0,-1-5 3 0,1 3-4 15,0-3 5-15,-2 3 4 0,4 0 1 0,-2-1-2 16,-2 1 0-16,2-2-1 0,-1-1 1 0,1 2 0 15,1-1-4-15,-1 0 4 0,-1 0 12 0,2 2-4 16,-1 0 4-16,2-3 1 0,-2 3-3 0,0-4-1 16,0 7-2-16,-2-5 0 0,2 1-2 0,0 0 3 15,0-2 0-15,0 1 3 0,0-3 3 0,0 3-4 16,0-1 1-16,0 2 0 0,-1-4-2 0,1 2 0 16,0 0-4-16,-1-1-1 0,1-1 0 0,0 2-2 15,0-2 0-15,0 2-2 0,0-2-2 0,0 0 0 16,0 2 4-16,1-3-5 0,-1 1 0 0,0 0-2 15,1-2 0-15,1 1 3 0,-2 0-1 0,0-4-5 16,1 6 3-16,-1-6 1 0,0 5 0 0,0-5-3 16,1 3-3-16,-1-3 5 0,0 0-2 0,0 4-3 15,0-4 6-15,0 0 0 0,0 0-7 0,0 0-9 16,0 0-22-16,0 0-45 0,0 0-57 0,0 0-69 16,0 0-199-16,-6-14-436 0,2 6 192 0</inkml:trace>
  <inkml:trace contextRef="#ctx0" brushRef="#br0" timeOffset="-201370.892">8148 11478 111 0,'0'0'146'0,"0"0"-7"0,2-4-15 0,-2 4-5 15,0 0-6-15,0 0-6 0,0 0-9 0,0 0-6 0,0 0-7 16,0 0-7-16,0 0-3 0,0 0-6 16,0 0-9-16,0 0-1 0,0 0-3 0,0 0 4 15,0 0-4-15,0 0 6 0,0 0-2 0,3 16-1 0,-3-10-4 16,2 1-7-16,-2 2 0 0,-2 0 0 0,4 3 0 15,-4-2-1-15,-1 7-5 0,1 0-2 16,2 2-1-16,-2 0 2 0,0 7-11 0,1-5-5 0,1 6 2 16,0 2-3-16,-4-3-1 0,8 2-7 0,-4 1 1 15,3 0 0-15,-3 1-5 0,2-1 2 0,-2 0 0 16,4 3-2-16,2-3-2 0,-4 2-3 0,4 0 1 16,-6-1 1-16,4-3-4 0,1 1 2 0,-1 1-3 15,-3-4 1-15,4 3 0 0,-1 1-1 0,1-2 1 16,-3 0 0-16,1 2-1 0,1-1-1 0,-4-1 2 15,4 0 0-15,-4-3-4 0,0 5 1 0,5-2 2 16,-5 0-4-16,4 0 3 0,-3 1-6 0,3-5 4 16,-4 3 0-16,0-5 0 0,1-1-3 0,3 4 5 15,-4-5-5-15,3-1 2 0,-2-1 0 0,-1-1-2 16,3-4 1-16,-3 0-1 0,2 0 2 0,1-2-3 16,-2 2 2-16,3-3-2 0,-3 2 3 0,0 0 6 15,3-3-5-15,-4 0-5 0,0 0 6 0,4-3-3 16,0 1 0-16,-3 0 2 0,2-1-1 0,-2 1-2 15,2-2 2-15,-2 2 5 0,0-2-7 0,0-2 2 16,1 1 1-16,-2-3-3 0,1 5 4 0,-1-5 2 16,0 4-6-16,0-4 1 0,0 0 1 0,4 5 1 15,-4-5-2-15,0 0-2 0,2 3 3 0,-2-3-2 16,0 0-3-16,0 0-2 0,0 0 5 0,0 0-8 16,0 0-5-16,0 0-1 0,0 0 4 0,5-9-3 15,-5 9-1-15,3-4-2 0,-3 4-8 0,3-4-3 0,-1 0-9 16,-3-1-16-16,1 5-38 0,2-6-42 15,0-1-67-15,-4 0-119 0,1 0-346 0,1-4 154 16</inkml:trace>
  <inkml:trace contextRef="#ctx0" brushRef="#br0" timeOffset="-199982.83">3539 11852 11 0,'0'0'47'0,"0"0"1"0,0 0-3 0,0 0 4 16,0 0-9-16,0 0 1 0,0 0 1 0,0 0 4 16,0 0 0-16,0 0 1 0,0 0-5 0,0 0 3 15,0 0-3-15,0 0-6 0,0 0 1 0,0 0-3 16,0 0 5-16,0 0 2 0,0 0-6 0,0 0 10 16,0 0-8-16,0 0 2 0,0 0 4 0,0 0-1 15,0 0 0-15,1-13-3 0,-1 13-6 0,0-3-4 16,0 3-2-16,0 0-3 0,0-6-2 0,0 6-5 15,0 0 4-15,2-4-4 0,-2 4 0 0,0 0-1 16,0 0 2-16,0 0-5 0,-3-4 1 0,3 4 1 16,0 0 1-16,0 0 1 0,0 0-3 0,0 0 5 15,1-4 0-15,-1 4-4 0,0 0-1 0,0 0 2 16,0 0-5-16,0 0 3 0,0 0 1 0,0 0-7 16,0 0 5-16,0 0 1 0,0 0 0 0,0 0 0 15,0 0-2-15,0 0 0 0,0 0 1 0,0 0-5 16,0 0 1-16,0 0 6 0,0 0 9 0,2 15 8 15,-1-9 0-15,0 6 6 0,0 5 0 0,-1 2 5 16,2 8-3-16,0 0 0 0,1 4 0 0,-2 2-3 16,2 3 0-16,-1-1 0 0,1-1-1 0,-2-1 0 15,2 3-1-15,-2-6-2 0,3-1 1 0,-2-2-4 16,1 1-3-16,-2-9 0 0,2 0-5 0,-1-2 2 16,0-5-7-16,-1-1-1 0,0 0 0 0,0-3-2 15,1-3-4-15,-2 2-10 0,-2-4-4 0,4 3-10 16,-2-3-15-16,0-3-19 0,0 0-27 0,0 0-28 15,0 0-16-15,0 0-21 0,-8-10-13 0,5 3-26 16,-2-2-94-16,-1 1-296 0,0-7 131 0</inkml:trace>
  <inkml:trace contextRef="#ctx0" brushRef="#br0" timeOffset="-199663.668">3496 11879 19 0,'1'-7'116'0,"5"4"-7"0,4-1-13 15,-3-3-10-15,5 1-3 0,1 1-11 0,-2-3-5 16,7 2 3-16,-2-1-11 0,3 1-4 0,-2 0-11 16,1 4 3-16,-3-1 4 0,2 4-10 0,1-2-5 15,-8 6 0-15,4-3-6 0,-1 3-5 0,-3 3 6 16,1-1 6-16,-2 3 0 0,0-1-2 0,-3 3 0 15,1 3 5-15,-3 1-5 0,-1-4 3 0,-3 1 5 16,-2 2-5-16,-2 1-1 0,-2-4 4 0,1-2 2 16,-4 5 4-16,0-1 5 0,-2 2-13 0,2-6-1 15,-3-2-2-15,2 4-5 0,-4-2-4 0,1-3-1 16,3-1-3-16,-3 2-12 0,3-3-25 0,-2 0-34 16,7-3-34-16,-5 2-39 0,5-1-48 0,-3 0-86 15,3-3-276-15,5 0 122 0</inkml:trace>
  <inkml:trace contextRef="#ctx0" brushRef="#br0" timeOffset="-199223.843">3888 12004 6 0,'0'0'118'0,"12"1"-1"0,-12-1-7 16,7 3 6-16,-3 2-5 0,0 0-7 0,0-1-2 16,2 5-4-16,-2-1-5 0,3 1-1 0,0-1-10 15,-1 4 0-15,-1-4-10 0,1 2-6 0,0 1-5 16,-4-3-8-16,2 1-4 0,0 0-2 0,-1 2-4 15,1-2-1-15,-3 1-3 0,0-5 0 0,0 4-4 16,-1-4-3-16,0-1 3 0,2 2-3 0,-2-6 4 16,0 9-1-16,0-4 0 0,0-5 4 0,0 0 1 15,0 7 6-15,0-7 1 0,5 2 3 0,-5-2-5 16,0 0-8-16,0 0-1 0,0 0-9 0,0 0 1 16,0 0-7-16,0-18-1 0,1 11 0 0,0-2-3 15,-1-4-1-15,3-4-4 0,-3 2-3 0,4-1-2 16,-4-2 1-16,2 0-3 0,2 2-6 0,1-1-21 15,0-2-15-15,4 2-21 0,-6 8-19 0,3-8-17 16,-2 7-35-16,1-1-17 0,0 1-19 0,2 2-133 16,-4 3-321-16,3 0 142 0</inkml:trace>
  <inkml:trace contextRef="#ctx0" brushRef="#br0" timeOffset="-198324.73">4200 12143 49 0,'0'0'128'0,"0"0"-5"0,-4-13-7 15,4 13-21-15,3-10-3 0,-1 4-19 0,2 0-6 16,-2-4-4-16,2 3-7 0,-1-1-7 0,-1-2-10 15,2 1-4-15,0-1 2 0,-1 0 0 0,-2 2-7 16,2-3-3-16,-2 3 1 0,0-4-3 0,-2 8 13 16,1-4 1-16,-1 3 4 0,1 0 0 0,0 5-4 15,-6-8-2-15,4 4 0 0,2 4-12 0,0 0 2 16,0 0-1-16,-17 4-4 0,17-4 7 0,-14 11-4 16,8-6-1-16,2 5-5 0,-3-1 5 0,1 3 0 15,1 0-2-15,1-2-2 0,2 4-2 0,-1-3-1 16,6 5-2-16,-2-4-4 0,1-1 0 0,2 1-1 15,-1 0-3-15,2-1 1 0,1 1-4 0,1-2 1 16,-1 0-2-16,2 0 2 0,3-4-2 0,-2 0 9 16,3 2-8-16,0-4-5 0,3-2 1 0,1 2 1 15,2-6-3-15,0-1 5 0,1 2 3 0,-2-4-6 16,1-2 5-16,-2-1-8 0,1 0-2 0,-2-1-3 16,0-3-6-16,-2 2-1 0,1-3-5 0,-3 1 1 15,1-1-3-15,-4-1 2 0,-3 3 9 0,0 2-6 16,-1-3 5-16,0 1-1 0,-4-1 6 0,5 3 5 15,-5-3-1-15,0 5 1 0,-4 0 4 0,3 3 1 16,-3-2 7-16,0 1 0 0,-1 3 5 0,5 2 2 16,-9-2 2-16,9 2 2 0,-18 7 3 0,9 0 4 15,-1-2 4-15,0 2 1 0,1 0 1 0,1 6-4 16,-1-5-2-16,-1 7-3 0,2-2 1 0,2-2-9 16,2-2 0-16,2 3-3 0,-1-1-3 0,3 0 0 15,0 0-2-15,1-4-2 0,2 3 5 0,1-5-6 16,2 1-5-16,0 2 1 0,0-5-2 0,1 1-9 15,0-2-5-15,3-1-3 0,0-1-5 0,0-3-6 16,2-1 2-16,-2 1-7 0,0-2 6 0,-1-2-5 16,-1 1 8-16,1-2 0 0,-2 0 2 0,0 0 4 15,-2 0 7-15,-1 0-6 0,0-1 6 0,-3-2-2 16,-1 4 6-16,1 0 4 0,2-1 2 0,-3 2-3 16,0 0 2-16,0 0 3 0,0 0 9 0,0 6 3 15,0-9 6-15,-3 6 7 0,3 3 3 0,0-5 7 16,0 5-6-16,-1-6-8 0,1 6-3 0,0 0 0 15,0 0-5-15,0 0 0 0,0 0-3 0,0 0 4 16,-1 17 0-16,1-11-4 0,0 1 5 0,0 4-6 16,1 0-3-16,-1 0 4 0,4 3-4 0,-4 1 0 15,5 4 5-15,-1-1-1 0,-3 0 3 0,3 2 3 16,0-1-1-16,-3 0 4 0,4-2-5 0,-5 0 4 16,4 0-5-16,-4-1 8 0,3-3-9 0,-3-1-3 15,1-2 4-15,4-1 0 0,-4-2-3 0,2 0-3 16,-6-2-1-16,6 0 3 0,-3-2-2 0,-3 0 0 15,3-3-1-15,3 6-1 0,-3-6 0 0,1 3 1 16,-1-3-3-16,0 0 1 0,0 0-1 0,0 0-20 16,0 0-22-16,0 0-33 0,0 0-42 0,-14-14-34 15,13 9-46-15,-4 2-119 0,2-4-337 0,-1 2 149 16</inkml:trace>
  <inkml:trace contextRef="#ctx0" brushRef="#br0" timeOffset="-197480.987">4450 11719 151 0,'-1'-2'165'0,"-2"-2"-18"16,3 4-11-16,-5-3-9 0,4-2-18 0,1 5-8 16,0 0-14-16,0 0 0 0,0 0-13 0,0 0 2 15,0 0-6-15,-1 17 0 0,2-8 0 0,2 6 1 16,-2 4 1-16,4 5-5 0,-1 1 1 0,0 4-4 15,-1 0-1-15,3 2-10 0,-3-2 2 0,3-1-4 16,1-1-7-16,-3 0-4 0,1 1-4 0,0-2-4 16,0-8-4-16,-1 1 2 0,2-1-3 0,1 0-4 15,-2-1-3-15,0-4-2 0,-1-3-6 0,0-2 2 16,1 1-2-16,-1-1-3 0,-2-1-1 0,2-2 2 16,0-2-3-16,-1-1 2 0,-1 2-6 0,2-4 0 15,-4 0 2-15,0 0-2 0,16-8 0 0,-10 4-2 16,-1-1-16-16,-1-4-8 0,2-1-4 0,-2 0 0 15,0-1-1-15,-2-4-6 0,1 3 7 0,-2 3 3 16,0-4 2-16,1 2 1 0,0 1 6 0,-1 0-2 16,1 5 3-16,-2-2-2 0,0 2-1 0,0 0 8 15,1 2-6-15,-1 3 6 0,0 0 6 0,0 0-2 16,0 0-4-16,1 12 7 0,1-3 3 0,-1 2 3 0,-1 0 3 16,2 2-3-16,0 0 3 0,-1-4 1 0,0 3-2 15,0 0-6-15,3-4 5 0,-1 2-2 16,2-3-1-16,-1-1 2 0,-2 0-5 0,4 0-1 15,-2-1-2-15,3-2-13 0,-3-3-28 0,-4 0-27 0,11-5-44 16,2-3-33-16,-8 1-135 0,3-5-305 16,-2 1 135-16</inkml:trace>
  <inkml:trace contextRef="#ctx0" brushRef="#br0" timeOffset="-197334.379">4648 11858 54 0,'-1'6'40'0,"1"-1"-56"15,-1 1-17-15,2 0 8 0</inkml:trace>
  <inkml:trace contextRef="#ctx0" brushRef="#br0" timeOffset="-196240.135">4932 12086 136 0,'-3'-4'155'0,"0"-2"-15"0,0-1-1 0,-1 3-5 16,-1-2 3-16,-3 1-5 0,2-1-5 0,1 2-5 15,0 2-6-15,-2-1-10 0,3 3-6 0,4 0-10 16,-12 2-7-16,5 3-4 0,2-3-6 0,0 8-4 16,-1 0-8-16,1-1-3 0,0 1-6 0,2 3-4 15,0-1-5-15,3 1-2 0,-1-1-7 0,1-3-1 16,0 3-5-16,4 0-2 0,0-3-5 0,0-1-4 16,-2 1-3-16,7-1 0 0,-1-2-1 0,0-1-2 15,2-2 0-15,-3-3-2 0,4 0-1 0,0-4-19 16,-1 0-14-16,4-8-13 0,3 3-19 0,-7-1-3 15,7-4-5-15,-7 2-5 0,4-5-5 0,-5 1 9 16,0-2-7-16,4-4-4 0,-7 5 6 0,1-9 12 16,-2 1-4-16,-3 4-12 0,-2-5 28 0,-1-1 2 15,0 4 11-15,-1 5 22 0,-1 2 19 0,1 3 19 16,1 0 21-16,0 8 9 0,-1-2 15 0,1 1-7 16,-1 3-5-16,2 3-3 0,0 0 1 0,0 0 2 15,-6 12 0-15,5-3-2 0,-1 8-5 0,2 0 0 16,-2 4-5-16,4 4-1 0,1 2-4 0,0-1-1 0,0 0-2 15,2-1-2-15,-1-5-7 0,1-1-2 16,5 4-2-16,-3-4-3 0,0-3-5 0,1-6-2 16,3 6-3-16,-3-6 0 0,2-1-1 0,4 1-3 15,-4-4-11-15,1-5-19 0,3 2-12 0,-3-3-17 0,2-4-7 16,0-1-13-16,-3 0-4 0,5-6-2 0,-3 5-1 16,-1-9-3-16,-1 3-2 0,-3 3 13 0,-1-4 4 15,0 2 8-15,0 1 0 0,-4 0 11 16,1 0 17-16,-3 2 16 0,1 2 21 0,0-1 18 0,-1 3 10 15,0 0 6-15,0 4 4 0,-2-5 6 0,2 5-7 16,0 0 4-16,0 0-1 0,-11 7 5 16,7-2-2-16,1 1 1 0,-1 1-5 0,2-1-4 15,-2 3-2-15,0 2-4 0,0-1-4 0,4-2-4 0,-3 3-5 16,5-1-2-16,-1-3-2 0,2 4-3 0,0-3-5 16,1 1-1-16,0-5-1 0,6 3 0 0,-3-3-1 15,3 1-6-15,-1-4-5 0,4 3-11 0,-2-3-12 16,3-2-6-16,-4-3-9 0,3 3 1 0,0-3 0 15,-4 1-2-15,2-2-2 0,1-2 7 0,-6 5-1 16,2-8 2-16,1 5-4 0,-4-4 7 0,-1 2-6 16,0-2 9-16,-3 2 4 0,2 0-4 0,-1 3 9 15,1-4 0-15,-3 1 7 0,-2 3-1 0,4-1 3 16,-4 2 2-16,2 3 0 0,-1-7 5 0,1 7-2 16,0 0 14-16,0 0-6 0,-9 2 10 0,9-2-5 15,-6 7 5-15,2-2-5 0,0 1 4 0,-1-1 2 16,4 6-12-16,-2-6 6 0,2 5-1 0,1-2 2 15,0 1-3-15,0-1 3 0,1-4-12 0,3 3 7 16,-1-1-8-16,0-2 2 0,1 0-2 0,3-2-11 16,-2-2-5-16,-5 0-1 0,10-5-15 0,0 1 2 15,-1-3 2-15,-2-3-7 0,1 1 2 0,-3-1-4 16,2-3 7-16,-1-2-8 0,1-2 1 0,-1-2 8 16,-2 0-3-16,1-7 2 0,-4 0 3 0,-1-4 11 15,-1 1-5-15,-4 0 7 0,0 0 5 0,-2 0 0 16,1 3 9-16,1 7 21 0,0 1 6 0,1 6 13 15,0 1 17-15,0 6-4 0,3-2-11 0,-4 4 2 16,5 3 4-16,0 0 1 0,-5 17 5 0,5 2 1 16,-1 9 8-16,2 5-6 0,1 2 1 0,1 0-4 15,1-1-5-15,3 2 2 0,2-2-5 0,-2-3-6 16,2-2 1-16,2 0-6 0,-1-4-1 0,1-2-5 16,-4-4-3-16,4-4 2 0,-5-5-9 0,4-1 0 15,-4-2 0-15,2-1-3 0,-4-4-14 0,4 0-19 16,-8-2-12-16,7-7-25 0,-3 1-11 0,0-3-3 15,-3-3-32-15,-1 0-25 0,-1-3-24 0,-8-2-128 0,-4-8-305 16,-1 0 136-16</inkml:trace>
  <inkml:trace contextRef="#ctx0" brushRef="#br0" timeOffset="-196075.576">5015 11892 157 0,'-9'5'161'0,"0"2"-21"15,3-2-13-15,2 0-12 0,0-1-16 16,4 1-11-16,0 0-10 0,4 0-22 0,1-1-38 0,8-3-36 16,1-1-39-16,0-1-104 0,4 0-175 0,9-2 78 15</inkml:trace>
  <inkml:trace contextRef="#ctx0" brushRef="#br0" timeOffset="-195320.075">5946 11947 65 0,'0'0'181'16,"0"0"-14"-16,0 0-17 0,0 0-13 0,0 0-11 0,0 0 2 15,0 0-5-15,4 13-3 0,-1-7-10 0,-2 3 1 16,2 0-7-16,-2 3-10 0,0-3-4 0,2 5-11 15,2-2-8-15,-1 4-7 0,2-5-5 0,-2-1-2 16,1 0-10-16,2-1-7 0,0 1-1 0,0-3-4 16,0 1-3-16,1 0-6 0,-1-2-8 0,5-3 4 15,-3-2-3-15,1-1-1 0,3 0-2 0,1-1 0 16,-1-3-6-16,-2-1-11 0,3-1-8 16,-3-3-5-16,3-2-5 0,-5 3-2 0,2-2-3 0,-2 0 2 15,1-3 0-15,-3-1 4 0,-1 0-2 0,-2 1 5 16,1 1 6-16,-4-1 0 0,3 1 1 0,-4 1 3 15,0 1 3-15,0 3 8 0,1 1 16 0,-1 1 5 16,0 1 3-16,0 0-4 0,0 4 2 0,3-3-2 16,-3 3 2-16,0 0 7 0,-3 13 3 0,3-1 0 15,0 0 3-15,0 5 5 0,2 5 0 0,0 6-2 16,0-1 5-16,1 2 1 0,0-2 1 0,0 4-2 16,-1 1 3-16,-1-2-3 0,-1-2-1 0,4-1-4 15,-4 0-7-15,0-2-4 0,1-5-4 0,-1-4 1 16,0 4-4-16,3-5-1 0,-3-3-6 0,0 0 2 15,1-3-4-15,-1 0-3 0,-1-2 4 0,1-1-4 16,0-3-1-16,0 4-5 0,1-2-2 0,-1-3-3 16,0 1-13-16,0-3-10 0,-1 5-16 0,1-5-38 15,0 0-51-15,-9 0-55 0,9 0-48 0,-8-8-218 16,3 1-481-16,0-2 214 0</inkml:trace>
  <inkml:trace contextRef="#ctx0" brushRef="#br0" timeOffset="-194198.899">3954 12758 27 0,'-2'2'207'0,"-2"3"-5"0,0 0-19 0,3 0-17 15,0 0-11-15,-2 4-17 0,6-1-9 0,-3 3-16 16,2-1-6-16,2-2-14 0,-1 1-5 0,0 0-10 16,5 2-7-16,-2-2-6 0,2-3-8 0,1 2-5 15,1-2-7-15,2-1-2 0,-3-1-4 0,3-3-8 16,5-2 0-16,-3 1-1 0,-1-4-4 0,1-1-3 16,0 2-1-16,0-7-2 0,0 1-2 0,-1-1-2 15,1-2-2-15,-4 2 0 0,3 1-4 0,-3-6 5 0,-2 5-3 16,-3 1-1-16,3-6-3 0,-5 5-2 15,0-1 4-15,0 1 3 0,-1-2 8 0,-2 0 2 16,0 4 7-16,1-1 1 0,-1 3 5 0,0-2 0 16,-1 4-4-16,1 0 2 0,-1-1-4 0,1 0-3 15,0 5-5-15,0-5-3 0,0 5-3 0,-1-3-1 0,1 3-2 16,0 0 2-16,0 0-5 0,1 15 4 0,-1-8-4 16,0 3-1-16,1 0-2 0,2 2 1 15,-1-2-5-15,1 2 4 0,2 0-3 0,1 2 0 16,-1-4-1-16,3 1 1 0,-3-1-3 0,5 1 1 0,-1-4-2 15,3 3 0-15,-6-4 0 0,7 0 0 16,-1-1-2-16,-1-3 17 0,-2 0-2 0,0-2 0 16,4-2-3-16,-4 0 2 0,0-2-1 0,2-2-1 15,-2-1-2-15,0-1 2 0,-1-1-2 0,-1-2-3 16,0 1 4-16,0-3-1 0,-3 1-4 0,0 0 2 0,0-1 1 16,0-4-2-16,-2 1 0 0,-2 1-2 0,0 5 3 15,-1-4-2-15,0 7 0 0,-1-5 1 0,1 7 2 16,0-2-3-16,1 2 2 0,0 2-2 15,-3-2 1-15,3 5-1 0,-1-5-5 0,1 5 1 16,0 0 2-16,0 0 0 0,-2 13-2 0,3-1 0 0,-1 0 0 16,2 5 2-16,1 1-2 0,-2 1 0 0,3 6 0 15,0 1 5-15,0 3-3 0,2-3-3 0,-5 2 0 16,3 0 2-16,1 0 0 0,-1-1-2 16,-3 0 4-16,1 2-3 0,-1-3 3 0,0 1-1 0,0-1 6 15,-1 1 0-15,0-9 0 0,3-2-1 0,-3 0-1 16,0-3-3-16,-4-3 2 0,5-1 1 0,-2-1-3 15,1-1-1-15,-1-3-3 0,1 2 0 0,1-1 0 16,-1-3-8-16,0-2-18 0,0 7-20 16,0-7-27-16,0 0-35 0,0 0-39 0,0 0-42 0,-8-10-38 15,7 3-160-15,-4-3-419 0,1-2 186 0</inkml:trace>
  <inkml:trace contextRef="#ctx0" brushRef="#br0" timeOffset="-193418.467">4252 12414 6 0,'0'0'179'0,"0"0"-15"0,0 0-16 15,0 0-9-15,4 5-5 0,-4 0-12 0,0 0-12 16,0 0-3-16,-3 2-10 0,2 1-7 15,1 1-7-15,-4 4-10 0,3-4-5 0,-2 3-8 0,-2 1-4 16,0 0 1-16,0-3-10 0,1 0-9 0,-1 2-2 16,1-1-4-16,-1-3-2 0,0 2-5 0,-1-2-2 15,2-2 1-15,0 0-1 0,2 0-7 0,-2-2-1 16,0 2 0-16,1-4-2 0,1 3-5 0,-2-2 1 16,1-2-6-16,3-1-1 0,-3 3-3 0,3-3-17 15,0 0 0-15,0 0-5 0,0 0-1 0,0 0 2 16,6-17-5-16,-2 10 1 0,-2-2-3 0,1-1 3 15,-1-1 4-15,2 0-1 0,0-1 2 16,1-4 11-16,0 5-7 0,0-1 3 0,-1 0 8 0,0 0-7 16,0 0 4-16,-2 5 9 0,2-5 6 0,-2 4 8 15,0 1-3-15,1 1 10 0,-1-1 6 0,2 3-2 16,-3-1 1-16,3 1 1 0,-4 1 5 0,1-1-2 16,-1 4 1-16,0-6-3 0,0 6 5 0,2-4 4 15,-2 4 1-15,0 0-2 0,2-3 1 0,-2 3-1 16,0 0-5-16,0 0 1 0,4-3-6 0,-4 3 2 15,0 0 2-15,0 0-3 0,0 0-3 0,0 0 0 16,15 6 1-16,-12-5-3 0,2 1-3 0,-1-1 0 16,-3 2-2-16,-1-3 0 0,8 1-4 0,-8-1 1 15,5 2 2-15,-5-2-1 0,0 0 1 0,9 1 1 16,-9-1 4-16,0 0-2 0,4 3 3 0,-4-3 1 16,0 0 1-16,0 0-1 0,0 0 2 0,0 0-1 15,5 0 2-15,-5 0-1 0,0 0 2 0,5 0 1 16,-5 0-1-16,8 3-4 0,-2 0 1 0,-2 1 3 15,1 3-2-15,4-1 10 0,1 0-4 0,-1 4-4 16,0-5 0-16,5 7 0 0,-5-5-5 0,5 5 0 16,0 0-8-16,-4-4 1 0,2 1 2 0,-2-2-5 15,-1-2-2-15,-2 0-3 0,3 0-27 0,-4-1-37 16,-2-1-53-16,1-3-67 0,-5 0-83 0,0 0-188 16,9-7-485-16,-13 3 215 0</inkml:trace>
  <inkml:trace contextRef="#ctx0" brushRef="#br0" timeOffset="-192248.904">3744 10742 10 0,'1'-5'129'0,"0"0"-5"0,3 2-7 0,-4 1-10 15,2-3 0-15,0 0-15 0,-2 1-4 0,0 4-5 0,2-5 0 16,0 3-7-16,-2 2 2 0,2-5 2 16,-2 2 0-16,0 3-8 0,0 0 1 0,1-4-3 15,-1 4-7-15,0 0-2 0,0 0-2 0,0 0 7 0,0 0 6 16,-1 14 5-16,1-5-2 0,-1 3-7 16,-2-2-5-16,-2 6-7 0,0 0-3 0,1-1-5 15,-2 1-4-15,1-1-3 0,-3 2-3 0,5-6-11 16,-4 5 1-16,-2 0-1 0,5-4-2 0,-1-4-6 0,1 4-1 15,-1-2-1-15,0-1-3 0,1-2 1 16,3-2-1-16,-3 2-2 0,3-2-3 0,-2 0 2 16,2-2-7-16,-2 0 1 0,3-3-1 0,0 5 2 15,0-5-2-15,0 0-2 0,0 0 1 0,0 0-3 0,0 0 1 16,3-13-3-16,-2 5 5 0,3 1 1 0,-3-3-2 16,3 1-1-16,0-2 0 0,0-2 1 0,-3 1-2 15,7-2 0-15,-7 3-2 0,4-6 3 0,-1 5-1 16,-1 0 1-16,0 0-1 0,0 1 0 0,-3 0 0 15,5 5 1-15,-1 0-2 0,-3 1 1 0,4 1-1 16,-4 0 0-16,3 0 1 0,-1 2-5 0,-3 2 7 16,9-3-1-16,-2 3 1 0,0 0 1 0,1 3-3 15,-2-1 9-15,5 3 1 0,-3 1 4 0,1-4 1 16,1 3-2-16,-1 0 4 0,0 1-4 0,-1-1 0 16,2 2 0-16,-1-1-4 0,-4-2-1 0,3 0 0 15,-2 0-2-15,-2 0-1 0,4 1-3 0,-3 0-46 16,-1 1-51-16,0-2-64 0,-1-1-77 0,0-1-140 15,-2 0-406-15,3 2 180 0</inkml:trace>
  <inkml:trace contextRef="#ctx0" brushRef="#br0" timeOffset="-189670.98">5107 12660 67 0,'0'0'118'0,"0"0"-14"0,0 0-5 0,0 0-6 0,0 0 1 16,0 0-8-16,0 0-4 0,0 0 0 0,0 0-9 16,0 0 0-16,0 0 3 0,0 0-9 0,0 0-5 15,0 0-11-15,0 0 2 0,0 0-7 16,0 0-4-16,0 0-10 0,0 0 4 0,0 0-2 0,0 0 7 15,20-4-13-15,-12 3 3 0,-1 0-9 0,1-2 7 16,4-2-7-16,-3 1 0 0,5 3-6 16,-1-3-4-16,1-2 5 0,-4 1-5 0,3 4-3 15,1-2-20-15,-4-2-26 0,0 1-22 0,-3 1-25 16,0 2-20-16,-3 0-28 0,0 1-86 0,-4 0-235 0,0 0 104 16</inkml:trace>
  <inkml:trace contextRef="#ctx0" brushRef="#br0" timeOffset="-189489.744">5140 12811 59 0,'10'0'118'0,"-2"0"-6"15,-3 0-5-15,3-1-10 0,2 1-5 0,-1-2-18 16,3-1-27-16,-1-1 16 0,3 3-5 0,0-3-15 15,-2 0-41-15,-2 1-55 0,-3 1-84 16,4-5-148-16,-1 2 66 0</inkml:trace>
  <inkml:trace contextRef="#ctx0" brushRef="#br0" timeOffset="-188283.885">5012 12431 134 0,'-3'-2'140'0,"3"2"-15"15,0 0 2-15,-4-3-3 0,4 3-6 16,0 0-5-16,0 0-13 0,0 0-6 0,0 0-9 16,0 0-9-16,0 0-3 0,0 0-9 0,0 0-6 15,0 0 3-15,0 0 9 0,0 0 0 0,0 0 1 0,0 0 0 16,13 10 0-16,-6-8 0 0,0 1 2 16,-1-1-1-16,3 3 1 0,2 0-3 0,1-3 2 15,6 3-6-15,-7 1-4 0,7 0 3 0,0-3-8 16,1-1-1-16,-1 3-4 0,12-2-9 0,-10-1-5 0,-1 2-1 15,0-3-5-15,0-1 1 0,3 0-7 0,-4 0-2 16,-1 1-3-16,-4-1 2 0,0 0-5 16,0 0-2-16,-1 0-2 0,-1-1 1 0,-3 1-2 15,1 0-2-15,0 0 1 0,-9 0-3 0,10 0-2 16,-6-1 1-16,-4 1 0 0,8 0-2 0,-8 0 2 0,8 0-1 16,-8 0 1-16,0 0-5 0,0 0 4 0,0 0-5 15,0 0-2-15,7 0 5 0,-7 0-2 0,0 0-1 16,0 0-1-16,0 0 0 0,0 0 1 0,0 0-1 15,0 0 1-15,8 0 0 0,-8 0-1 0,0 0-1 16,0 0 2-16,0 0-2 0,0 0 2 0,5-2 7 16,-5 2-8-16,0 0-1 0,0 0 1 0,0 0-3 15,0 0 1-15,0 0 2 0,0 0 0 0,0 0 1 16,0 0 1-16,0 0-4 0,0 0 2 0,0 0 3 16,0 0-2-16,0 0 12 0,0 0-7 0,0 0 15 15,0 0-2-15,0 0 5 0,0 0 1 0,0 0 0 16,0 0-8-16,0 0-2 0,0 0-2 0,-18 9 0 15,9-3-3-15,0-2-6 0,-1 1 5 0,-7 0-2 16,3 4-3-16,0 0 2 0,-3 0-4 0,2 0 25 16,0 1-5-16,-2 0-3 0,2-2-4 0,2-1 3 15,1 0-1-15,2 0-4 0,0-2-3 0,2 0-2 16,2 2-1-16,-1-5 0 0,0 1-3 0,2 2-3 16,0-1 3-16,-3-1-3 0,4 2-2 0,-1-4 3 15,4 2-2-15,-3 0 1 0,0-1-2 0,4-2-3 16,-5 3 0-16,5-3 3 0,-4 2 3 0,4-2 0 15,-5 4-2-15,5-4-2 0,0 0 6 0,-4 1-5 16,4-1 2-16,0 0-4 0,-6 0-1 0,6 0 5 16,-3 4-4-16,3-4 0 0,0 0-4 0,0 0-8 15,0 0-9-15,0 0-8 0,-5 3-10 0,5-3-12 16,0 0-19-16,0 0-23 0,0 0-32 0,0 0-23 16,0 0-33-16,0 0-16 0,0 0-22 0,-1 3-172 15,1-3-426-15,0 0 188 0</inkml:trace>
  <inkml:trace contextRef="#ctx0" brushRef="#br0" timeOffset="-187681.752">5632 12616 38 0,'0'0'156'0,"0"0"-13"0,0 0-5 0,0 0-6 16,0 0-6-16,0 0-5 0,0 0 3 0,0 0-4 16,0 0-11-16,0 0-3 0,0 0-8 0,0 0-4 15,0 0-4-15,0 0-7 0,0 0-2 0,0 0-4 16,-11 1-7-16,8 3 2 0,-2-3-5 0,1 2-4 15,-1 1-1-15,-5 4-5 0,1-3-1 0,-3 2-3 16,-3 3-3-16,0 2 0 0,-1-1 0 0,-5 4 1 16,5-1-6-16,-8 3 5 0,1-2-6 0,5-3-3 15,-2 5-2-15,-3 0 0 0,3-8-3 0,0 7 1 16,-3 0-1-16,0 1-1 0,8-5-1 0,0-4 0 16,-1 4-6-16,6-7-1 0,-3 4-3 0,4-4 2 15,0 2-5-15,-1-3-5 0,5 2 2 0,0-3-4 16,1 0-4-16,0 1 0 0,0-4-3 0,4 0-2 15,-6 4 0-15,6-1-2 0,0-3 1 0,-5 2 0 16,5-2-3-16,0 0 1 0,0 0-1 0,0 0-2 16,0 0-10-16,0 0-17 0,0 0-20 0,0 0-27 15,0 0-40-15,0 0-39 0,0 0-43 0,5-12-37 16,-1 10-161-16,1-3-429 0,1-1 190 0</inkml:trace>
  <inkml:trace contextRef="#ctx0" brushRef="#br0" timeOffset="-187091.33">5956 12455 158 0,'0'0'183'0,"-3"-2"-14"16,0-2-3-16,3 4-6 0,-4-3-9 0,2 0-5 15,2 3-7-15,-5-4-5 0,5 4-5 0,-3-2-5 16,3 2-7-16,-6-1-8 0,6 1-11 0,0 0-3 16,-10 5-8-16,6 0-10 0,-3 4-2 0,0-4-4 15,3 7-1-15,-1 0-7 0,1 3-3 0,1 1-1 16,1 4-7-16,-2-3-4 0,3 1 0 0,1 1-6 16,0 0-2-16,1-2-2 0,-1 1-7 0,4-1-3 0,0-1 3 15,0-4-5-15,1 0-4 0,0-1-4 16,1-2-2-16,2 0 0 0,-2-1 0 0,1-2-6 15,0-1-4-15,2 0-1 0,-4-3-1 0,3 1 2 16,0-3 0-16,-2 0 1 0,2-3-1 0,-2 2-1 16,2-4-2-16,2 0 0 0,-1-1-1 0,0-2 1 15,1-1 0-15,-5 0 3 0,3-1-4 0,-3-2 4 16,-1 0-6-16,1 0 4 0,-4 0 0 0,-1-1-3 16,0-3 5-16,-1-1-1 0,-4 0-2 0,1 0 0 15,-1 2-3-15,-3 3 1 0,3-2 4 0,-4 4-1 0,4 1 1 16,-4 0-2-16,4 2 0 0,-6 1-4 15,4 3-11-15,2 1-11 0,-3 0-13 0,2 2-19 16,6 0-21-16,-13 4-30 0,5 0-35 0,3 2-32 16,1 0-32-16,1 2-198 0,-1-2-436 0,3 5 194 15</inkml:trace>
  <inkml:trace contextRef="#ctx0" brushRef="#br0" timeOffset="-186766.196">6266 12660 111 0,'-9'0'196'0,"9"0"-15"0,-5 1-16 0,1 3-16 15,1-1-14-15,3-3-16 0,-2 7-10 0,-2-5-11 16,4 1-13-16,0 1-9 0,0-4-10 0,0 8-2 16,0-8-10-16,0 5-5 0,-4-4-3 0,4-1-3 15,0 0-4-15,4 6-9 0,-4-6 1 0,0 0-4 0,0 0-2 16,0 0-3-16,0 0 0 0,0 0-2 16,0 0-6-16,0 0-3 0,0 0-3 0,0 0-21 15,0 0-19-15,-4-12-38 0,4 12-28 0,-1-8-35 16,2 4-28-16,-2 0-87 0,1-1-269 0,0 5 118 15</inkml:trace>
  <inkml:trace contextRef="#ctx0" brushRef="#br0" timeOffset="-186281.382">6464 12439 93 0,'0'0'244'0,"0"-3"-16"0,0 3-16 15,0 0-17-15,0 0-19 0,0 0-20 16,-4-6-11-16,4 6-15 0,0 0-7 0,0 0-15 16,-10 9-8-16,6-5-8 0,0 2-10 0,1 0-8 0,-1 1-5 15,-3 3-3-15,2-5-7 0,0 5-3 0,-1-1-9 16,-1-1-3-16,2 2-2 0,3-5-8 0,-1 4-3 16,0-2-4-16,2 1-4 0,-1-3 0 0,2 0-5 15,-2 2-4-15,2-2 3 0,-1 0-4 16,2-1-2-16,3 1 2 0,0-1-2 0,-3 0-6 0,3-2 0 15,1 2-1-15,2-1 0 0,-1-1-2 0,2 0 2 16,-2-2-2-16,3 3 4 0,0-1-2 16,1-2-3-16,-2 3 1 0,-2-3-2 0,3 1 2 15,0-1-1-15,-1 0 0 0,-3 1 1 0,4 2 1 0,-4-1-3 16,0-1 1-16,3 0 0 0,-4 2 0 0,1-2-2 16,1 0 2-16,-2-1 2 0,-4 0 0 15,8 5-1-15,-7-3 1 0,-1-2 0 0,5 5-2 0,-4 0 3 16,1-2 0-16,-1 1-1 0,-1 1 0 15,-1 0 1-15,-1 0 0 0,0 0 3 0,-2 0-5 0,0 1 2 16,-2 1-1-16,-1-1 0 0,-2 1 0 0,2-1 3 16,-2 0-4-16,0 1 2 0,-3-1 1 0,2 0-2 15,0-2-2-15,1 1 1 0,-3-1-4 0,1 1-10 16,1-2-23-16,1-2-30 0,-3 0-32 0,2-1-38 16,4 0-34-16,-3-2-40 0,2-1-156 0,1-2-394 15,1-2 175-15</inkml:trace>
  <inkml:trace contextRef="#ctx0" brushRef="#br0" timeOffset="-185974.203">6439 12426 117 0,'0'0'197'0,"0"0"-19"0,3-1-15 0,-3 1-5 0,6-3 3 15,-6 3-2-15,11-1-6 0,-6 0-3 0,3-2-10 16,2 1-2-16,-1 1-5 0,4-3-6 0,-2-1-3 16,2 2-7-16,6-2-8 0,-2-2-10 0,1 2-1 15,-3-4-7-15,3 4-3 0,-5-1-6 0,3 0-1 16,-3 1-2-16,-3-1-3 0,0 4-3 0,2-2-4 16,-2 1-3-16,-5 1-2 0,3-1-2 0,-3 0-6 15,-1-1-6-15,2 2 3 0,-2 2-7 0,-4 0 2 16,6-3-12-16,-6 3-4 0,0 0 0 0,6-1-6 15,-6 1-3-15,1-3-19 0,-1 3-24 0,0 0-51 16,0 0-73-16,0 0-94 0,-14 7-310 0,4 2-593 16,-2-2 263-16</inkml:trace>
  <inkml:trace contextRef="#ctx0" brushRef="#br0" timeOffset="-178900.34">10000 11615 109 0,'-4'-1'118'0,"4"1"-10"0,0 0-6 0,0 0-11 16,0 0-6-16,-4-3-12 0,4 3-9 0,0 0 0 16,0 0-8-16,0 0 3 0,0 0 0 0,0 0 0 15,0 0-6-15,0 0-2 0,0 0 1 0,0 0-11 16,0 0 7-16,0 0 7 0,0 0-3 0,0 0-3 16,0 0 0-16,0 0-6 0,0 0 2 0,0 0-3 15,0 0 6-15,0 0-7 0,0 0 1 0,0 0 3 0,0 0 4 16,4 14-1-16,-4-7 3 0,3 0-2 0,-2 1-5 15,3 9 2-15,-2 0 3 0,2 2-3 16,0 6-6-16,0-2-3 0,1 3-2 0,-3 2-1 0,4 1-6 16,0-2-4-16,-2 1 1 0,3 2-2 0,-1-3-2 15,-1 3-2-15,2 2-3 0,0-1 0 16,-1 1 3-16,0 1-4 0,3 2 1 0,0 10 5 0,-1 2 0 16,-3-13-5-16,5 0 5 0,-3 12-4 0,-1-10-8 15,1 0-1-15,0 8 0 0,-2-9 0 0,0-1-3 16,3-2-2-16,-3 0 2 0,-1-2-3 0,1-2 4 15,0 1-1-15,-2-3 1 0,-2-6-3 16,3-1 1-16,-4-2 0 0,1 0 1 0,3-2-2 0,-4-2-2 16,0-3 3-16,0 1-2 0,0 0 1 0,0-5-1 15,0 1-2-15,3-2 1 0,-3-1 2 0,1 1 0 16,-1-2-1-16,0 1-3 0,0-4 0 0,1 5-12 16,-1-5-14-16,0 3-22 0,0-3-30 0,0 0-47 15,0 0-24-15,0 0-50 0,0 0-152 0,-1-17-380 16,1 7 168-16</inkml:trace>
  <inkml:trace contextRef="#ctx0" brushRef="#br0" timeOffset="-177856.113">12568 11718 8 0,'0'0'121'15,"0"0"-8"-15,0 0-2 0,0 0-3 0,0 0 2 16,0 0-8-16,0 0-1 0,0 0 1 15,0 0-8-15,0 0-10 0,0 0-1 0,0 0-9 0,-4-4-2 16,4 4-4-16,0 0-7 0,0 0-4 0,0 0-5 16,0 0-3-16,0 0-9 0,0 0-1 0,-10 5-1 15,10-5 3-15,-6 3-6 0,2 1-2 0,0 2 0 16,3 1 2-16,-3 1-3 0,0 2 4 0,0 4-2 16,0 2 6-16,2 2 2 0,-2 11-2 0,4-1 0 15,-2 3 1-15,0 2 0 0,4 13-2 0,0-10-2 16,2 11-1-16,2-1-5 0,-2 6 0 0,1-1-2 15,3-2 0-15,-3 2-2 0,-1-7-5 0,2-7 4 16,2 11 0-16,-3-2 2 0,-1-10-9 0,0-1 2 16,-3 1 0-16,3-1-1 0,-3-1-1 0,3 0-1 15,-3-2-2-15,3-2 0 0,-4 1 1 0,0-2 1 16,0-2-3-16,3-3 5 0,-3-5-5 0,1-1 1 16,0 1-4-16,-1-3-1 0,3-4-1 0,-2 1 3 15,-1-1-4-15,0-3 0 0,3 0-1 0,-2-3-5 16,-1-1-1-16,3 1-4 0,-3-3-11 0,0 2-13 15,0-3-16-15,0-2-22 0,0 0-22 0,0 0-34 16,0 0-40-16,15-7-43 0,-11 2-162 0,2-6-393 16,5-2 175-16</inkml:trace>
  <inkml:trace contextRef="#ctx0" brushRef="#br0" timeOffset="-177022.288">14121 11615 128 0,'0'0'125'0,"0"0"-8"16,0 0-6-16,0 0-14 0,-9 3-9 0,9-3 3 15,0 0-9-15,0 0-9 0,-8 0-8 0,8 0-6 16,0 0-2-16,-1 4-5 0,1-4-6 0,0 4-2 15,0-4-1-15,-4 7 2 0,4-5 3 0,-1 3 1 16,0-1-2-16,1 3 9 0,-3 0-1 0,3 3 2 16,-4 1-5-16,4 6 3 0,-1 0 2 0,-2 2-8 15,2 7 0-15,1 5-6 0,0 0 11 16,0 4-7-16,1 13-2 0,3-1 3 0,0 0-6 0,0 3 2 16,1 0-6-16,0-1-3 0,-1 3 3 0,1-2-4 15,4-2-3-15,-2-1 3 0,-1-10-5 0,1 12-2 16,2-3 1-16,-5-11-2 0,1-2 2 0,0 0-3 15,2 1-2-15,-3 0 2 0,-1-1-1 0,3-3 1 16,0 0-5-16,-4-2-2 0,4-2 2 0,-3-3 1 16,-1 3-5-16,-1-7 2 0,2-2-6 0,-1 0 2 15,-2-5 2-15,1 0-6 0,1-3-2 0,-2-1 3 16,1 1-2-16,-1-1-6 0,0 0-8 0,-1-6-10 16,1 1-11-16,0-3-18 0,1 7-22 0,-1-3-21 15,0-4-28-15,0 0-42 0,0 0-38 0,0 0-168 16,0 0-393-16,-3-14 174 0</inkml:trace>
  <inkml:trace contextRef="#ctx0" brushRef="#br0" timeOffset="-176159.586">16509 11575 8 0,'-4'-3'136'0,"4"3"-11"0,0 0-10 15,0 0-13-15,0 0-8 0,0 0-10 0,0 0-10 16,-6 0-3-16,6 0-2 0,0 0 3 0,0 0 0 15,0 0 1-15,0 8 5 0,0-3-8 0,-4 2-4 16,4 2 0-16,0 4 2 0,-1 5-1 0,-2 1 0 16,3 9 1-16,0 1-4 0,0 3 0 0,-1 3-4 15,1 15 1-15,0-3-3 0,1 3-3 0,3-2-1 16,-4 1-2-16,4 0-3 0,-4 2-6 0,1 0 1 16,-1-3 0-16,3 3-6 0,-3-2 1 0,1-2-1 15,-2-11 1-15,1 11-1 0,-3-2-3 0,3-10-2 16,0 1-1-16,0-4-2 0,0-1-1 0,3 3-4 15,-1-5-1-15,-2 0 0 0,4-2-5 0,-1-1-2 16,-1-6 0-16,1-2-1 0,1 2-6 0,-2-5 0 16,2-3-1-16,1-2 0 0,-4 2 0 0,3-3-5 15,-1 1 1-15,-1-4-10 0,1 1-7 0,-1-1-20 16,0-1-19-16,-1-1-31 0,0 0-36 0,1 0-35 16,-2-4-39-16,1 7-175 0,-1-7-396 0,2 2 175 0</inkml:trace>
  <inkml:trace contextRef="#ctx0" brushRef="#br0" timeOffset="-175026.892">19031 11628 37 0,'0'0'77'0,"0"0"-6"0,-3-3-4 15,3 3-4-15,0 0 2 0,0 0-1 0,0 0-3 16,0 0-1-16,0 0-6 0,-3-3-6 0,3 3 4 16,0 0-8-16,0 0-1 0,0 0 3 15,-9-1-6-15,9 1 2 0,-5-2 6 0,5 2-3 0,-8-1 0 16,3-2-3-16,5 3 0 0,-7-1-3 0,0-2 2 16,7 3-7-16,-9-5 6 0,4 4-4 0,1 0 0 15,-1-2 0-15,0 0 1 0,0 1-3 0,1-1 3 16,4 3-1-16,-6-4-1 0,3 4-5 0,3 0-2 15,-5-4 0-15,2 1-1 0,3 3-8 0,-6-3 4 16,4 0-4-16,2 3-3 0,-4-3 1 0,4 3-3 16,-4-4-1-16,4 4-3 0,-5-2 1 0,2-1 1 15,3 3 6-15,-2-4 4 0,2 4 4 0,-6-5-4 16,3 2 4-16,3 3 5 0,-4-2-5 0,4 2 3 16,0 0-2-16,0 0-1 0,-1-4-2 0,1 4-3 0,0 0-2 15,0 0-5-15,0 0 1 0,0 0-1 16,0 0-3-16,0 0-4 0,0 0 0 0,0 0-1 15,0 0 4-15,0 0-6 0,0 0 2 0,0 0 3 16,-4 14 1-16,4-5 3 0,-3 3 2 0,2 5 1 0,-3 8 5 16,4 2 4-16,-1 4 2 0,-2 3 4 15,-2 14-7-15,-4 1 3 0,4 6 2 0,0 0 4 16,1-1-1-16,0 7 4 0,-4-1-4 0,6-2 6 16,-3 3-6-16,3-6 4 0,-1 1-2 0,0-1-2 0,2-3-4 15,1-1-2-15,0-3-2 0,0-2-1 0,0-13 5 16,1 2-5-16,3-2-1 0,-2-2-6 0,0-1 1 15,3-1 0-15,1-5-2 0,-2-3-2 16,-1-2-3-16,-1-1-2 0,5 0 3 0,-6-2-2 0,4-1-2 16,-1-1-2-16,1-4 0 0,-1-1-6 0,-3 1-8 15,3-3-10-15,-1 3-8 0,-2-3-17 0,2 0-17 16,-1-2-13-16,-2-1-19 0,3 0-18 16,-2 0-21-16,-1-4-29 0,5 2-19 0,0-1-19 0,-5-1-139 15,0 0-365-15,12-6 162 0</inkml:trace>
  <inkml:trace contextRef="#ctx0" brushRef="#br0" timeOffset="-174116.309">21319 11586 92 0,'-4'-2'106'0,"4"2"-5"0,-4-4-8 15,4 4-7-15,-2-3-4 0,2 3-9 0,0 0-8 16,-4-2-4-16,4 2-12 0,0 0-4 0,0 0-7 0,0 0 4 15,0 0-4-15,0 0-1 0,0 0 0 16,0 0-1-16,0 0 2 0,0 0-2 0,0 0 8 16,1 14-5-16,0-6 4 0,1-2 2 0,-2 2 5 15,2 4-2-15,-1 0 2 0,1 7-1 0,0 6 7 0,0 1-3 16,-2 0-5-16,0 4 0 0,1 3 2 0,-1 13-1 16,1 1-2-16,0 1-1 0,-1 1 2 15,-1 1-3-15,1 1 4 0,1 3-3 0,-4-1 2 0,-1 5-3 16,1-3 4-16,-1 0 1 0,2-1-1 0,-3 0-9 15,1-3-2-15,0-1 4 0,2-3-5 0,0 0 1 16,1-12 2-16,1-2-4 0,-4-2-1 16,4 1-1-16,-1-1 0 0,2 0-4 0,2-5-3 0,-2 0-2 15,2-7 1-15,-1 9-2 0,3-11-1 0,-1 3-1 16,0-5-4-16,0 2-1 0,-2-5-1 0,1-2 0 16,2 2-5-16,-3-2-2 0,3-3 7 0,-2 2-9 15,1-1-2-15,-3-6-4 0,3 3-9 0,1-3-8 16,-2 2-16-16,1-4-23 0,-4 0-31 0,10-4-39 15,-8-1-34-15,3-4-47 0,-1-2-183 0,0 0-420 16,1-5 186-16</inkml:trace>
  <inkml:trace contextRef="#ctx0" brushRef="#br0" timeOffset="-173049.109">23727 11601 23 0,'2'-5'136'0,"-2"5"-9"0,0 0-11 0,0 0-12 0,1-7-5 16,-1 7-23-16,1-3 7 0,-1 3-9 0,0 0-8 15,4-4-3-15,-4 4-3 0,3-2 0 0,-3 2-7 16,0 0 2-16,1-4 2 0,-1 4-11 0,0 0 18 16,3-4-8-16,-3 4 12 0,0 0-3 0,0 0 0 15,0 0-6-15,0 0 0 0,0 0-3 0,0 0-6 16,0 0-8-16,0 0 7 0,2 9 0 0,-3-4 4 15,0 7 2-15,-1 4-2 0,0 3-1 0,0 10-1 16,-1 1 2-16,-1 3-1 0,-1 15 0 0,-3 0-5 16,4 3 2-16,0-1-6 0,-1 0-1 0,0 3 0 15,-2-4-3-15,3 2 1 0,0-1-4 0,0 2-1 16,0-3-4-16,2 0 1 0,0-3-3 0,2-10-9 16,0-2-1-16,2 0-1 0,-1 1 0 0,0-1 0 15,-1-2-6-15,0-3 0 0,3 0-3 0,-2-2-1 16,0-2 1-16,-2-6 0 0,2 0 0 0,1-2-3 15,-1-3 1-15,-2 1-1 0,1-5 0 0,-2 2-1 16,1 0-2-16,0-5 2 0,2 3-2 0,-1-4 3 16,1 0-5-16,-2-1 1 0,1-1-2 0,1 1 0 15,-2-2-2-15,1-3-7 0,0 6-14 0,0-6-17 0,-1 3-27 16,1-3-39-16,0 0-54 0,0 0-51 16,0 0-200-16,0 0-443 0,-3-12 196 0</inkml:trace>
  <inkml:trace contextRef="#ctx0" brushRef="#br0" timeOffset="-172060.216">26120 11534 134 0,'0'0'130'0,"-2"-5"-3"0,2 5-2 0,0-8-5 15,2 4-2-15,-2 1 3 0,0-2-2 0,0 5-5 16,0-5-9-16,0 5-4 0,0-4-9 0,0 4-2 16,2-4-9-16,-2 4 0 0,0 0-7 0,0 0-2 15,0-6-5-15,0 6-2 0,0 0-7 0,0 0-9 16,0 0-6-16,0 0-5 0,0 0-5 0,0 0 3 0,0 0 1 15,0 13 0-15,-2-2 1 0,0 1-3 16,2 5 2-16,-2 12-1 0,-2 2-1 0,1 1 3 16,1 16-7-16,-3 1 3 0,2 1 0 0,-3 2-1 15,0 3-2-15,0 0-3 0,0 2 0 0,1 2-3 0,-2 0-2 16,-3 1 1-16,5-3-4 0,0-2-2 0,0 0 2 16,-2-1-3-16,5 1-3 0,-2-6 2 0,4-5-5 15,-1 1-2-15,2-11 0 0,-1 0 2 16,3 2-1-16,0-5-3 0,1-4-1 0,-1 1 0 0,2-1-1 15,-4-7 1-15,3 0 1 0,1-3 3 0,-2-3-8 16,-2 1 4-16,4-3-3 0,-4-2-2 0,2 1 2 16,-2-3-4-16,-1-3-2 0,3 2 0 0,-2-2-2 15,-1 0-27-15,1-3-27 0,-1-2-30 0,-1 5-38 16,1-5-57-16,0 0-58 0,0 0-134 0,0 0-405 16,0 0 180-16</inkml:trace>
  <inkml:trace contextRef="#ctx0" brushRef="#br0" timeOffset="-170948.189">28517 11522 59 0,'0'0'150'0,"-3"-4"0"0,3 4-9 15,0 0-8-15,0 0-13 0,0 0-11 0,0 0-10 16,0 0-5-16,0 0-13 0,0 0-7 0,0 0-10 0,0 0 2 15,0 0-10-15,0 0-7 0,0 0-2 0,0 0-8 16,0 0 2-16,0 0-5 0,0 0 0 0,0 0-7 16,0 0 3-16,0 0 6 0,0 0 9 0,0 0-4 15,-2 13 1-15,-1-9-1 0,3 4 13 0,-1 1-11 16,0 3 3-16,-2 5-1 0,0 3-1 0,0 5 4 16,-4 3-2-16,1 2 0 0,1 5 1 0,-2 11-2 15,1 3-4-15,-3-1 4 0,0 1-2 0,5-3-2 16,-1 2-2-16,-1-2-6 0,-2 1-1 0,4-11-1 15,-1 11-1-15,1-10 0 0,-1-2-6 0,4 1 3 16,-2 12-3-16,-1-14 4 0,-2 2-5 0,6-2 0 16,-1 0 1-16,-3 0-4 0,0-1 1 0,0-1 1 15,1-3-2-15,1 1 0 0,-2-2 2 0,-1 0-6 16,4-3 6-16,-3-2-2 0,0-5 0 0,1 2 1 16,1-3-3-16,-3 1-2 0,1-1-1 0,0 0 1 15,0-6-3-15,0-1 3 0,0 1-3 0,0-1-5 16,1-5 0-16,3 2-3 0,-4-1 0 0,3-2 0 15,0 1 7-15,-2-1-11 0,2-1 2 0,1-3-21 16,-3 5-10-16,3-5-22 0,0 0-30 0,0 0-37 16,0 0-42-16,0 0-43 0,-6-12-60 0,6 7-158 15,-1-7-452-15,-2 2 199 0</inkml:trace>
  <inkml:trace contextRef="#ctx0" brushRef="#br0" timeOffset="-160762.927">9376 11898 95 0,'-1'-4'90'16,"1"4"3"-16,0 0-14 0,-3-3-4 0,3 3-4 15,-2-2-3-15,2 2-6 0,0 0 5 0,-3-5-3 0,3 5-4 16,0 0 2-16,-1-4-3 0,1 4-5 15,0 0 10-15,0 0-3 0,0 0 3 0,0 0-5 16,-5-5-2-16,5 5-4 0,0 0-1 0,0 0-2 16,0 0-1-16,0 0-3 0,-13 7-1 0,8-4-7 0,0 1 0 15,0 1-3-15,1 2 0 0,-4-1-1 0,3 3 5 16,0 0-9-16,0 1 0 0,-4 2 0 16,5-1 1-16,-4 4-4 0,3 0-6 0,0 2 9 15,0 0-3-15,0 0-6 0,3 0 4 0,0 3-1 0,1 5-1 16,1-6-1-16,1 7-1 0,3 0 3 0,-3 0-5 15,3-1-1-15,1-5 2 0,0 3-6 0,0-3 0 16,3-1 1-16,0-2-1 0,6 0-5 0,-4-1 1 16,12 0 1-16,-8-2-6 0,5-2 1 0,5-2-4 15,-2-3-2-15,2-2 7 0,-1-4-5 0,8 0 1 16,-3-5-2-16,3 1 0 0,-2-4 3 0,-1 0-3 16,-1-1 1-16,-8-1 1 0,0 1 2 0,1-2-4 15,-4 0 4-15,2-3-3 0,-1 2-1 0,-7 2 3 16,1-3 2-16,-4 5-5 0,2-5 3 0,-4 2 1 15,-1-2 2-15,-3 1 2 0,-1 0-6 0,0-1 8 16,-4 0 0-16,-1 0 4 0,-2-5-7 0,-3 2 0 16,0 0 6-16,-1 1-5 0,-2 0 5 0,-6-8 0 15,0 2-5-15,-1 2 3 0,-2 0 2 0,1-1 0 16,-2 2 1-16,0 3-3 0,-1-1 2 0,2 1-3 16,-1 3 1-16,0 5-3 0,-4-1-4 0,-1 4 0 0,-1 3-17 15,1 2-23-15,-3 2-33 0,-1 0-36 16,4 3-35-16,2-3-43 0,-7 6-174 0,6-2-386 15,0 2 172-15</inkml:trace>
  <inkml:trace contextRef="#ctx0" brushRef="#br0" timeOffset="-158788.811">11416 11897 85 0,'0'0'103'0,"0"-5"-4"0,0 5-8 16,0-3-3-16,0 3-8 0,-2-5-4 0,2 5-6 15,-1-7 12-15,0 2-7 0,1 5-7 0,-2-4-4 16,1 0 4-16,-1 0-6 0,0-1 9 0,2 5-10 15,-4-4-1-15,3 1 0 0,-5 1-10 0,2-1-3 16,4 3 3-16,-8-5-12 0,8 5 2 0,-9 1-3 16,9-1-6-16,-15 2-4 0,6 4-1 0,0 1-6 15,-1-3 2-15,1 5-2 0,0 0-1 0,-5 4 3 16,5 2-6-16,0 0 5 0,-1 4-6 0,2 5 1 16,3 2 0-16,0 3-1 0,1 0 3 0,2 1-6 15,-1 2 0-15,3 1-6 0,3-2 3 0,0 0 0 16,4-2-7-16,-2-2 1 0,4-3 1 0,1 1 1 15,-2-8-1-15,2-1-3 0,1-2 2 0,2 0-1 16,2-3 1-16,-2 1-2 0,2-4-4 0,-3-4 4 16,1 2 0-16,1-4-1 0,0 0 4 0,0-2 1 15,-4-2-6-15,3-2 2 0,5-1 1 0,-6 0 0 16,4-3-3-16,0 0 6 0,-2-3-4 0,0-2-2 16,0 1 4-16,-3-3-3 0,2-1-1 0,2-8 5 15,-3 3-1-15,-3 3-1 0,0-6-3 0,-3 0 4 16,-1 6 2-16,0-8 3 0,-1 2-1 0,-4-3-3 15,0 3 1-15,-4 5-2 0,-6-6 0 0,2 1-1 16,1 5-1-16,-5-6-3 0,3 9 1 0,-4 0 2 16,1 1 1-16,-4 3 0 0,1-1-1 0,0 4 2 0,-3 3-3 15,0 0 4-15,-1 3-6 0,-3 3-3 0,-6 3-15 16,1 3-18-16,2 2-12 0,4-1-26 0,-4 5-25 16,6-3-11-16,2 1-34 0,-1 0-110 0,1-1-276 15,3 2 122-15</inkml:trace>
  <inkml:trace contextRef="#ctx0" brushRef="#br0" timeOffset="-157750.826">13415 11930 47 0,'0'0'90'0,"0"0"-4"16,-6 0 0-16,6 0-18 0,0 0-2 0,-9 2-5 16,4 1-3-16,2-1-5 0,-2 2-6 0,0 2 7 15,1 0-2-15,-1 1-1 0,0 2-3 0,0 1-5 16,1 0 4-16,-1 4-4 0,1 1-3 0,0 2 1 15,2 2-5-15,-3 5-1 0,4-4-2 0,1 4-3 16,2 2 6-16,-2 1-10 0,4 2 0 0,2-3-2 16,-4 1-6-16,9-3 4 0,-6-4-12 0,7 1 4 15,-3-4-3-15,2-1-3 0,3-3 1 0,-1 1 2 16,2-3-5-16,2-1 2 0,2-1 3 0,-1-2-4 16,-3-2 0-16,-1-3-3 0,-1 2-3 0,1-5 2 0,0 1 1 15,-1-3 1-15,1-1 0 0,1-2 0 0,3 0-3 16,-9-2 1-16,5 1-3 0,-1-3 5 0,-4 0-2 15,0 0 0-15,0-4 2 0,-4 4-3 16,4-6 2-16,-3-4 10 0,-1 6 3 0,-2-5-1 0,-3 1 0 16,3 1 2-16,-6-1-1 0,2 2-3 0,-4-2-2 15,1 1 2-15,-5-1-3 0,0-2 4 0,-4-2 1 16,3 6-2-16,-3-2-3 0,-1-2 0 0,1 5 1 16,-2-2-1-16,2 7-2 0,-3-1-6 0,1 1-2 15,-1 5 0-15,-1-2-14 0,-2 4-32 0,2 3-25 16,-3 0-33-16,4 3-32 0,-4 4-100 0,1-2-256 15,2 0 114-15</inkml:trace>
  <inkml:trace contextRef="#ctx0" brushRef="#br0" timeOffset="-154552.059">15475 12008 36 0,'0'0'57'0,"0"0"6"0,0 0-8 16,0 0 5-16,5-3-2 0,-5 3-8 0,0 0 10 15,0 0-5-15,3-1 5 0,-3 1-3 0,0 0 5 16,0 0-1-16,0 0-6 0,0-6-5 0,0 6-6 16,0 0 4-16,-5-5-18 0,1 3 13 0,0-1-1 15,4 3 4-15,-9-2-7 0,3-1-2 0,1 1 3 0,-3 0-1 16,3 2-3-16,-4 0 1 0,9 0-12 15,-18 0 3-15,9 2 2 0,0 3-8 0,0-4 3 16,-2 1-5-16,2 2-7 0,-1 1 10 0,-2 2-7 16,3-2 0-16,0 6 3 0,-1-3-1 0,-1 4 0 0,0 3-10 15,1 3 13-15,1 5 0 0,-1 1-6 0,1 3 2 16,3 5-3-16,-2 1 0 0,4 1 1 0,-1 0-7 16,1-3 3-16,4 4-6 0,0-2 4 15,0-3-11-15,3-2 10 0,2-3 1 0,1 3-3 0,-2-9 7 16,4 1-10-16,-1-3-2 0,1 0-3 0,1-3 1 15,2-3 4-15,2 1-3 0,0-3 0 0,-3 2 0 16,3-10-1-16,1 6 3 0,-4-5-1 0,3 0 1 16,1-4-1-16,-1 2-2 0,1-4-3 0,-1-1 8 15,2-4 1-15,-1 1-1 0,1-4 1 0,-2 1-5 16,2-4-1-16,-3 1-1 0,2-2 6 0,-5 1-5 16,0-2 5-16,0 1 3 0,1-10-4 0,-5 9 2 15,-1-8-7-15,0 6 3 0,-4 0 1 0,-3-9-2 16,0 2-1-16,-3 1 0 0,3-3 4 0,-8 2 3 15,2 2-3-15,-1-1-2 0,-2-1 3 0,-1 4-1 16,-3-2 3-16,0 7-5 0,2 2-1 0,0 3-2 16,-3-1-1-16,3 2 1 0,-4 3 1 0,1 2 0 15,-2 1-8-15,0 2-7 0,1 3-10 0,-2 0-19 16,2 5-22-16,-3-1-20 0,2 1-16 0,0 2-27 16,0 1-97-16,-3 1-246 0,7-3 110 0</inkml:trace>
  <inkml:trace contextRef="#ctx0" brushRef="#br0" timeOffset="-153584.357">17664 12044 55 0,'-5'-1'95'16,"5"1"-9"-16,-6-2-9 0,1 0-2 0,1 0-16 15,4 2 8-15,-9 0-10 0,9 0-5 0,-9 2-8 16,9-2-5-16,-12 2 2 0,9 3-3 0,-3-3-5 15,0 4 0-15,1 1-1 0,-1 1-6 0,-1 3 7 16,2 6-4-16,1-2 6 0,-1 2-11 0,0 9 5 16,0 0-1-16,1 1 3 0,4 0-2 0,0 2-5 15,0-4-1-15,0 1-4 0,4 1-3 0,-3-6 3 16,4 3-3-16,0 1-9 0,2-8 0 0,-1 0 10 0,2-1-7 16,2-1-2-16,2 0 1 0,-3-3 2 15,1-5-2-15,4 5-2 0,-3-5-4 0,-1-1 0 16,2-2 5-16,3 0-3 0,-2-3 2 0,2-2-7 15,6 0 4-15,-4-4 0 0,4 0-2 0,-5-1 3 0,0-3-2 16,0 0-3-16,-1-2 3 0,-1-2-2 16,-1 0 3-16,-1-4 2 0,0 3 0 0,3-7-2 15,-7 3 0-15,-2 1 6 0,1 0 1 0,-4-3 3 0,0-6 6 16,-2 9 2-16,-5-12-4 0,1 6 6 0,-5 0-5 16,-1-2 1-16,-1 0 1 0,-4 0 3 0,1 6-1 15,3 0-4-15,-7-1 1 0,1 0-3 0,2 6-3 16,-7 2 2-16,7 0-6 0,-5 3 1 0,2 1 2 15,-4 4-7-15,1 1-2 0,0 5-21 0,-8-1-21 16,6 3-29-16,-6 1-30 0,4 5-24 0,3-3-119 16,-6 4-259-16,8-1 114 0</inkml:trace>
  <inkml:trace contextRef="#ctx0" brushRef="#br0" timeOffset="-152333.004">19810 12044 24 0,'0'0'93'0,"1"-5"-17"16,-2 1 10-16,1 4-1 0,0-6-13 0,0 6 3 15,-4-7-6-15,4 7 0 0,-3-4-7 0,3 4 1 16,0 0 7-16,-1-5-17 0,1 5-4 0,-1-3-16 15,1 3 15-15,0 0-3 0,-3-5-11 0,3 5 0 16,0 0 0-16,0 0-3 0,-14 12-8 0,9-7 6 16,-4 4-5-16,0 1-2 0,0 4 0 0,-1 0 5 15,1 2-2-15,1 8 3 0,-2-7 6 0,1 10-12 16,2-4 7-16,4 4-1 0,-4-2-4 0,7 0-7 0,-1 1 1 16,2-8-2-16,2 2-2 0,2 0 1 15,3-4 0-15,1 0-1 0,2 1-4 0,2-1-4 16,1-3 4-16,2 1 0 0,-1-5-9 0,0 1 5 15,4-3 0-15,-3 0-1 0,2-1-3 0,3-3 5 0,-5-2-11 16,5-2 9-16,-4-2-5 0,2-2-3 0,0 0 10 16,-1 0 0-16,0-2-7 0,-2-3 5 15,0 0 1-15,-3 1-5 0,2-3 8 0,-5 1-2 16,2-3-4-16,-3-2 7 0,-3-1 2 0,-1-3 10 0,-1 3 4 16,0-2 1-16,-2 3 5 0,-4-8-10 0,0-1 0 15,-2 5 2-15,-1 3 2 0,-2-2-1 0,-1-8-6 16,-2 10 5-16,4 0-3 0,-4-1 0 0,-2 3 1 15,1-1-2-15,-2 3-1 0,-1 1-2 0,0 2-4 16,1 3-2-16,-4 1-7 0,-3-1-16 0,-2 7-16 16,-6 3-21-16,0-1-31 0,2 3-26 0,5 2-30 15,-9 1-162-15,1 1-323 0,2 3 144 0</inkml:trace>
  <inkml:trace contextRef="#ctx0" brushRef="#br0" timeOffset="-150621.483">18179 8644 16 0,'0'0'51'0,"0"0"-5"0,0 0-9 0,0 0 3 0,0 0-4 16,0 0-1-16,0 0-6 0,0 0 2 0,0 0-7 16,5-2-1-16,-5 2-3 0,4-3-4 15,-4 3-1-15,0 0 9 0,4-4-12 0,-3 0 6 16,3 1-7-16,-4-1 5 0,0 4-11 0,9-4-1 0,-8 2 5 15,-1 2-1-15,8-4-5 0,-4 1-2 0,0 0 4 16,-2 1-5-16,6-1 5 0,-2 1-1 16,-2-2-14-16,4 0 8 0,-2 2-1 0,4-3 11 15,-1 4 2-15,3-4-9 0,-1 0-2 0,2 1 2 16,1 1 2-16,3-1-2 0,-1 1 3 0,2-1-1 16,1-1-3-16,3 0 1 0,-1 3-4 0,-1-3 9 0,9 3-5 15,-2-1-5-15,-5 1 7 0,7 0 0 16,3-1-8-16,-11 1 11 0,7 0-8 0,0-1 0 0,-1-2 6 15,2 5 0-15,1 2-10 0,0-2 12 0,2-2-3 16,0 2-6-16,0 2 10 0,0-2-6 0,0 0 2 16,-1 2-2-16,1 1 0 0,-2-2-5 0,1 3 2 15,-4-1 1-15,-5-1 2 0,-1 5 6 0,-3-2-4 16,1 0-9-16,-2 2 11 0,0 1-7 16,-6 1 5-16,-1-2 4 0,3 5 3 0,-3-2-1 0,-1 5 10 15,-1-3-3-15,-2 3-3 0,1 1 7 0,-5 1 6 16,3-2-10-16,-2 0 7 0,-2 1-11 0,-1 0 6 15,3 0-1-15,-2 0-2 0,0-6-4 0,2 5 5 16,-2-4-9-16,2 0 5 0,-2 1-3 0,0-3-5 16,3-3 5-16,-4 2-2 0,5-2-7 0,-5 1 7 15,1-2 0-15,1-1-1 0,-1 0 8 0,-1 0-11 16,1 0 4-16,-1-4-2 0,0 0 0 0,0 4 8 16,0-4 6-16,0 0 4 0,-2 4-3 0,2-4-1 15,0 0-5-15,0 0-16 0,0 0-10 0,0 0-24 16,-9-10-22-16,5 4-99 0,-1 1-169 0,0 1 75 15</inkml:trace>
  <inkml:trace contextRef="#ctx0" brushRef="#br0" timeOffset="-117459.396">22544 12010 84 0,'0'0'93'0,"0"0"-12"0,-1-5-5 15,1 5 7-15,-5-2-11 0,5 2-12 0,-4-6 0 16,0 5-3-16,4 1 0 0,-1-5 2 0,1 5-5 15,-6-4 0-15,6 4 0 0,-6-1 1 0,5-2-2 16,-3-1-13-16,4 4 14 0,-6-3-6 0,6 3-4 16,-8-1-4-16,8 1-1 0,-9-2-3 0,2 2-5 15,7 0 5-15,-12 3-3 0,6 0-1 0,-1 1 1 16,-3-1-7-16,3 2 0 0,-2 2-2 0,-1 0 1 16,0 1 0-16,1 1 0 0,2 0-1 0,-3 1 5 15,1 3-2-15,2-3 1 0,-2 4-1 0,2 1-2 16,0 2 1-16,2-1-9 0,1 4 0 0,-1-2 2 15,4 0-3-15,-4 8 2 0,2-8-5 0,3 1 11 0,3 0-11 16,-1 0 1-16,2 1 4 0,1-2-10 0,3 0 1 16,0-3-2-16,-1 2-4 0,2-2 7 0,3 0-7 15,-2-2 1-15,0 2-7 0,2-5 7 16,-1-1 5-16,3 1-4 0,-2-2 4 0,-1-2-5 0,1-2 0 16,2 0-1-16,-1 0 2 0,0-1 1 0,0-3-2 15,1 0 1-15,-1 0-4 0,0-3 3 16,6 1-3-16,-6-3-2 0,0 0 6 0,2-1-3 15,-2-2 0-15,1 3-1 0,-1-7-2 0,1 2 3 0,0-1 1 16,-3-1-3-16,-4 2 6 0,4-3 0 0,-5-3-5 16,2 2-2-16,-4-4 0 0,1 2 8 0,-3-6-3 15,0 3-3-15,-1-1-1 0,-1-5 0 0,-1-2 5 16,-3 1-1-16,-1-1-2 0,1 2 1 0,-1 2 2 16,-4-2 2-16,0 7 10 0,0 0 7 0,2-1 0 15,-9-3 3-15,7 6 4 0,-5 2-2 0,3 1 5 16,-1 1 1-16,-2-1-3 0,0 4 1 0,1 3-6 15,-1 0-3-15,-5 1-4 0,6 1 1 0,-2 3-6 16,-3 1-1-16,0 1-12 0,0 3-26 0,-1 0-28 16,1 0-42-16,2 2-46 0,-1 1-59 0,-1-3-150 15,2 3-378-15,5-2 168 0</inkml:trace>
  <inkml:trace contextRef="#ctx0" brushRef="#br0" timeOffset="-108188.086">24885 11915 112 0,'0'0'110'0,"0"0"-9"0,0-4-8 0,0 4-4 16,0 0-9-16,-2-5-2 0,2 5-15 0,0 0 7 15,0 0 3-15,0 0-11 0,0 0-1 0,0 0 6 0,0 0-4 16,0 0-3-16,0 0 10 0,0 0-1 16,0 0 0-16,0 0-1 0,0 0 2 0,0 0-4 15,0 0 1-15,0 0 3 0,0 0-6 0,0 0-3 16,0 0-8-16,0 0-4 0,0 0-2 0,0 0-7 15,0 0-4-15,0 0 0 0,0 0 12 0,0 0 5 16,2 15 1-16,-2-6 0 0,0 3 1 0,-2 6 4 16,4 9 1-16,-6-9-4 0,4 12 7 0,-5 1-2 15,4 1-2-15,-3 2 0 0,2 1-2 0,0-1-6 0,0-2 1 16,2 1-5-16,-1-2 6 0,-1-2-10 0,4 3-4 16,-4-4 3-16,2-2-3 0,-2-1 0 0,2-7-4 15,2-1-2-15,-2 0-3 0,3-1-4 16,-2-3 2-16,-1-3-9 0,1-1-1 0,1 2 3 0,-2-5-5 15,2 2 0-15,-2-3-2 0,0 0-5 0,2-1 3 16,-2 0-4-16,2-2 0 0,-2-2-4 16,0 6 0-16,0-6 1 0,0 0-9 0,0 0-36 15,0 0-38-15,0 0-50 0,1-18-57 0,4 7-48 0,-3-1-250 16,0 0-524-16,2-5 232 0</inkml:trace>
  <inkml:trace contextRef="#ctx0" brushRef="#br0" timeOffset="-106705.448">27334 11905 16 0,'0'0'71'0,"3"-2"-3"0,-3 2-1 15,0 0-8-15,0 0 4 0,0 0 1 0,0 0-12 16,0 0 2-16,0 0 14 0,0 0-5 0,0 0-2 0,0-5 0 15,0 5 2-15,0 0 2 0,0 0-5 0,0 0 10 16,0 0-5-16,0 0 1 0,0 0-4 0,0 0-2 16,0 0 0-16,0 0-2 0,0 0 0 0,3-4-6 15,-3 4-1-15,0 0-2 0,0 0-5 0,0 0-5 16,0 0 1-16,0 0 2 0,0 0-3 0,0 0-1 16,0 0 2-16,0 0-2 0,0 0-2 0,0 0-2 15,0 0-3-15,0 0-4 0,0 0-3 16,0 0-5-16,0 0 0 0,0 0 10 0,1 13 10 0,-1-2 4 15,0 1-3-15,-1 5 1 0,-2 7 2 0,3 3-1 16,-3 0-1-16,0 2-5 0,-1 2 0 0,4-1-1 16,-4 3 0-16,4 0-3 0,-2-4 3 0,-1 1-1 15,3-1-1-15,0-2-3 0,0-1-3 0,-1 0 0 16,1-6-3-16,0-1-1 0,-3-2-2 0,3-1 0 16,0 2-1-16,0-6-1 0,3-2-6 0,-2 2 2 15,-1 0-3-15,0-5 3 0,0-2-2 0,0 3 4 16,0-4-10-16,0 1 0 0,0-2 5 0,3 0-9 15,-3-3-1-15,0 7-9 0,0-5-6 0,0-2-15 16,0 0-23-16,0 0-25 0,0 0-23 0,5-12-25 16,-4 4-42-16,3-4-22 0,2 1-36 0,-2-8-120 15,0 6-373-15,1-6 166 0</inkml:trace>
  <inkml:trace contextRef="#ctx0" brushRef="#br0" timeOffset="-104838.856">29156 11986 9 0,'0'0'42'0,"0"0"-2"0,0 0 0 16,0 0 3-16,3-3-4 0,-3 3-2 0,0 0 3 16,0 0-4-16,0 0 4 0,0 0-10 0,0 0 8 15,0 0-2-15,0 0 0 0,0 0-1 0,0 0-1 16,0 0 2-16,0 0 3 0,0 0 0 0,0 0 9 0,3-4-1 16,-3 4-18-16,0 0 16 0,0 0 6 15,0 0-7-15,0 0-2 0,0 0 6 0,0 0-15 16,0 0 3-16,0 0 2 0,0 0 8 0,0 0-12 15,0 0-3-15,0 0-3 0,0 0-2 0,0 0 3 0,0 0 1 16,0 0-6-16,0 0-4 0,0 0 4 0,0 0 0 16,0 0 2-16,0 0-1 0,0 0-4 0,0 0 6 15,0 0-4-15,0 0 0 0,0 0 0 0,0 0-1 16,0 0-2-16,0 0 6 0,0 0-5 0,0 0 2 16,0 0-3-16,0 0 2 0,0 0-3 15,0 0 0-15,0 0 2 0,0 0-1 0,0 0-2 0,0 0-1 16,0 0 3-16,0 0-3 0,0 0 4 15,0 0 1-15,0 0-3 0,0 0-2 0,0 0 5 16,0 0-3-16,0 0 1 0,0 0-3 0,0 0 2 0,0 0 0 16,0 0 1-16,0 0-4 0,0 0-2 0,0 0 1 15,0 0 0-15,0 0-4 0,0 0-1 0,0 0 4 16,0 0 0-16,0 0-5 0,0 0-1 0,0 0 1 16,0 0-1-16,0 0-2 0,0 0-1 0,0 0-2 15,0 0 3-15,0 0-2 0,0 0 3 0,0 0-5 16,0 0 1-16,0 0-2 0,0 0 3 0,0 0-3 15,0 0 4-15,0 0-1 0,0 0-4 0,0 0-1 16,3 9 2-16,-3-4 9 0,0 6 4 0,1-1 1 16,2 6-1-16,-1 10 9 0,1 0-2 0,-1 0-4 15,1 3 2-15,-2 2-2 0,0-3-1 0,1 1-2 16,-2 0 1-16,1-2-8 0,-1-7 6 0,1 6-3 16,-1 1 3-16,-1-10-3 0,1 9-4 0,-1-9-2 15,1 0 4-15,-2-2-4 0,0-3 0 0,1 0 2 16,-1 3-2-16,0-6 2 0,2 3-1 0,-2-3 1 15,1-2-4-15,0-1 1 0,1 1-5 0,-3-2 3 16,3 0 0-16,0-2-3 0,-1 2-16 0,0-1-43 16,1-4-43-16,0 0-57 0,0 0-224 0,0 0-417 15,14-9 185-15</inkml:trace>
  <inkml:trace contextRef="#ctx0" brushRef="#br0" timeOffset="-100486.265">8050 3878 122 0,'0'0'188'16,"-5"2"-2"-16,5-2-4 0,0 0-5 0,0 0-16 0,-5 3-9 15,5-3-13-15,0 0-13 0,0 0-8 16,0 0-8-16,0 0-13 0,0 0-8 0,0 0-8 16,0 0-5-16,0 0-8 0,0 0-6 0,0 0-7 15,0 0-6-15,0 0-3 0,0 0-3 0,0 0-2 16,0 0-8-16,0 0 1 0,22-5-1 0,-11 2-4 15,0-1 1-15,6-1-5 0,3-6 1 0,6-1-5 0,2-3-1 16,-1 4 0-16,1-7-8 0,0 2 3 16,5-1-1-16,-2 2-1 0,1 1-1 0,-3 0-3 15,-1 3-1-15,-1-5-1 0,-1 4 0 0,-9 5 6 16,0-4-7-16,-5 5-5 0,2 1-1 0,-3 0-5 16,-2 0-4-16,2 2-2 0,-5 2-6 0,-1-2-9 15,-1-1-10-15,1 2-3 0,0 0-15 0,-5 2-13 16,5-4-12-16,-5 2-24 0,0 2-16 0,0 0-17 15,4-3-8-15,-4 3-21 0,0 0-126 0,0 0-316 16,0 0 140-16</inkml:trace>
  <inkml:trace contextRef="#ctx0" brushRef="#br0" timeOffset="-100266.808">8351 3795 135 0,'-3'5'162'16,"-3"7"-2"-16,5 0-7 0,-4 9-2 0,-2 1-9 16,7 6-9-16,-3 1-4 0,-1-1-8 0,7 2-9 15,-5 1-6-15,2 1-7 0,0-2-11 0,0 2-10 16,3-2-8-16,-3-1-6 0,1 0-3 0,1-3-11 16,-2-2-8-16,2 2-15 0,-2-9-27 0,4-1-16 15,-3 0-33-15,2-3-37 0,0-1-32 0,0-6-41 16,-2 2-118-16,2-3-298 0,1-1 132 0</inkml:trace>
  <inkml:trace contextRef="#ctx0" brushRef="#br0" timeOffset="-99792.08">8560 4016 98 0,'0'0'152'0,"-2"9"-3"0,5-4-8 0,-2 3-8 16,2 0-14-16,-1 5-1 0,2 2-4 0,4-1-12 16,-2 4-2-16,-1 0-12 0,1 7-7 0,0-8-6 15,-3 0-5-15,4 0-6 0,-6-5-10 0,3 1-2 16,0-3-5-16,-3 3-5 0,4-4-5 0,-2-2-3 16,-2 1-1-16,2-2-5 0,-2 0 4 0,-1-2 0 15,4-1-3-15,-3 1 5 0,-1-4 4 0,0 4 3 16,0-4 0-16,0 4-2 0,0-4-2 0,0 0-5 15,0 0-4-15,0 0-1 0,1-12 4 0,-2 5-6 16,2 0-5-16,-1-4-4 0,0-5-1 0,0-1-5 16,0 0-3-16,0-4 1 0,3 1-4 0,1-6-4 15,-3 7-15-15,0 1-17 0,3-1-12 0,4 3-24 16,-2 1-18-16,1 4-21 0,3-5-20 0,-1 9-26 16,1 0-20-16,2 2-106 0,-2 2-302 0,1 3 134 15</inkml:trace>
  <inkml:trace contextRef="#ctx0" brushRef="#br0" timeOffset="-98888.647">9021 4045 43 0,'-8'-10'166'0,"-1"5"2"0,-2-7-8 0,2 7-7 16,-3-1-4-16,1 0 0 0,1 4-5 0,-2-1-7 15,2 3 1-15,0 0-8 0,-3 4-6 0,4 3-8 16,-4 3-10-16,3 6-5 0,0 1-7 0,-2 4-5 16,2 2-8-16,2-5-6 0,2 7-10 0,2-8-4 15,0 9-3-15,1-7-6 0,0 0-2 0,3-2-10 16,0 0-5-16,0-2-2 0,0-2-5 0,3-3-3 16,2 0-2-16,-3-2-2 0,5 0-3 0,-1-1-6 15,-1-5-1-15,-1 1 1 0,6-3-2 0,-10 0 2 16,17-8-6-16,-7 1 2 0,3-2-2 0,1-3 6 15,-1-1-8-15,-3-2-1 0,3 1-3 0,-3-3-3 16,-1 1 3-16,1 0 0 0,-2-2-1 16,-2 9-1-16,1-2 2 0,-1 4-2 0,-2 0-1 0,-1 3 1 15,3 0 0-15,-4 3 3 0,-2 1-1 0,9 1 3 16,-5 4-1-16,1 0 2 0,4 10 3 0,-4-3-2 16,0 2-1-16,5 1-1 0,-6-4 1 0,5 5 2 15,-1-2-2-15,1-5-1 0,-3 7 1 0,2-5-7 16,1-2 3-16,0 1-2 0,0 3-2 0,-2-9 1 15,1 1-3-15,-2 0-2 0,-1-3-3 0,1-1 2 16,0-1-7-16,-1 0-4 0,-5 0-3 0,14-8-8 16,-6 3-1-16,-2-2-7 0,0-2-3 0,0-2-7 15,0-4-5-15,1-1-8 0,-5-2 3 0,3-8-3 16,-1 9 13-16,-2 0 5 0,1 5 9 0,-3 3-3 16,1-1 8-16,1 3 9 0,0 1-4 0,-2 0 4 15,0 4 4-15,0 2 13 0,0 0 15 0,7 10 15 16,-1-2 6-16,-2 5-6 0,3 4 2 0,0-1-3 15,-1 2 0-15,3 1-5 0,3-4-3 0,-2 8 4 16,-1-8-6-16,5-2 1 0,-6 1-4 0,2-3-3 16,-1-2-4-16,0 0-5 0,1-1-1 0,1-7-7 15,0 3-6-15,-4-4-8 0,3-4-7 0,0-1-7 16,1-4-9-16,-1-3 2 0,0-2-4 0,0-1 0 16,-4-2-5-16,4-1-4 0,-5-8 8 15,0 3 0-15,-1 3 7 0,-4 0 4 0,3 4 8 0,-3 3 1 16,0 2 20-16,0 4 25 0,0 0 9 0,-3 0 7 15,3 3-3-15,0 4 5 0,0 0 7 0,0 0 8 16,0 0 2-16,4 25 0 0,-4-8-4 0,1 0-3 16,3 1-4-16,-3-1 0 0,3 3-6 0,-3-3-2 15,2 0-5-15,-3-5-3 0,4 0-5 0,-3-1-2 16,-1-2-2-16,3-1-2 0,-2-2-3 0,0-1-2 16,-1 1-3-16,3-5-2 0,-2 4-2 0,-1-5 4 15,0 0-2-15,0 0 1 0,0 0-6 0,13-14-4 16,-12 9-2-16,3-6-6 0,-1 3 4 0,-1 1 1 15,2-3-1-15,-1 6 5 0,0-4-6 0,1 3 0 16,-1 3 5-16,-1-1 0 0,-2 3 5 0,0 0 0 16,14 5 1-16,-5 1 6 0,0 3-1 0,-1 0 4 15,3 5-4-15,1-1 0 0,-1 1-1 0,1 0 2 16,-2 0-3-16,-1-3-2 0,1-5-1 0,-1 4 2 16,1-4 0-16,-2-4-2 0,2 1-4 0,2-1 1 15,-3-4-15-15,1 1-29 0,0-4-35 16,-3-3-41-16,3-5-35 0,-1 0-44 0,-3-4-114 0,-1 1-341 15,-2-4 151-15</inkml:trace>
  <inkml:trace contextRef="#ctx0" brushRef="#br0" timeOffset="-98721.595">9523 3934 136 0,'-4'4'168'15,"-1"-3"-19"-15,3 2-25 0,-2 0-26 0,1 2-42 16,2 0-39-16,1-5-47 0,4 6-90 0,-4 0-130 16,1 1 58-16</inkml:trace>
  <inkml:trace contextRef="#ctx0" brushRef="#br0" timeOffset="-97507.63">9915 4110 104 0,'0'-4'145'0,"3"0"-8"0,-3 4-11 0,-3-7-11 0,3 7-5 15,0 0 11-15,4-1-8 0,-4 1 11 16,0 0-2-16,8 6 4 0,-7 0-8 0,3 1-3 15,0 3-5-15,0 1-8 0,-1 1-7 0,0 1-7 16,2 3-8-16,0-2-8 0,2 4 1 0,-6-7-12 16,2 4-7-16,3-2-3 0,-2-1-7 0,1 0-6 0,-1 0-5 15,1-3-2-15,-1-1-4 0,1 0-3 0,0-4-4 16,-4 1-5-16,3 0-2 0,-1-2-5 0,-1-2-5 16,2 4-8-16,1-5-15 0,-5 0-8 15,10-2-11-15,-3-2-15 0,-1 0-12 0,-1 0-16 16,3-4-18-16,1 0-6 0,-2-1 13 0,0 0-14 0,-1-2-8 15,4-3 7-15,-2 2-2 0,-3 2 7 0,3-7 7 16,2 4 4-16,-3-3 8 0,-1 7 6 0,-1-5 12 16,0-1 5-16,0 6 11 0,-1-1 6 0,-3 0 26 15,2 2 11-15,-2-1 16 0,-1 2 12 16,4 2 18-16,-5 1 17 0,2 0 14 0,-1 0-5 16,0 4 5-16,1-7-8 0,-1 7-6 0,0-6-5 0,0 6-5 15,0 0-2-15,0 0-4 0,0 0 4 0,4 11-8 16,-1-1 2-16,-2-1-5 0,-1 2-1 15,3 2 1-15,-1-1-7 0,-2 4 0 0,0-3 2 16,1 2-6-16,2-1-1 0,-3-1-3 0,0 0 1 16,0-1-2-16,1-1-8 0,-2-2 3 0,2-1 2 0,-2 0-10 15,1-2 3-15,1-1-2 0,-1 0-9 0,0-3-10 16,0 2 1-16,0-4-10 0,0 0-6 16,0 0-9-16,0 0 0 0,5-10-4 0,-1 3-3 15,0-4-6-15,0 1 2 0,0-5 4 0,1 3-2 16,-2-6 6-16,5 1-5 0,-5 7 18 0,-1-5 1 0,1 5-4 15,1 2 6-15,-2 2 8 0,1-1 0 0,1 5 14 16,-4 2 9-16,0 0 9 0,0 0 5 0,12 10 4 16,-6-4-1-16,-1 5-1 0,4-1-1 15,-3 3-4-15,6-1-2 0,0 3-3 0,-3-4 5 16,0-1-5-16,5 3-5 0,-1-4 6 0,-4-2-6 16,5 0-3-16,-4-1 1 0,4-3 6 0,-1 2-7 0,0-6-21 15,-3 1-5-15,3-5-19 0,3-1-19 16,0-4-5-16,2 0-10 0,-5-1 7 0,2-1-5 15,-5-2 6-15,1 0-2 0,-3 1 8 0,1-6 2 16,-4 2 1-16,1 1 9 0,-3-1 7 0,-3 3 9 16,0 3 14-16,-3-1 15 0,1 4 12 0,-2 0 13 0,0 4 9 15,-2 0 14-15,0 6 13 0,6-2-1 0,-18 6 10 16,7 2 6-16,-4 0-4 0,4 4 1 0,-1 0-8 16,1 1 1-16,2-1-6 0,0 2-10 15,3-3-2-15,0 2-3 0,3-4-12 0,0 3 6 16,2 0-13-16,-2-1-5 0,3-4 0 0,3 0-9 15,1-1 0-15,-2 1-2 0,2-3-9 0,0 1 7 0,2-3-11 16,-1 1 11-16,0-1-2 0,-5-2-4 16,12 0 5-16,-12 0 1 0,10 0 2 0,-10 0-7 15,9 0 1-15,-9 0 0 0,8 0 3 0,-4 0 12 16,-2 3 5-16,3 0 13 0,0 3-1 0,-4 2 1 16,5 1 2-16,-4 2 3 0,5 6 0 0,-1 1 0 15,-4 2-2-15,4 6 0 0,-4-9-4 0,3 1 4 0,-1 10-8 16,0-4 2-16,-3 1 1 0,3 1-3 15,-4-6-1-15,2-1-2 0,1 0-2 0,-3 0-4 16,0-2-2-16,1 1-2 0,2-2-1 0,-3-3-2 16,0-2 1-16,0-1-4 0,0 0 0 0,0-3-4 0,0 0 2 15,1 0-6-15,2-3 0 0,-3 0 1 0,0 0 2 16,0-1-2-16,0-3-2 0,1 4 0 0,-1-4-10 16,0 0-14-16,0 0-9 0,0 0-21 15,0 0-15-15,0 0-20 0,-9-15-20 0,4 9-8 16,0-1-32-16,-1-2-136 0,-3-2-307 0,-1-3 136 15</inkml:trace>
  <inkml:trace contextRef="#ctx0" brushRef="#br0" timeOffset="-96519.755">12172 4178 143 0,'0'0'168'16,"-4"2"-7"-16,4-2-2 0,0 0-8 0,-5 0-12 15,5 0-13-15,0 0-7 0,0 0-12 0,0 0-11 16,0 0-11-16,0 0 1 0,0 0-22 0,0 0-1 0,0 0-8 16,0 0-5-16,0 0-3 0,0 0 4 15,0 0-6-15,0 0-6 0,0 0-1 0,0 0-2 16,16 3-2-16,-10-2 0 0,-6-1 1 0,13 0-5 16,-6 0-2-16,4 0-1 0,0 0 1 0,-1-1-3 15,4 1-3-15,-1 0 0 0,0 1-4 0,6-2-1 16,-5-2-3-16,4 1 0 0,0-1-3 0,-3-1 3 0,-1 3-4 15,-2-1-3-15,-2 1-2 0,-1 1 1 16,1 0 3-16,-3 0-4 0,-1-1 1 0,0 1 0 16,-6 0-1-16,9-3-2 0,-5 3 3 0,-4 0-3 15,0 0 2-15,0 0-1 0,12 0 1 0,-12 0-5 0,3-1 5 16,-3 1-5-16,0 0-16 0,0 0-19 0,0 0-28 16,0 0-39-16,0 0-39 0,0 0-39 0,-6-9-146 15,6 9-353-15,-6-2 156 0</inkml:trace>
  <inkml:trace contextRef="#ctx0" brushRef="#br0" timeOffset="-96219.56">12185 4378 53 0,'-3'5'222'0,"3"-5"-22"0,-2 1-18 15,2-1-21-15,0 0-19 0,0 0-13 0,0 0-13 16,0 0-13-16,0 0-9 0,12 1-10 0,-12-1-2 0,16-1-5 16,-3-2-8-16,-3 1 2 0,3-1-8 15,1-2-5-15,2 1-4 0,4 0-7 0,1-2-2 16,-4 1-8-16,2 4-2 0,-2-3-5 0,-3 2-1 15,-1-2-5-15,0 1-4 0,-2 0-6 0,-3 1-17 16,-1 2-29-16,-7 0-28 0,10-1-29 0,-10 1-37 0,9-2-43 16,-9 2-125-16,0 0-318 0,0 0 141 0</inkml:trace>
  <inkml:trace contextRef="#ctx0" brushRef="#br0" timeOffset="-95160.196">13449 3785 60 0,'-3'-3'88'0,"3"3"-3"16,0 0-16-16,0 0 5 0,0 0-14 16,3-4-13-16,-3 4 0 0,0 0-12 0,0 0 7 15,0 0-9-15,0 0-6 0,0 0 2 0,0 0 9 16,0 0 2-16,0 0 8 0,0 0-3 0,0 0-9 15,0 0 4-15,0-4-5 0,0 4 6 0,0 0-6 16,0 0 1-16,0 0 2 0,0 0-2 0,0 0-5 16,0 0-2-16,0 0-1 0,0 0-4 0,1-3-2 15,-1 3-1-15,-4-5-4 0,4 5-2 0,0-4-1 16,0 4 9-16,-4-7 2 0,4 7 0 0,-1-1 6 16,1 1 6-16,-3-4-2 0,3 4-1 0,-1-4-5 15,1 4-1-15,0 0 1 0,0 0-8 0,-11 9 6 16,8-4-1-16,-2 6-2 0,1 3 5 0,-4 6-1 15,2 5 6-15,-2 4 2 0,3 0 17 0,0 0-2 0,3 3-3 16,-1 14-2-16,0-11-3 0,5-2 1 0,0 0-3 16,2-1-6-16,0-2-4 0,1-3-5 15,3 2 1-15,2-2-7 0,-1-10 2 0,0-1-5 16,5 0 2-16,-4-2-5 0,4-2-1 0,-2-5-3 16,-3 0 0-16,5-3-1 0,1 0-2 0,-1-4-2 0,-1-3 2 15,6 1-1-15,-2-6-3 0,-3-1-1 16,2-1 1-16,6-7 4 0,-9 3-6 0,2-6 1 15,-2-1-2-15,1-2-2 0,-6-5 2 0,-2 3-2 16,3-3 1-16,-6-2-6 0,0 1-1 0,-5-5-5 16,-1 2 3-16,-3-1-1 0,-3-13-2 0,3 12 1 0,-3 2 0 15,-3-4 2-15,-1 5 2 0,-2 0-1 0,2 2 3 16,-2 2 4-16,-2 5-3 0,8 8 5 0,-7-1-3 16,3 4 5-16,2 5-1 0,-4-4 1 0,4 6 2 15,1 1 3-15,-2 0-2 0,1 3-1 16,-1 5-2-16,0 0 2 0,-1 9-2 0,1-1-2 0,-2-1 1 15,0 13 1-15,4-4 0 0,2 5 1 0,0 1 0 16,5-1 3-16,-1-1-2 0,1 3-1 16,6-10-3-16,-1 7 1 0,2-8 2 0,1 2-3 15,3-4 6-15,-3 1-6 0,4-4-1 0,-3 0-4 16,6-2 3-16,-1 0-4 0,2-5 2 0,0 3-10 0,0-4-29 16,0-4-29-16,6-3-42 0,0 2-31 0,0-7-53 15,0 0-109-15,-3 2-331 0,4-4 147 16</inkml:trace>
  <inkml:trace contextRef="#ctx0" brushRef="#br0" timeOffset="-94741.317">13878 4130 92 0,'0'0'209'0,"-10"4"-11"16,3-4-11-16,1 5-18 0,1-1-11 0,1 2-14 16,0 7-12-16,-1-4-14 0,2 3-11 0,2 1-2 0,0 4-16 15,1-5-10-15,0 4-8 0,0-2-4 0,1-3-6 16,0 0-11-16,3 0-2 0,0-3-11 15,0 2 1-15,1-3-8 0,-1 0-1 0,2-2-3 16,2 0-3-16,-3-3-7 0,3-1-7 0,1-1-12 16,0-3-1-16,0-2-4 0,1-3 3 0,-1 0 0 0,2-2-1 15,-4 1 1-15,0-2-1 0,0 2 1 0,-3-3-2 16,0-1 2-16,-1 2 4 0,-1-5-1 16,0 0-2-16,-2-2 2 0,0 6-2 0,-2 2 2 15,-3-3 2-15,-1 3-1 0,0 0-3 0,-2 2-6 16,1 1-17-16,0 4-19 0,-2 2-20 0,-2 0-29 0,3-1-36 15,-1 4-27-15,-2 1-122 0,2 2-304 0,1 0 135 16</inkml:trace>
  <inkml:trace contextRef="#ctx0" brushRef="#br0" timeOffset="-93873.102">14544 4081 103 0,'-27'-14'178'0,"0"-6"-12"15,0 1 1-15,4-1-13 0,-1-1-8 0,-2 0-9 16,1-3-10-16,2 3-8 0,6-4-17 0,3 4-4 16,3-4-12-16,-1 2-13 0,8 5-6 0,-2-2-4 15,6 5-9-15,-2 3-4 0,4 2-9 0,4 0 2 0,-2 1-9 16,4 1-4-16,-3 4-4 0,0-1-3 0,5 5-3 16,3 0 6-16,-1 1-6 0,-1 4-1 15,1 0-5-15,-2 2 0 0,1 6-3 0,-3-1-3 16,0 3 1-16,1 0-4 0,-3 1 1 0,-2 1 4 15,-2 7-10-15,-2-7-2 0,0 2 3 0,-2-1-3 0,-2 7 2 16,-4-1-2-16,-3 0 3 0,-1-1-3 0,-2 2 2 16,1-4 1-16,4-4 1 0,-2-1-2 15,5-2 0-15,-3 2-4 0,2-8 6 0,1 2-2 16,2-1-2-16,0-2 1 0,7-1-3 0,-3-1 0 16,4-1-1-16,3 0 2 0,2-3-1 0,4 2-10 0,9-7-20 15,1 2-26-15,6-5-21 0,3-2-17 0,6-2-6 16,1-1-31-16,16-5-23 0,-3 1-99 15,-4 0-277-15,5-1 123 0</inkml:trace>
  <inkml:trace contextRef="#ctx0" brushRef="#br0" timeOffset="-93329.553">15234 3777 147 0,'-14'-3'204'0,"1"2"-4"0,-2 1-11 15,3-2-13-15,3 2-18 0,0 2-16 16,-1 1-17-16,6 3-8 0,-5 3-12 0,4 6-10 16,-2 3-10-16,3 1-6 0,-1 6-7 0,3 3-6 0,2 2 1 15,2-1-12-15,0-2 0 0,3 4-3 0,0-2-6 16,0-3 1-16,3 0-8 0,-3-7-2 15,4 8-4-15,1-4-4 0,-1-6-1 0,-1-2-4 16,5-3-1-16,-7-1-1 0,3-2-3 0,-1-1-2 16,2-1-2-16,0-4-4 0,-1 0-2 0,4-3 3 0,-3-2-4 15,0-2-1-15,1 0 2 0,3-7-4 0,-3 0 7 16,-1-5-9-16,1-1 2 0,1-7 2 16,-3-1-7-16,-1 2 3 0,-4-5-1 0,-3 1-3 15,-1-7 1-15,0 4-1 0,-4-3-5 0,-1 0-1 16,4-1-1-16,-6-3 6 0,2 4-6 0,-5 0 2 0,1 3-2 15,1-2-4-15,-2 6 6 0,3 3-2 0,0 7 2 16,-3 2 3-16,5 4 0 0,-3 3 5 0,2-1 1 16,-1 3-2-16,1 3 0 0,0 2-2 15,-3 5-1-15,1-1 1 0,-1 5 3 0,2 1 0 16,-2 5-1-16,1 3-1 0,0 0 1 0,-2 9 1 0,6 1 1 16,-1-1-2-16,1 1 4 0,4 1 0 0,-4 0-2 15,8 0 0-15,0-4 0 0,0 0 2 16,1 0 0-16,0-8-1 0,4 2 0 0,-4-1 1 15,4-1-3-15,0-3 2 0,1 1 0 0,-2-6-4 16,6 0 0-16,-3-3 0 0,1-2 3 0,2-1-6 0,-2-2-18 16,0-2-33-16,2-1-39 0,5-1-52 0,-2-2-41 15,-4-2-172-15,-3 1-387 0,3-1 172 0</inkml:trace>
  <inkml:trace contextRef="#ctx0" brushRef="#br0" timeOffset="-93036.909">15611 4138 116 0,'0'0'190'0,"0"0"-11"0,0 0-11 16,4 5-5-16,-3 1 2 0,0 2-7 0,4 1-8 16,-2 3-9-16,-2-1-7 0,4 5-15 0,-2 0-12 0,-2 1-9 15,4 0-10-15,-2-1-9 0,3-1-8 0,-3 0-7 16,-1-3-20-16,1 0-37 0,-3-2-46 0,1 4-55 16,2-6-69-16,-3-1-162 0,-2-3-350 15,2 3 155-15</inkml:trace>
  <inkml:trace contextRef="#ctx0" brushRef="#br0" timeOffset="-92436.311">16661 4166 77 0,'0'0'140'0,"9"-3"-7"0,-4 2-10 15,0-2-16-15,4 1-5 0,0-2-7 0,3 2-13 16,-1 0-5-16,1-1-6 0,2 0-13 0,-3 1-9 16,2 0-10-16,-2 1-42 0,0-3-37 15,-1 2-51-15,-2 2-80 0,-6 0-183 0,-2 0 81 16</inkml:trace>
  <inkml:trace contextRef="#ctx0" brushRef="#br0" timeOffset="-92284.716">16697 4335 50 0,'33'-3'60'0,"4"-4"-41"16,16-1-41-16,-1 0-24 0,-15 0 12 0</inkml:trace>
  <inkml:trace contextRef="#ctx0" brushRef="#br0" timeOffset="-89580.428">306 7240 117 0,'0'0'146'15,"0"0"-17"-15,0 0-1 0,0 0-19 0,0 0-11 16,0 0-6-16,0 0-11 0,0 0-7 0,0 0-7 15,0 0 0-15,0 0 4 0,0 0 3 0,0 0-2 16,0 0 3-16,0 0-8 0,0 0 6 16,37-30-6-16,-23 20 0 0,3-3-6 0,6-6-4 15,0 0-2-15,0-1 1 0,0-1-12 0,4-1-4 16,-2-3-2-16,14-8-3 0,-12 10-2 0,12-10 0 16,-2 2-8-16,-10 7-4 0,0 2 5 0,0-1-9 15,2 3-2-15,-5 0-5 0,-1 3 5 0,-6 5-3 16,-2 2 0-16,-4 1-22 0,-1 2-22 0,-4 1-22 15,-2 1-21-15,-4 5-20 0,3-6-18 0,-3 6-15 16,0 0-6-16,0 0 2 0,0 0 2 0,0 0-2 16,-34 14-76-16,24-7-224 0,-3 0 99 0</inkml:trace>
  <inkml:trace contextRef="#ctx0" brushRef="#br0" timeOffset="-89425.533">687 6941 26 0,'-6'29'75'0,"3"-12"4"16,3 4 5-16,-1 5 11 0,2-3 3 0,2 4-1 15,-2 4-6-15,6-1 0 0,-1-3 3 0,0 4-7 16,2 2-7-16,-1-4-8 0,1 1-7 0,0-3-3 16,1 3-8-16,0-4-6 0,-2 2-1 0,1-6-6 15,-2-4 0-15,1 1-15 0,0-2-8 0,1 0-22 16,-4-5-22-16,1-1-31 0,0 0-29 0,0-4-32 16,-1 3-79-16,0-7-214 0,-4-3 96 0</inkml:trace>
  <inkml:trace contextRef="#ctx0" brushRef="#br0" timeOffset="-88838.286">946 7378 170 0,'0'0'154'0,"7"3"-11"0,-7-3-19 16,0 0-12-16,0 0-5 0,11-10-18 0,-6 6-5 15,-1-6-9-15,3 2-7 0,-1-6-7 0,3 0-7 0,-4 1-4 16,0-1-4-16,2-3-3 0,-3 1-3 16,0-1-6-16,-1 1-2 0,-3-1-6 0,0 7-2 15,-3-3-3-15,2-1-2 0,-4 3 2 0,0 2-7 16,0 1 5-16,-2 0-1 0,4 4 1 0,-1-1-1 16,-4 4-2-16,8 1 0 0,0 0 1 0,-14 8-3 15,9 1 0-15,2 2 3 0,-3 5-2 0,5 1 4 16,-2 1-5-16,3-1 0 0,3 9-8 0,-1-6 5 15,2-4 4-15,1 0-6 0,2 2 0 0,2-4-4 16,1-1-3-16,-4-3 0 0,4 1 2 0,-2-5-2 16,4 1 1-16,-2-3-5 0,-1-3 6 0,5-1-3 15,-4-3-3-15,3-6 4 0,1 2 0 0,-1-8-6 16,-2-2 7-16,3-3-5 0,2-4 1 0,-5 0 1 16,0-3 1-16,-2-2-1 0,-1 3 0 0,-3-2-3 15,-1 0-1-15,1 2-13 0,-5-3 15 0,0 12 0 16,-2-3-1-16,-1 1 1 0,2 4-1 0,1 3 5 15,-3 0 0-15,3 4-1 0,0 2-5 0,0 6 2 16,-2-8 0-16,2 8 5 0,0 0-5 0,0 0-1 16,0 0 4-16,0 0-2 0,18 13 4 0,-11-6-1 15,1 0 0-15,2 3-4 0,-1-1 2 0,1 1-1 16,4 2 2-16,-2 0-3 0,-3-2 4 0,4 0-8 16,-4 1 5-16,-3-5-1 0,3 4 0 15,-4-1 3-15,0 1 0 0,-4 2 1 0,2 0 2 0,-2-3-9 16,-2 1-1-16,-3 1-7 0,-1 0 0 15,2 0-8-15,-3-1-6 0,-2 1-3 0,2-1-16 16,-3 0-11-16,-1-1-7 0,0-2 0 0,-1-3-21 0,1-3-15 16,4 2-13-16,6-3-92 0,-21-8-222 0,10 3 99 15</inkml:trace>
  <inkml:trace contextRef="#ctx0" brushRef="#br0" timeOffset="-88603.914">1235 6779 143 0,'0'0'158'0,"0"0"-1"0,22 14 0 16,-12-4-4-16,-2 7-6 0,2-3-7 0,0 4-7 15,3 5-9-15,1 3-7 0,-1 0-8 0,1 0-4 16,0 0-5-16,-2 1-10 0,1 1-7 0,0-5-6 16,1 1-5-16,-3-7-12 0,-1 0-3 0,1-3-4 15,-2 1-6-15,4-4-7 0,-7-3-3 0,2 0-7 16,0-2-3-16,-2-1-7 0,3-5-8 0,-9 0-21 15,0 0-23-15,22-8-31 0,-16-1-32 0,3-1-26 16,-1-6-27-16,-3 1-30 0,-1-3-123 0,-5 0-325 16,-2 0 144-16</inkml:trace>
  <inkml:trace contextRef="#ctx0" brushRef="#br0" timeOffset="-88455.31">1295 6822 77 0,'-11'-1'166'15,"11"1"-19"-15,0 0-15 0,-3-6-13 0,3 6-9 16,0 0-12-16,13-8-8 0,-4 1-10 0,0 1-8 16,4-2-10-16,5-1-14 0,-3-1-55 15,3 0-61-15,-2 1-120 0,-5 1-204 0,5 2 91 16</inkml:trace>
  <inkml:trace contextRef="#ctx0" brushRef="#br0" timeOffset="-83214.452">2204 6810 150 0,'0'0'191'16,"-2"-5"-11"-16,2 5-15 0,0 0-15 0,0 0-17 16,0 0-12-16,0 0-12 0,0 0-12 0,2-2-6 0,-1-3 7 15,4 0-13-15,0 1-8 0,2 1-5 0,0-4-4 16,3 2-7-16,-2 0-6 0,0 2-5 0,3 1-6 16,0 3-2-16,-1-1-6 0,1 1 0 15,-2 3 0-15,-1 0-6 0,2 4-1 0,-1-1 0 16,-4 2-1-16,3 1 2 0,-4 6-1 0,-3 1 0 0,-1-2-3 15,4 4-4-15,-8-2 2 0,0 2-4 16,0-1-4-16,2 1 3 0,-2-2-5 0,-4-3 2 0,3 2-2 16,1-5-2-16,-1-1-1 0,5-1 0 0,-4 1-2 15,1-5-1-15,0 3-5 0,0-4-6 16,2 0-5-16,1-1-2 0,-2 0 0 0,2-3 4 0,0 0-2 16,0 0 2-16,0 0-2 0,11-11-3 0,-4 0-4 15,4-6-2-15,-2 2-8 0,5-7 5 16,0-2 0-16,-2 1-1 0,2-1 1 0,-3-1 3 15,0 3-1-15,-4 6 3 0,-1-2-1 0,-3 6 4 0,2-3 4 16,-2 4-1-16,-2 1 4 0,0 1 2 0,-1 1 1 16,0 3 5-16,0 0 9 0,-2 0 7 0,-1 1 0 15,3 4-1-15,-5-1 1 0,5 1 1 0,-9 7-3 16,6-2 3-16,-1 5-3 0,0 1 0 16,1 5-1-16,2 1 3 0,1-5-3 0,1 7 0 0,3 5-3 15,2-6-1-15,1-2-3 0,-1 1 0 0,6-2 0 16,-4-1-3-16,4-2-2 0,2 0 1 0,0-2 1 15,2-5 2-15,-3 0-10 0,6 1-10 0,-3-4-31 16,-1-1-29-16,2-2-30 0,2-2-40 0,-2-4-34 16,-3 2-165-16,-4-3-369 0,4-1 164 15</inkml:trace>
  <inkml:trace contextRef="#ctx0" brushRef="#br0" timeOffset="-81535.89">2020 8760 82 0,'0'0'108'0,"-3"-4"-15"16,3 4 0-16,0 0-11 0,-1-3 4 0,1 3 2 15,0 0 1-15,0-5 5 0,0 5 1 0,0 0-4 16,0 0-1-16,0 0-2 0,0 0-4 0,0 0 0 16,0 0-2-16,0 0-3 0,9 17 3 0,-8-10-11 15,2 1-6-15,1-1-6 0,1 3-4 0,-1-3-1 16,-1 3-11-16,0-4-4 0,3 2-3 0,-1 0-4 15,-1-1-5-15,1-4-1 0,3 0-4 0,-2 2 3 16,2-4-7-16,-2-1-5 0,2 0 0 0,4-3-2 16,-1-3 0-16,-3 0-2 0,7-6-4 0,-3-1-6 15,-6 1-2-15,7-2-2 0,-3-2 0 0,-4 1-4 16,5-2 4-16,-6 1-1 0,-1 1 3 0,3 0-2 0,-7-2 5 16,8 3 7-16,-6-1-9 0,-2 2 3 0,0 1-4 15,-2 1 5-15,2 1 2 0,-4 3 0 16,2 1 4-16,-1 0-1 0,3-1 8 0,0 4 5 15,1-2 4-15,-2 1-3 0,0 1 0 0,-2-1-5 16,3 4-4-16,0 0 0 0,0 0-2 0,0 0 1 0,0 0-3 16,1 16 7-16,1-11-7 0,0 5 1 0,6-1-3 15,-6 3-3-15,5-2 1 0,-5 2 0 16,7 3-1-16,0 2-2 0,4-5 2 0,-4 2-1 16,2-2-1-16,0-1-2 0,-1 0 1 0,0-5 1 15,-4 2 0-15,6-3-1 0,-3 1 0 0,1-2-3 0,-2-1 1 16,1-1 2-16,1-2 0 0,-2-2 1 15,-2-1-2-15,1 1-2 0,3-3 3 0,-1 0-3 16,-2-2 5-16,2-2-3 0,-4-1 9 0,0 2-8 16,1-3-2-16,-3 0 2 0,3 0-1 0,-4-2 1 15,2-1-1-15,-4-1 5 0,0 5-7 0,-4-3 6 0,3 2 0 16,-2-1-3-16,1 2 2 0,-1 1 1 0,2-1 2 16,-2 6 6-16,1-3 18 0,0 3 5 15,-1 0 3-15,1 1-1 0,1-1-3 0,1 4-6 16,0 0-5-16,0 0-2 0,-4 14-1 0,2-1-2 15,4 5 0-15,-1 9 0 0,3 2-5 0,0 3 2 0,-1-1-2 16,2 0-1-16,-1 4-1 0,2 13-1 0,3 0 1 16,-5-2-1-16,0-10-2 0,2 13 6 0,-1 2-8 15,3-5 3-15,-4 1-3 0,2-10-1 16,-6 8 2-16,0-15-3 0,3 2 3 0,-5 4 4 16,1-7-6-16,1 0 3 0,0-2 3 0,0-9 0 0,0-1 8 15,-2-1 2-15,-1-6 8 0,2 1 4 16,1-1 5-16,-2-3 1 0,2-2 1 0,-1 2-3 15,0-2-1-15,-4-5-7 0,2 3 0 0,-1-1-6 16,4-2-4-16,-11-2 3 0,3 2-6 0,-1-3-3 16,0-2-1-16,-5-4 2 0,-1-1-7 0,1 0 2 0,-4-2-4 15,-2-5 1-15,4 5-4 0,-3-5-2 0,2 5-3 16,2 0-6-16,0 0-11 0,-1 1-20 16,4 1-27-16,2 4-34 0,2-1-37 0,-1 2-39 0,0-2-42 15,3 2-221-15,-1 2-478 0,2-2 211 0</inkml:trace>
  <inkml:trace contextRef="#ctx0" brushRef="#br1" timeOffset="6853.4">2953 13888 15 0,'0'0'104'15,"0"0"0"-15,0 0-2 0,-3-4-14 0,3 4-1 16,0 0-11-16,0 0 1 0,0 0 2 0,0 0-5 16,0 0 1-16,0 0-2 0,0 0-5 0,0 0 5 15,0 0 3-15,0 0-8 0,0 0 3 0,0 0-5 16,0 0 1-16,0 0-7 0,0 0-4 0,0 0-2 16,0 0-6-16,0 0 0 0,0 0 4 0,0 0-12 15,0 0-7-15,0 0 0 0,0 0-3 0,0 0-2 16,0 0 0-16,0 0-1 0,0 0-7 0,0 0 1 15,0 0-4-15,0 0 6 0,0 0-6 0,0 0-3 16,0 0 1-16,0 0-4 0,0 0 1 0,0 0-2 16,0 0 3-16,0 0-4 0,0 0-1 0,0 0-3 15,0 0 2-15,0 0-1 0,14 8 0 0,-14-8-4 16,5 4 1-16,-5-4 2 0,5 1-2 0,-1 2 2 16,-4-3 1-16,8 0 0 0,-8 0-3 0,6 2-2 15,-2-2 4-15,-4 0-1 0,6 4-3 0,1-3 1 16,-2 1-2-16,-1 1 1 0,2-1 1 0,2 0-2 15,-3-1 1-15,0-1-1 0,3 1 2 0,1-1 3 16,-3 3-4-16,6-2 3 0,-4 3-3 0,4-4 0 16,1 3-1-16,1-1 4 0,-1 1-5 0,1-2 3 0,2 0 1 15,2 4-3-15,-4-3 3 0,4 1-3 16,1 1 4-16,-2-1-3 0,2-1 0 0,-1 1 1 16,0-1-2-16,0 0 1 0,0 1 2 0,-4 1-1 15,-2-1 0-15,7 0-2 0,-2 1 1 0,2-1-1 16,-1-1 3-16,3 4-3 0,-2-2 2 0,-1-1 6 15,1 0-12-15,3-2 6 0,-3 5-1 0,3-2-2 0,-2-1 2 16,1 1 0-16,-1 0-3 0,3 2 2 16,-4-1 0-16,2-3 2 0,0 2-4 0,1-1 2 15,-2 0 0-15,7-1 0 0,-6 1 1 0,-1-1-1 16,2 1 2-16,-2 1-1 0,3-1 1 0,3-1-3 16,2 0 2-16,0 1 6 0,-8 1-9 0,9 0 1 15,0-1-3-15,-2 0 4 0,-8-1-2 0,13-1 0 16,-3 3 0-16,1-1-1 0,3-2 3 0,0 1-1 15,3 0 1-15,-3 0-1 0,2 1 0 0,-2-1-1 16,1-2 3-16,-2 3-2 0,0-3-2 0,0 3-2 0,-1-2-2 16,-3 0-1-16,0 1 0 0,-9-2-1 15,3 0-1-15,-4 2 1 0,1-2 2 0,4 0-2 16,-8 0-1-16,6-2 5 0,-3-1 1 0,3 1-3 16,0-3 15-16,-1 5-17 0,7-3 3 0,-4 2 1 15,0-2-1-15,-1 1 4 0,-2 2-4 0,10 0 3 0,-2-2 1 16,3-1-4-16,-1 0 3 0,0 1 0 0,-1 4-1 15,3-4 2-15,-1-1 1 0,-2 1 1 16,3-2-2-16,0 1 1 0,-4 0-5 0,1 1 2 16,-2 1-4-16,1-1 5 0,-6 0-14 0,-4-3 3 15,5 5 0-15,-3-2-1 0,0 1 7 0,-1-1-6 16,0-1 9-16,0 2-6 0,1-6-1 0,1 4 4 16,1-2 3-16,-2 3-7 0,9-1 9 0,0 2-1 0,-1-3-1 15,0 4 0-15,1-4 2 0,-3-1 1 16,3 3-2-16,2 1 3 0,-2-3 3 0,2 2-3 15,0 1-3-15,1-5 3 0,-2 7 1 0,1-1 0 0,2-1 5 16,-1-3-7-16,-3 4 1 0,2-1-1 16,-4 0-3-16,1-1 5 0,-5 1 0 0,0 0-2 15,5 1 0-15,-6-3 0 0,-3 0 1 0,0 3 1 16,-1-1 3-16,1-2-5 0,2 1-1 0,-2-1-2 16,1 3 1-16,2-3 1 0,-4 1 2 0,1 0 1 0,4-1 2 15,-2 3-3-15,0-3 1 0,1 2-1 0,-1 0 5 16,5-1-5-16,-4 2 0 0,1-1-1 15,0 1 3-15,-1 0-3 0,-1-2-1 0,1 4 3 16,-1-4 6-16,0 2-1 0,0 0-5 0,-1 0 3 16,2 0-4-16,1 2 2 0,5-2 2 0,0 1-2 0,-7-1-3 15,7 0 1-15,-7 2 2 0,1-4-3 0,6 2 0 16,-6 0 2-16,0 0-1 0,1 2 3 16,4-4-6-16,-5 2 6 0,-1 0 0 0,7 2-2 15,0-2 11-15,-1 2-10 0,1-3-6 0,-6 2 3 16,0-2 1-16,6 3 1 0,-1 0-3 0,1-2 1 0,0 0 4 15,-1-2 0-15,-3 1 0 0,0 1-4 0,6 0 2 16,-9-1-2-16,1-2 2 0,6 3 2 0,-6 0 0 16,0 0-6-16,7-3 2 0,0 3 4 0,1 0-2 15,-2 0-1-15,-6 0 2 0,6-2-3 16,-9 2 0-16,1-1 5 0,1 1 0 0,-2-1-7 0,1 0 3 16,-2 1 0-16,3 0-1 0,-2-2 3 0,-2 4-1 15,2-1-3-15,0 0 8 0,-2-2-8 0,3 0 3 16,-1 1 1-16,-2-2-1 0,3 2 3 0,-2 0-5 15,4 0 0-15,-6-2 1 0,6 2-3 16,-1 0 2-16,-1 0 1 0,-2-2 1 0,1 1-2 0,-2-1 3 16,1 0-6-16,-1-1 5 0,0 3-1 0,1-2 0 15,-5-1 1-15,2 1-1 0,-2-1-2 0,1 3 4 16,0-4-6-16,-1 1 7 0,1 1-7 16,-1 1 4-16,4-4-7 0,-4 1 1 0,4 1-3 15,0 0 2-15,-4 2-6 0,0-3 9 0,5 0-3 0,-5 0 3 16,2 1 1-16,-3 1-3 0,2-1 1 0,-1 1 1 15,1 0-1-15,-2 1 15 0,6-6-15 0,-7 5-2 16,-1-1 2-16,2 2 4 0,-1 1-3 0,-1-4 4 16,0 0 7-16,-3 4-7 0,-1-3-4 15,-6 3 1-15,14-1 2 0,-9-2 1 0,-5 3-1 0,9-3-1 16,-5 1 6-16,-4 2-5 0,0 0-10 0,8-2-23 16,-8 2-33-16,0 0-43 0,0 0-147 0,0 0-280 15,0 0 124-15</inkml:trace>
  <inkml:trace contextRef="#ctx0" brushRef="#br1" timeOffset="9447.593">2974 13955 42 0,'0'0'88'16,"4"-4"0"-16,-4 4-1 0,1-5 7 0,-1 5-34 15,0 0-1-15,4-3-2 0,-4 3 7 0,3-2-7 16,-3 2-1-16,0 0-11 0,0 0-3 0,1-5-2 16,-1 5-5-16,0 0 1 0,0 0-8 0,0 0-1 15,0 0 1-15,0 0-5 0,0 0-2 0,-1-3-2 16,1 3-3-16,0 0-2 0,0 0-3 0,0 0 6 16,0 0-3-16,0 0-8 0,0 0 2 0,0 0 9 15,0 13-5-15,0-7 1 0,-4 0-1 0,4-1-5 16,-3 2 18-16,2 2-13 0,-3 1-7 0,3 1 1 15,-3 0 8-15,0 2-5 0,0 1-4 0,0 2-2 16,-2 1-2-16,1 0 5 0,0 0-3 0,1 3 5 16,0-1-6-16,-3 5 2 0,3-5 7 0,-2 8-3 15,-2-5-5-15,3 4-8 0,-2-6 21 0,1 5-23 16,-2 1 8-16,2 0 1 0,-2 1-7 0,2-2 3 16,1 1-1-16,0-2 0 0,-1-1 1 0,3 5-3 15,0-4 3-15,-2 4 4 0,5-1-1 0,0 2-3 16,-2-2 20-16,-1 2-18 0,3 0-4 0,0 0 1 15,0 0 7-15,-1 1 1 0,-2 2-2 0,3-2 2 16,0 1-8-16,-5-1-1 0,4-1 5 0,-3 0 5 16,0 0-5-16,-2-1 1 0,-1 3-5 0,2-2 0 15,-3-1 5-15,3-2 1 0,0 4 1 0,0-8-13 16,1 0 10-16,0 1-1 0,-1 1 0 0,4-4 2 16,-3 7-3-16,2-9-4 0,-1 0 10 0,-1 3 1 15,3-1-3-15,-1-1 1 0,-2 9-6 0,-1-4 4 16,2 1 3-16,-4 0-1 0,5-6 3 0,-2 1-4 15,2-1 0-15,-1 6 3 0,1-6 27 0,2 0-5 16,1 8-1-16,-1-9-5 0,0 0-3 0,0 2-5 16,2-1 11-16,-2 1-12 0,3-2 2 0,-2 1-3 15,2-1-1-15,-1 0 9 0,1 0-14 0,-2-1 4 16,2 0-3-16,-2 0 0 0,0 0 0 0,1 1-8 16,0-1 9-16,-2 0-3 0,0-1 1 0,1 3-2 15,-1-3 5-15,0 2-6 0,0 1 2 0,0 0 4 16,0 0 2-16,-1-1-1 0,1 2-4 0,0-4 4 15,1 9 3-15,-2-4-7 0,2 4 5 0,-1-6 2 16,2 0-1-16,-2 6 0 0,2-1-2 0,-2-5 3 16,2 8-28-16,0-8-2 0,-1 7 11 15,3 0-2-15,-1-2-3 0,-5 1 2 0,2-6 2 0,2 9 2 16,1-1-2-16,0-8 2 0,-2 9 2 0,-1-8-4 16,0 6 4-16,3-7-2 0,-3 6 5 15,0-6 0-15,0 0 2 0,0-1-3 0,1 7 5 16,-1-9-3-16,1 3-1 0,2 1 3 0,-3-3-2 15,1 2 2-15,2 5-1 0,-2-6 7 0,0-1-9 0,-1-1 1 16,3 5-1-16,-3-4-1 0,0 1 0 0,1 0-1 16,3 0 9-16,-4-1 1 0,0 2-5 15,0-1-1-15,1 0-1 0,3 2 5 0,-4-1-3 16,0-2-3-16,0 2 5 0,1-1 3 0,2 0-2 16,-3 2-4-16,1-3 2 0,2 0 0 0,-2 0 4 15,-1 1-5-15,0-2 2 0,0-4 0 0,3 0 0 16,-3 2-1-16,0-2-4 0,1 0 6 0,-2-2-7 0,2 2 2 15,-1 1 1-15,0-4 5 0,0 3-2 16,0 0 3-16,0-4-2 0,0 3 2 0,0-4-4 16,-1 5 1-16,-2-6-6 0,3 5 4 0,-1-5 0 15,-2 2 0-15,3-1 5 0,-1-1-4 0,1 4 0 16,0-4-3-16,-3-1 4 0,2-1-3 0,1 3 0 16,0-2 0-16,0-3 2 0,0-2-4 0,0 7 2 15,0-2 0-15,0-2-2 0,0-3-3 0,0 0 4 16,0 5-7-16,0-5 6 0,0 0-3 0,0 4 3 15,0-4-3-15,0 5-5 0,0-5 8 0,0 0 0 16,0 0-5-16,0 0 1 0,0 0 0 0,0 0 0 16,0 0 4-16,0 0 0 0,0 0-2 0,0 0 1 15,0 0 7-15,0 0-8 0,0 0-8 0,0 0 13 16,0 3-2-16,0-3 1 0,0 0-1 0,0 0-5 16,0 0 4-16,0 0 1 0,8 0 3 0,-8 0-3 15,0 0-1-15,0 0 2 0,0 0 1 0,6 1-3 16,-6-1-1-16,7 1-1 0,-7-1 2 0,6 2 1 15,-6-2 3-15,5 2-5 0,-1-1-2 0,1 3 6 16,-2-1 1-16,1-1-1 0,2 0-5 0,-1 2 2 16,0-3 0-16,-1 2 3 0,5 0-3 15,-3-1-3-15,4 1 1 0,1-1-1 0,-2 2 9 0,5-1-8 16,-3 2 8-16,7-2-4 0,-5 1-1 0,6-4-1 16,-4 3-1-16,7-3 3 0,0 0-4 0,6 3-1 15,0-1 3-15,3-3 3 0,3 4-4 0,-2-3 7 16,4 2-8-16,0-2 4 0,15 1-2 0,0 2 2 15,-13-2 1-15,2-1-2 0,15 3 0 0,0-6-3 16,-2 1 1-16,-3 2-3 0,4 5 3 0,1-7-1 16,1 0 4-16,-5 3 1 0,8-1 1 0,-3 3 2 15,-1-3-1-15,-4 4-5 0,3 0-2 16,-2 0 6-16,-1-1-6 0,-11 1 2 0,11 1 1 16,3 0-2-16,-16 2 3 0,14-2-2 0,-12 2 9 0,12 3 7 15,1-4 2-15,-2-2-4 0,0 0-10 0,-1 0 8 16,6 2-4-16,-2 3 1 0,-14-7-6 0,12 2 4 15,-1 3-4-15,0-2 1 0,0-3-4 0,-11 2 2 16,11 2 5-16,-13 0-4 0,2 0 4 16,-2-3-4-16,2 2 3 0,15 2-6 0,-18-1 4 15,0-3-5-15,0 2 4 0,0-3-5 0,0 3 5 16,14-4-4-16,-15 0 0 0,0 0 0 0,1-2 3 16,1 0-7-16,-1 2 7 0,3-2-10 0,11 2 7 15,-14-3-7-15,1 2-3 0,2-3-11 0,-3 3 7 16,-1-2-6-16,0 0 6 0,-4 2-5 0,2 0 4 15,-3 0 6-15,-2-3 1 0,3 3 4 0,-5-1-8 16,1 1 4-16,-6-1 0 0,7 2 0 0,-6-2 5 16,9 1-1-16,-1 0 1 0,-2-3 3 0,3 1-4 15,-4 0 4-15,1 0-9 0,0 0 1 0,1-3-1 16,2 4-4-16,-1-3-6 0,0 4 5 0,-1-3-5 16,2 0 0-16,-2 0 0 0,0 1-1 0,2-2-6 15,1-1-6-15,-1 4 4 0,3-5-11 0,-2 3 6 16,3-2-1-16,-4 3 1 0,2-1-4 0,3-1 9 15,-2-1-2-15,2 5 6 0,-4 2-3 0,4-7 4 16,1 5 2-16,-2-3-2 0,-1 1-4 0,2 0 5 16,-4 1-2-16,3 0-5 0,0-6-1 0,1 2-16 15,-3 0 6-15,3-2-11 0,4-1-5 0,8-3 5 16,-16 4 4-16,4-4 7 0,1 2 7 0,-1-1 3 16,-2 1-4-16,1 0 9 0,-4 3 10 0,-2-1 7 15,1-1 0-15,-3 4 6 0,-2-1 4 0,1-1-1 16,-6 2 15-16,-3 1-19 0,13 3 13 0,-3-2 1 15,0 6 4-15,-8-1 0 0,3 0-1 0,4-2 7 16,4 2-6-16,-4 2 2 0,0 0-3 0,1 2-3 16,0-4 7-16,0 2-3 0,1-2 17 0,-1 1-17 15,-6 0 1-15,10-1 12 0,-1-1 19 16,2 3 9-16,-2-1-11 0,-2 0-1 0,3-2-8 16,-7 0 0-16,-4 2 0 0,2 0-11 0,-4-4 5 0,-2 2-3 15,1 0-5-15,-2 1-5 0,-2-5-5 0,-2 5 6 16,1-6-3-16,-2 6-3 0,-11-3 0 15,23-3 0-15,-18 2-2 0,3-3 2 0,-3 1 4 16,1-2-5-16,-1 1-1 0,-2-3-2 0,1-1-13 16,-3-3-6-16,-1 2 7 0,0-8-4 0,0 6-10 15,-4-4-29-15,3-2-34 0,-3 0-25 0,3-2-87 16,-3-5-209-16,0 0 92 0</inkml:trace>
  <inkml:trace contextRef="#ctx0" brushRef="#br1" timeOffset="10492.297">9058 14105 42 0,'0'0'87'15,"0"0"-7"-15,1-3-7 0,-1 3 9 0,0 0 2 16,0 0 5-16,0 0-4 0,0 0-5 0,-1 17-4 16,-3-11-3-16,3 3 1 0,-3 1-3 0,0 2-9 15,0 3-1-15,-1 1 2 0,-1 2 8 0,-2-1-14 16,1 7 1-16,0 0 3 0,-2 0-7 0,2 0-1 16,-2 1 1-16,1 0-2 0,-1 4-3 0,0-1 0 15,0 1-1-15,0 1 0 0,-1 5 2 0,0 11-2 16,-5-3-2-16,4-8-2 0,-2 11-5 0,2-1 0 15,-2 1-8-15,-1 3 4 0,0-1-2 0,1 1-17 16,2 1-3-16,-1-1 1 0,1 4 1 0,-1-5-3 16,2 2-3-16,2 6 1 0,1-2 3 0,-4 0-5 15,3-2 1-15,1 0 3 0,2 1-4 0,-4 0 7 16,3 0-5-16,-3 0-2 0,1-1 0 0,2-1 2 16,-6 2 4-16,6 0-4 0,-2-6-1 0,0 3-1 15,-3 3 2-15,2-7 2 0,0 6-4 0,-4-3 1 16,3 1-3-16,-2 0 1 0,0 0 3 0,2-1-4 15,2-3 0-15,-6-1 0 0,4 2 30 0,1-16-7 16,1 3 1-16,0-3-2 0,2 6-4 16,-4-7-3-16,1 4-2 0,1-2 0 0,-1-3-2 15,-1 1-2-15,1-1-2 0,0 2 3 0,0-1-6 0,1-1 2 16,2 1-1-16,-7-3 1 0,4 2 0 0,0 1-2 16,2-2 0-16,-1 1 3 0,0-4-5 0,-2 1 1 15,0 0-1-15,1 1 2 0,4-3-3 0,0-7-1 16,2 0-1-16,1 3 4 0,-1-3-3 15,2-1-2-15,-4 1-1 0,2-6-1 0,5 0-1 16,-2 1 2-16,-2-1-3 0,1-2 1 0,0 0 1 0,-1 1-2 16,2-3 5-16,2-2-7 0,-4 5 2 0,4-4 0 15,0 5 0-15,0-7-3 0,-2 2 3 0,1 1-1 16,0-3-1-16,0 1 2 0,3 0-5 0,-3-1 5 16,3 1-3-16,-1-2-4 0,-2 2-6 15,2-4-19-15,-3-1-19 0,0 0-25 0,0 0-41 0,0 0-30 16,0 0-45-16,13-5-32 0,-10 0-124 0,2-1-376 15,-2-5 167-15</inkml:trace>
  <inkml:trace contextRef="#ctx0" brushRef="#br1" timeOffset="11987.918">2798 15823 37 0,'0'0'97'0,"0"0"-14"0,0 0-1 0,0 5-8 16,0-5 0-16,0 0-1 0,9 3-6 0,-4-1 5 16,0 1-1-16,2 1-8 0,-1 0-3 0,4-3-5 15,2 2-1-15,-2-1 1 0,10 3 0 0,-1-2-5 16,-1 1 3-16,9-1-1 0,5-1-4 0,0 2 3 16,4-1-2-16,3-1-2 0,11-1 5 0,5 1-6 15,0-2 0-15,0 0 1 0,4 2-10 0,2-1-4 16,-2 0-6-16,2 0 4 0,1 2-7 0,-1 1-3 15,2-2 6-15,-2-1-9 0,-1 3 0 0,3-3-2 16,-2 1 1-16,0 3 1 0,2-3-2 0,2 2-2 16,-4 0-3-16,2-2 0 0,0 0 4 0,-2 3-4 15,-3 0 2-15,-1-1-2 0,3-1 2 0,0 2-1 16,-2-3 8-16,2 3-7 0,-2 0 4 16,0 1-2-16,-1-3 1 0,1 5 3 0,-3-3-1 0,-3 0-4 15,2 0 3-15,1 0-4 0,-1 2-5 16,-1-5 5-16,1 6-1 0,-3-4-2 0,-13 3 2 0,1-4-3 15,13 0-1-15,-2 1-3 0,4-2 4 0,-14 3-4 16,-2-4-1-16,15 0 5 0,-12 2-5 0,-2 2 2 16,13 0-1-16,-1 2-1 0,-14-3 1 0,19 1-3 15,-17-2 0-15,13-1 1 0,-1 1 1 0,-10-1-1 16,9 1 1-16,-13-3-5 0,1 0 1 16,12 1 1-16,-8-1 3 0,-6-4 0 0,2 4 4 15,-2-1-3-15,0 0-2 0,0 1-1 0,-1-5 1 0,1 5-2 16,0-4-1-16,2 1 3 0,-3-1 2 0,3 0-5 15,-2 0 0-15,0-1 0 0,1 0 0 16,0 2 1-16,1-2 3 0,1 1-3 0,0 0 2 16,-2 0 0-16,4-2-1 0,-4 2-2 0,1 0 6 15,-1-1-1-15,3-2 1 0,-4 3 2 0,3 0-2 16,-4 0 3-16,2 2-1 0,0-1-3 0,0 2-4 16,4-4 8-16,-3 2-10 0,1 3 4 0,0-3-6 15,1 2 12-15,-3-2-9 0,5 1 2 0,-3-2-1 16,0 0-2-16,-3 1 1 0,5-1 0 0,-8 3-2 15,2-1 2-15,2-2 0 0,-5 3 0 0,3-2 1 16,1 0-1-16,-3 0 2 0,0 0-4 0,2 3 1 16,-3 0-3-16,0-2 5 0,-4 1-2 0,4-1 2 15,-5 2-5-15,-6-2 2 0,7 1 3 0,-7 2 1 16,0-1-2-16,-1-1-2 0,3 1 1 0,-4-1-1 16,-1 1 0-16,0-3-2 0,-3 4 7 0,-2-2-2 15,7 1-1-15,-3-1 0 0,2 1-1 0,-2-1-1 16,-3 1 2-16,0-2 1 0,5 2-1 0,-6 0 0 15,1-1 1-15,-1 1-1 0,-2 0 6 0,2-3-9 16,-8 3 5-16,5 0 4 0,-2 0 5 0,-3-1 3 16,2 0 3-16,-7 1 3 0,10 0 1 0,-10 0 1 15,0 0-2-15,10 0 2 0,-10 0-2 0,6-3-1 16,-6 3-1-16,6-2-2 0,-3 0-1 0,-3 2-2 16,0 0-1-16,9-2 0 0,-6 1 3 0,-3 1-6 15,5-2-1-15,-5 2-13 0,0 0-39 0,0 0-62 16,1-9-105-16,-1 9-189 0,-11-13-431 0,-5 2 191 15</inkml:trace>
  <inkml:trace contextRef="#ctx0" brushRef="#br1" timeOffset="16115.354">5608 14108 78 0,'0'0'96'0,"0"0"-4"0,0 0-8 0,0 0 5 15,0 0-5-15,0 0 4 0,0 0-6 0,0 0-5 16,0 0-3-16,0 0-6 0,0 0 0 0,0 0-4 16,0 0-2-16,0 0-3 0,0 0-2 0,0 0-10 15,0 0 1-15,0 0-1 0,0 0-2 0,0 0-1 16,0 0-10-16,0 0-4 0,0 0 0 0,0 0-5 15,0 0-4-15,0 0-1 0,0 0-1 0,0 0-5 16,-13 10 1-16,16-5 1 0,-3 1-5 0,1 2-1 16,-1 4 2-16,0-3 1 0,5 3-1 0,-1 5-5 15,1-2 1-15,0 4-1 0,-1 0 1 0,6-1-3 16,-2 6-1-16,1 1 1 0,0 1 2 0,2 0-4 16,1 1-3-16,-2 4 5 0,3 1 6 0,0-1-12 15,7 12 4-15,-8-9-2 0,0 0-1 0,2 13 3 16,2 0-1-16,-1-5 5 0,-1 6-3 0,0-2-5 15,0 1 1-15,-1 0 1 0,-1-3-3 0,-1-10 7 16,-2 2-4-16,0 0-1 0,4 8 2 0,-4-10-4 16,0 0 4-16,-1 1 1 0,1 12-9 0,-1-12 6 15,0 1-3-15,1 9 1 0,-2 1-14 0,-2-12 5 16,8 11 5-16,-9-12-10 0,2 4 6 0,0-2-4 16,0 2 7-16,4 9-1 0,-2-12 0 0,-3 0 4 15,0 1-4-15,0 0 1 0,3-6 1 0,-2 2-1 16,1-1-5-16,-1-3 0 0,2 1 0 0,-2 1-3 15,2-5-3-15,-1 1 3 0,1 1 1 0,0-3-6 16,-2 2 6-16,-1-3-1 0,3 0-4 0,-1 5-2 16,2-3 13-16,-5 1-2 0,3-2 17 15,0 4-28-15,0-3 18 0,0 3-8 0,-4-9 5 0,3 2 1 16,1 5-4-16,-1 1-7 0,-1 3 1 0,3-5 7 16,-3-5 3-16,0 5-5 0,-1 2 6 0,-3-7-3 15,3 1 5-15,0 1 8 0,1-3-9 0,-1 5-6 16,6 4 6-16,-10-8-9 0,5 0 17 0,-2 0-17 15,-1 7 7-15,1-6 1 0,1 5 4 0,-3-7-3 16,3 8 7-16,0 0-1 0,-3-1-2 0,3 1 4 16,-3-2 10-16,2-5 10 0,-1 8-2 0,-2-7-3 15,4 6 9-15,-4-1-11 0,3 1 8 0,-1 0-6 16,-1-6 0-16,1 4 1 0,-1 2-10 0,4-2 4 16,-1-3-1-16,-2 2 1 0,0-2 0 0,-1-4-25 15,1 1-2-15,1-1-1 0,0 0-1 0,1 0 8 16,-2 0 2-16,-1 2-3 0,1-5 1 15,0 3 4-15,1-5-1 0,-2 5 3 0,-1-4 1 0,1 3 2 16,-1-3-3-16,-1 3 6 0,0-5-5 0,0 5 10 16,-1-1 0-16,1-3-5 0,1 1 2 15,-1 4 2-15,-1-4 0 0,1-1-4 0,1 3 5 0,-1-2 2 16,0-2-5-16,-2-1-3 0,2 6 0 16,-1-6 0-16,1 0 5 0,0-4-4 0,-2-1 3 15,3 3 3-15,0-3-6 0,-1-2 0 0,1-3 2 0,-3 9 0 16,2-7 0-16,1 1 10 0,0-3-10 0,1 4 5 15,-1-4-5-15,0 3 6 0,0-3-7 0,0 0 6 16,0 0-8-16,0 5 14 0,0-5-8 0,0 0-1 16,0 4-3-16,0-4 8 0,0 0-2 15,0 0 3-15,2 6-4 0,-2-6-1 0,0 0-2 16,0 0 2-16,0 0-6 0,0 0 2 0,0 0-4 0,0 0-2 16,0 0-16-16,0 0-14 0,0 0-28 0,0 0-54 15,0 0-53-15,0 0-105 0,-3-17-290 0,3 17 128 16</inkml:trace>
  <inkml:trace contextRef="#ctx0" brushRef="#br1" timeOffset="20413.107">1796 14364 123 0,'0'0'116'0,"0"0"-9"0,0 0-15 0,-2-5-8 16,2 5-8-16,0 0 10 0,0 0 7 0,0 17-9 16,0-7-3-16,0 4-7 0,-2 1-5 0,1 4-8 15,0 1-2-15,1 4-9 0,-2 0-5 0,1-4-5 16,1-1-4-16,1 7 1 0,-1-7-3 15,0-1-1-15,-1 1-7 0,1-1-4 0,-1-2-4 0,1-1 4 16,0-2-4-16,-1-3-5 0,-1 0 4 0,1 0-7 16,0-5 2-16,1 0 0 0,0 1 1 15,-2-1-2-15,2-5 3 0,-1 4 1 0,1-4 0 0,-1 2-5 16,1-2 4-16,0 0-5 0,0 0-1 0,-5-11-2 16,2 0 3-16,2-2-4 0,1-3-2 15,-1-3 0-15,0 1 2 0,1-2-2 0,1-6 2 0,-1 1 2 16,0-3-6-16,0 6 8 0,1-7-7 0,-1 1-1 15,0 4 0-15,0-1 0 0,-1 6 1 0,1-6 0 16,0 6 7-16,1 2-2 0,-1 4 0 0,1 3-3 16,-2 0-5-16,1 4 7 0,1-1-1 0,-1 3-2 15,2-1-3-15,-1 3 5 0,4-1 4 16,-5 3 2-16,0 0 0 0,14 8 4 0,-8 1 10 16,5 0-5-16,-1 4 0 0,1 4-1 0,5 8 2 0,-1-3-3 15,-1 5 2-15,-1-4-3 0,0 3-1 0,-1-4-1 16,-1-5-2-16,0 7-3 0,-2-7 3 0,0 1-6 15,1 0-6-15,-2 0-15 0,-3 0-14 0,3-2-24 16,-4-3-17-16,1-3-25 0,-2-1-27 16,1 0-27-16,-1-1-123 0,-2-1-293 0,-1-1 129 15</inkml:trace>
  <inkml:trace contextRef="#ctx0" brushRef="#br1" timeOffset="20817.027">1817 14570 151 0,'0'0'175'0,"-3"-2"-15"15,3 2-18-15,0 0-19 0,4-7-7 0,0 1-11 16,1 4-13-16,4-3-10 0,1-4-13 0,2 0-29 16,4 1-8-16,-3-5-36 0,3 4-12 0,1-3-10 15,1 2-14-15,0-4-14 0,0 2-14 0,-3 0-1 16,0-1-4-16,-2 1 0 0,3-1 10 0,-7 2 4 15,-1 4 3-15,0-4 15 0,-2 5 7 0,-2 1 11 16,0-2 13-16,-2 2 15 0,0 0 11 0,-2 5 11 16,0 0 3-16,-4-7 5 0,4 7 16 0,0 0 3 15,0 0 6-15,-14 13 5 0,9-8 16 0,-3 5-11 16,2-2 3-16,1 4-2 0,-2 3-1 0,2-1-2 16,0-4-3-16,1 6-1 0,2-3-4 0,2 3-3 15,1-1-2-15,-1 1-7 0,3 1 0 0,3 0-4 16,-2 0-4-16,1-1-8 0,3-2-3 0,1 0-5 15,-2-3 1-15,0-2-2 0,2-1-3 0,2 1-5 16,-1-4-8-16,1 0-2 0,1-3-16 0,0-2-26 16,-2-2-22-16,0-3-29 0,3-3-31 0,-4 1-20 15,4-7-122-15,-3 1-282 0,-2-1 125 0</inkml:trace>
  <inkml:trace contextRef="#ctx0" brushRef="#br1" timeOffset="21021.484">2087 14111 115 0,'3'8'149'15,"0"5"-13"-15,-1 2-10 0,5 4-11 0,0 6 1 16,0-7-18-16,-1 2-15 0,4 3-7 0,-1-5-3 16,-1 6-11-16,1-2-5 0,-4-4-2 15,0 2-7-15,8 5-5 0,-8-7-15 0,0-1-16 16,-2-1-20-16,0 1-11 0,0-5-26 0,-1 0-6 15,-2 0-13-15,0-2-11 0,-2-1-13 0,1-2-11 16,-1 0-59-16,-4-1-170 0,3 1 76 0</inkml:trace>
  <inkml:trace contextRef="#ctx0" brushRef="#br1" timeOffset="21939.426">2136 14302 15 0,'9'-6'68'0,"0"1"-7"0,0 1-2 16,1 1 2-16,-1 1-6 0,-1 2 1 0,-8 0 19 15,20 2-4-15,-10 1 9 0,-1 1 6 0,-1 4-2 16,1 1 0-16,-3-1-6 0,1 2 5 0,2 4-5 16,-3-3-11-16,0 5 2 0,0 0-7 0,1-1-7 15,-4-5-6-15,1 5-11 0,-1-4 3 0,1 0-4 16,1 1-3-16,-2-3-6 0,1 0-1 0,-2-1-9 15,3-3-2-15,-2 0-6 0,-1-1-10 0,1 0-6 16,-2 0 1-16,-1-4 4 0,0 0-6 0,0 0-12 16,0 0-5-16,8-12 1 0,-8 4 12 0,0-1-14 15,1-1 2-15,-2-7-3 0,1 0-8 0,-1-1 2 16,1 2 13-16,0 1-3 0,1-1 4 0,-1 3-1 16,0 1 3-16,1 3 3 0,2 1 6 0,-3 1-7 15,0 2 0-15,4 1 5 0,-4 4 2 0,6-5-4 16,-6 5-1-16,9 0 8 0,-9 0 2 0,13 3 2 15,-13-3-1-15,15 4 0 0,-3-1 1 0,-1-1 2 16,-1 2-6-16,-1-1 2 0,5-1 6 0,-1-1-2 16,5-1 0-16,-6 0-9 0,7-1 6 0,-6-1-3 15,4-1-2-15,-4-1 7 0,5-1-15 0,-8-2-10 16,3-1-16-16,-4 1-4 0,0-2-7 0,0 1 0 16,-2-1 5-16,-4 1 4 0,1-1-3 15,-4-1 8-15,-1-1 3 0,-2 4 6 0,-2 1 6 0,0-4 8 16,-1 8 16-16,-3-5 13 0,1 2 7 0,-1 5 15 15,0-1-2-15,9 1 8 0,-19 5 8 0,10-2-4 16,1 2 3-16,0 1-3 0,1 4-3 0,-2-1-5 16,5 1-7-16,-1-1-6 0,-2 1 2 0,3-2-7 15,2 0-1-15,0-1-1 0,2 3-5 16,0-5 2-16,0 2-10 0,1-2 0 0,0-1-4 16,2 1 1-16,-3-5-4 0,7 7 2 0,-3-6 1 0,-4-1 7 15,0 0-3-15,11 2-4 0,-11-2-1 0,0 0-2 16,13-5 5-16,-9 3-10 0,-4 2 8 15,8-4-4-15,-8 4 7 0,5-3-9 0,-5 3 0 16,0 0 7-16,13 2 2 0,-13-2-7 0,0 0 2 16,10 3 0-16,-10-3 4 0,9 4-6 0,0-1-3 15,-4 1 1-15,2-1 5 0,-1-1-6 0,0-2 1 16,2 3 3-16,-8-3-3 0,13 0 4 0,-13 0-2 16,18-3 9-16,-12-1-11 0,-1-1-6 0,3-2-1 15,-2 0-9-15,3-4-2 0,-4 2 5 0,2-6-6 16,-3 4 1-16,1-4-1 0,0-2 9 0,-4 0-6 15,-1 0 0-15,0-2 4 0,-4 0 3 0,2-6 8 16,-2-2 0-16,-1 2-6 0,-2-3 5 0,0 4-3 16,-1-3 4-16,0 1-4 0,1 8 11 0,-4-5 1 15,4 5 16-15,-1 2 14 0,-1 1 24 0,4 8 16 16,0 0 12-16,1 2-8 0,2 0-7 0,-1 1-8 16,3 4-6-16,0 0-6 0,0 0-1 0,-5 18-3 15,5-6-3-15,1 7-4 0,2 11 0 0,-2-1-2 16,4 1-1-16,3 1-3 0,-2 0-6 0,2 1 1 15,0-2-3-15,3-3-2 0,-2 3-2 0,1-2-4 16,2-3-2-16,-1-3 2 0,-4-4-5 0,3-3 1 16,-1-2-1-16,-2-2-6 0,1-1-3 0,-2 0-12 15,2-4-23-15,-4 1-31 0,-2-3-44 0,5-4-35 16,-6 2-165-16,-1-2-330 0,0 0 146 0</inkml:trace>
  <inkml:trace contextRef="#ctx0" brushRef="#br1" timeOffset="23614.942">1822 13143 78 0,'-3'-4'121'0,"-2"0"-5"16,2-1-1-16,1 5-10 0,2 0-7 0,-5-5-6 16,5 5-9-16,-5-3 1 0,5 3-4 15,-2-4-10-15,2 4-14 0,0 0-4 0,0 0-8 16,0 0-1-16,0 0-8 0,0 0-2 0,0 0 7 0,-2-2-7 16,2 2-2-16,0 0-1 0,-3-5-5 0,3 5-4 15,0 0 3-15,0 0-2 0,0 0-1 0,0 0 5 16,25 7-2-16,-16-3 8 0,1 1-6 0,4-2 7 15,6 6-7-15,-3-3 1 0,6 1-2 16,1 5-1-16,3 0-7 0,1 1 1 0,-2-2-1 0,4 1 2 16,1 1-5-16,1-4-2 0,1 7 5 15,-1 0-5-15,5-2 1 0,-2 4-2 0,13 1 6 0,-16-3-3 16,13 5-8-16,-11-4 0 0,1-1 2 0,10 9-1 16,-13-7 7-16,-1-1-9 0,4-2 1 15,-3 2 0-15,3 2-2 0,-4-4 0 0,-2 1-3 16,0 0 4-16,-5-2-1 0,3 3-3 0,-4-4 4 0,-1 2 0 15,-4-2-2-15,-3-1-2 0,2 2 2 0,4 1-1 16,-7-1 3-16,4-3-2 0,-5 0-1 0,4 0-4 16,-1 2 2-16,1-1 0 0,-2 2 0 0,3-6-1 15,-1 6 3-15,1-4-3 0,-2 0 1 0,-2 0 0 16,-2-3 3-16,-2 0-3 0,0 0 0 0,1 1 0 16,-3 0-1-16,-1-4 1 0,-2 0-21 0,0 0-24 15,-2 0-20-15,-3-4-28 0,10 2-31 0,-10-2-36 16,0 0-103-16,0 0-284 0,0 0 126 15</inkml:trace>
  <inkml:trace contextRef="#ctx0" brushRef="#br1" timeOffset="24574.362">2521 12941 86 0,'0'0'124'16,"0"0"-17"-16,0 0-9 0,0 0-16 0,0 0-4 16,-3 10-2-16,3-3-5 0,1 3 1 0,1 2-3 15,2 6-6-15,-2 1 5 0,3 7-8 0,1 2 2 16,1-3-18-16,-2 4-7 0,0 0 2 0,0-4-7 15,3 4 1-15,-3 0-7 0,0-3-2 0,0 0 1 16,-1-6-5-16,0 3-5 0,1-7-11 0,-1 1-3 16,-3-7-19-16,2-1-5 0,-2-1-16 0,-1 0-9 15,3-4 7-15,-3 2-13 0,-3-4-13 0,3-2-12 16,0 0 3-16,0 0-4 0,0 0-1 0,-11-12 8 16,4 3 3-16,2 0 6 0,0-2 7 0,-2 0 6 15,0-6 6-15,-1 0 3 0,-1 0 6 0,1-8 0 16,1 1 15-16,-1-2-2 0,3 0 4 0,-3-1 5 15,3-4 4-15,-1 3 8 0,2-2-2 0,2 4 9 16,-1 1 8-16,2 7 1 0,1-1 6 0,1 3 0 16,-1 0 2-16,1 4 4 0,3 2 3 0,-1 1-4 15,1-2-9-15,2 3 9 0,-1-1 0 16,1 4-4-16,2-2 1 0,2 4-2 0,-1-2 5 0,3 1-14 16,-1 3 1-16,-2 0 4 0,3 1-4 0,-1 0 1 15,-2 1-7-15,3 2 4 0,-2 0 3 0,-5 1 7 16,4 2 2-16,-3 1 10 0,1 2-4 0,-5-3 3 15,-1 7-3-15,-1-3 3 0,-1 2 9 0,-1 0-9 16,-3 5 5-16,-3 0-8 0,1-1-1 0,-2-2-5 16,-1 0 3-16,0 1 0 0,1-3-4 0,-1 2-10 15,0 0 1-15,2-4-16 0,-1 1-20 0,3-1-17 16,-2 0-20-16,-1-1-17 0,5-1-77 0,-6 0-167 16,6-1 74-16</inkml:trace>
  <inkml:trace contextRef="#ctx0" brushRef="#br1" timeOffset="24962.854">2679 13176 70 0,'9'6'115'16,"-5"1"-7"-16,1-2-10 0,0 5-10 0,0-1-7 16,3 3-11-16,-1-3-12 0,1 7-3 15,1-2-2-15,0 0-11 0,0 1 3 0,-4-4-6 16,3-1 0-16,-3 2-7 0,1-2-2 0,-1 0-2 0,-1-5-10 16,0 2 8-16,-4-4-4 0,4 1-2 0,-3-1 7 15,2 1-3-15,-2-1 10 0,-1-3-2 0,0 0 1 16,0 0-9-16,0 0-1 0,0 0-8 0,-5-13 5 15,1 5-3-15,0-2-1 0,0-1-3 16,2 1-2-16,-7-4 1 0,5 2-6 0,-1-5 14 0,0 3-12 16,1-2-2-16,0 0-4 0,2 4-1 0,-1 0 0 15,3 2-5-15,0-1-14 0,0 1-26 0,3 3-19 16,-1-3-14-16,2 4-14 0,0 0-12 16,2 3-78-16,-2 0-195 0,5 1 87 0</inkml:trace>
  <inkml:trace contextRef="#ctx0" brushRef="#br1" timeOffset="25698.884">2926 13297 53 0,'1'-5'70'0,"-1"-3"-6"0,0 0-12 16,0 0 1-16,1-2-6 0,-3-1-16 0,1 1-1 15,-3 0 9-15,0-1 18 0,0 3-9 16,-1-1-1-16,0 0 12 0,-2 2-4 0,2 2 12 16,0 0 4-16,-1 3 5 0,-2-2-13 0,1 4-1 15,7 0-2-15,-16 4 6 0,11-1-9 0,-5 2-12 0,2 2-4 16,3 1-3-16,1-2-5 0,-1 2-1 0,4 1-7 16,-3-1 3-16,4 1-1 0,0-1-6 15,4 1-1-15,-3-1-5 0,4-1-2 0,2 2-1 16,-2-1-1-16,1-6 1 0,3 3-4 0,0-1 2 15,3-1-1-15,-1-2-8 0,0-1 0 0,0 0 3 16,3-1-5-16,-4-1-2 0,3-1-4 0,-2-4-1 0,2 2-14 16,-3 1 4-16,-3-4-5 0,3 1-4 0,-3 0 6 15,1-1 2-15,-3 1-1 0,3-3-1 16,-4 2 5-16,-3 2 7 0,4-1 2 0,-5 2 2 16,0-2-4-16,0 4 11 0,0-3-2 0,-1 2 6 15,-3 0 4-15,4 4 6 0,-4-1 0 0,4 1-5 0,0 0-2 16,0 0 5-16,-14 4-6 0,10-3 0 15,0 3-2-15,-1 2-1 0,3-3-1 0,-2 1-2 16,0 1-4-16,2-2-1 0,0 1 4 0,1 2 4 16,1-2 0-16,-3 1-5 0,2 0-4 0,1-5 0 15,0 5-3-15,0-3-2 0,0-2 2 0,4 7-7 16,-4-6 0-16,1 3-2 0,-1-4 6 0,0 0-9 0,8 3 11 16,-8-3-11-16,0 0 12 0,0 0-2 15,5-9 0-15,0 6 2 0,-5-2 3 0,1 0 4 16,-1-2 0-16,0-3-2 0,0 3-6 0,-1-5 9 15,-5 2 4-15,2 0-7 0,0-7 7 0,-5 0-6 16,1 0 1-16,0-2-9 0,-4-5 12 0,-1-3-5 0,3 5 2 16,-2 0-4-16,-1 0 15 0,4 8 10 0,0-1 10 15,0 5 5-15,2 1 5 0,3 2 11 16,1 2 1-16,0-2-7 0,-1 5-4 0,3-3-8 16,-3 3-2-16,4 2 0 0,0 0-1 0,0 0-7 15,0 17 2-15,3-5-2 0,0 0 4 0,3 2-6 0,1 11 1 16,2-2 2-16,1 2-1 0,-1 0 0 0,0 1-4 15,3 0-1-15,-2 0 3 0,-1 1-3 0,1-4-3 16,-2-5-2-16,4 7 0 0,0-1-3 16,-3-5-5-16,-1-2 5 0,6-2 0 0,-4 2-3 15,-1 0-4-15,0-5-12 0,-5 1-22 0,1-5-36 16,-1 0-14-16,1 1-35 0,-1-4-27 0,1 3-29 16,-4-4-93-16,3 1-286 0,0-2 126 0</inkml:trace>
  <inkml:trace contextRef="#ctx0" brushRef="#br1" timeOffset="27583.232">4132 13626 15 0,'-1'-3'102'16,"1"3"-17"-16,0 0 1 0,0 0-25 0,0 0 3 16,0 0 10-16,1 16-14 0,-1-12-5 0,3 3 6 15,-2 0-4-15,-1-2-9 0,0 3-7 0,4-1 5 16,-3 0-6-16,3 1 0 0,-3 1-7 0,-1 2 3 15,4-2-5-15,-3 3 1 0,2-2-4 0,-2-2 0 16,-1 5-5-16,0-3-5 0,3-3 6 0,-3 3 0 16,0-5-3-16,0 4-1 0,-3-6 7 0,3 4-3 0,0-2-4 15,3 0 4-15,-6-1 2 0,6-1-3 16,-3 2 3-16,0-5-1 0,0 3 7 0,0-3-5 16,0 0-2-16,0 0-5 0,0 0-1 0,0 0 0 15,0 0-3-15,-9-8-2 0,6 1 1 0,3 0-5 0,-1 0-3 16,-3-2-5-16,1-2 10 0,1 1-3 15,-2-4-6-15,3-1 7 0,-3 0-6 0,-1-1 7 16,1 0 1-16,-2 0-7 0,3 4 11 0,2 0-1 16,-3 0 7-16,0 0 1 0,-1 0 5 0,2 2 6 15,1 3 3-15,-2 1 1 0,0 0-4 0,3 3 2 16,-2-2-2-16,2-2-3 0,1 7-6 0,0-5-6 0,0 5-1 16,0 0 2-16,0 0-3 0,0 0 0 15,0 0-1-15,0 20-5 0,4-8 2 0,1 0 4 16,0 5-7-16,-1 0 0 0,0 0 1 0,1 2-1 0,3-1-1 15,-3 0 1-15,1-1-1 0,2 0-1 0,-3-2-2 16,-3-3-5-16,1 0 5 0,5-2-3 0,-3 2 2 16,-1-3 0-16,1 1-2 0,-3-3 11 0,1-1 5 15,-1 0-6-15,1-3 1 0,-1 2 1 16,0 0-2-16,-2-1-2 0,0-4 9 0,2 3 8 0,-2-3 5 16,0 0 2-16,0 0-4 0,0 0-3 0,0 0-4 15,0 0-3-15,-4-21-4 0,1 13 1 0,0-5-2 16,1 1 3-16,-1-6-6 0,-1 1-2 0,2-1-1 15,-6-8 0-15,-1 2-2 0,4-1 0 16,0 2-1-16,1-2 0 0,0 6-2 0,0 1 1 0,-1 2-2 16,3-1 0-16,-1 2-1 0,2 5 2 0,-3 1-1 15,4 2-2-15,-1 2 7 0,1 1-9 0,-3 0-3 16,3 4 3-16,0 0 0 0,0 0-1 16,0 0 2-16,8 10 5 0,-7 2-1 0,4 0 1 0,0 5 0 15,2 3 1-15,-1-2 6 0,0 8-5 0,2-2-5 16,-4-5 1-16,4 6 2 0,-2-7-3 0,2 8 0 15,-3-6 1-15,-2 0 0 0,1-4-1 0,0 1-2 16,0 0 2-16,-1-2 1 0,-1-5-3 0,-2-1 4 16,2 0-1-16,-1-1 4 0,-1-4 0 0,1 1 1 15,0 1 9-15,2-1 5 0,-2-4 9 0,0 2 8 16,-1-3 1-16,0 0-4 0,0 0-4 0,0 0-2 16,0 0-6-16,-11-14-3 0,8 7 0 0,-3-9-4 15,-2 3-2-15,1-4-1 0,-1 0-2 0,-1 2 3 16,0-2-7-16,1-2 2 0,-2-3-2 0,1 4-4 15,-1 2 1-15,5-2 2 0,-3 2-2 0,2-1-2 16,-3 3 1-16,5 4 1 0,-1 1-2 0,1 2 0 16,2 0-2-16,-1 1-2 0,0 2 0 0,0-1-1 15,1 0 0-15,2 5 1 0,0 0-3 16,0 0 6-16,0 0 2 0,8 14-8 0,-5-2 1 0,3-2 1 16,0 4 0-16,2 3 4 0,-3 0-4 0,4 9 1 15,-5-5-2-15,4-3 8 0,-1-2-5 0,-3 3-3 16,1-3 3-16,3 2-4 0,-3-1 2 0,-1-5-2 15,0 0 2-15,1-3-2 0,-4 3 0 0,3-4 5 16,-2-4 0-16,1 3-2 0,-2-2 0 0,2-2 5 16,-2 1-4-16,2 0 4 0,-2-2-7 0,-1-2 0 15,4 4 1-15,-4-4 3 0,0 3 0 0,0-3-5 16,0 0-10-16,0 0-31 0,0 0-35 0,0 0-47 16,0 0-51-16,-2-24-56 0,4 12-231 0,-4 1-502 15,4-5 222-15</inkml:trace>
  <inkml:trace contextRef="#ctx0" brushRef="#br1" timeOffset="28748.885">7356 13368 53 0,'-1'-3'128'0,"-2"-1"-11"0,3 4-9 0,-5-6-8 15,5 2 1-15,-1-1-10 0,-2 3 0 0,-1-1 0 0,4 3 0 16,-4-7 0-16,3 5-7 0,1 2 5 0,-5-3-10 16,1 2-11-16,4 1-4 0,0 0-4 15,0 0-8-15,-16 5 3 0,9 1 4 0,0 1-3 16,-2 2-3-16,-2 3 4 0,3 1-3 0,-1 4 5 0,0 0-1 15,1 2-2-15,-2 5 9 0,1 0 1 0,4 2-9 16,-4-3-3-16,5 1-2 0,1 2-4 0,2-6-5 16,0 6-3-16,2-8-4 0,0 3 0 0,2-2-5 15,4 1-7-15,-1-3-3 0,-1-1 0 16,3-1 0-16,-3-1-4 0,5-1 0 0,-4-3-3 0,3 0 0 16,0-4-5-16,1-1-1 0,1 1-2 0,-2-4 1 15,3 0 2-15,1-4-3 0,-2-3 0 0,1 0 2 16,6-5-2-16,-4-2-1 0,5 2-2 0,-6-4 2 15,1-1-3-15,-4-2 0 0,0 0 2 0,1 0 0 16,-2-7 0-16,-4 5 1 0,-1-7-1 0,-3-1-2 16,-1 0 4-16,-5 1-3 0,-3 0-2 0,0 1 3 15,-3-2 10-15,3 3 0 0,-2 0 7 16,-7 4 8-16,7 6 7 0,-1-1 3 0,-2 3 0 16,4 3-2-16,-5 1-2 0,1 4-6 0,-1 1-5 0,1 1-15 15,-5 4-23-15,2 3-27 0,-2 0-36 0,1 4-40 16,-1 2-58-16,2 1-67 0,-7 5-179 0,4 2-454 15,-3 0 201-15</inkml:trace>
  <inkml:trace contextRef="#ctx0" brushRef="#br1" timeOffset="30278.548">2031 14994 73 0,'0'0'118'16,"0"0"0"-16,2 14-2 0,-2-8-6 0,1 5 4 0,-1 1-7 15,1 5-4-15,-1 0-7 0,0 0-3 0,1 2-10 16,-1 0 2-16,3 0-5 0,-3 0-8 15,0 0-3-15,3 6-8 0,-5-8 0 0,4 1-5 16,-2-2-5-16,1-4-7 0,0 0-2 0,-1-2-1 16,0-1 6-16,0-2-1 0,0-1-14 0,0-1-2 15,1 0 0-15,-1 0 2 0,0-5 5 0,0 0 1 16,0 6 5-16,-1-2 1 0,1-4-3 0,0 0-7 0,0 0-2 16,0 0-7-16,0 0-1 0,0 0-3 15,-1-15-1-15,0 2 1 0,1 3-7 0,0-1 2 16,0-4-4-16,0-2 0 0,-2 1-1 0,1-1-2 15,1-1 2-15,0 0 5 0,0-3-7 0,-1 0-5 16,1 2 6-16,-2 2-3 0,1-2-3 0,1 8 1 16,-1-1 0-16,1 1 1 0,-1 3-1 0,-1 1-5 15,2 3 2-15,-1-2 0 0,2 2 1 0,-1 4-2 16,0 0 8-16,0 0-1 0,7 12 2 0,-5 0-1 16,2 3-1-16,2 2 4 0,-2 1-5 0,0 0 0 15,1 1-1-15,0 5-1 0,1-6-2 0,0 1 4 16,0 0-2-16,-2-2 0 0,1 2-2 0,-1-4 1 15,0 1 0-15,1-4-3 0,-5 0 4 0,5-4-3 16,-4 2-3-16,1-4 4 0,-2 1-2 0,2-5 3 16,-2 3-1-16,0-5 5 0,4 7-3 0,-4-7 14 15,0 0 4-15,1 4 3 0,-1-4-4 0,0 0 0 16,0 0-7-16,0 0 3 0,-9-19-3 0,8 8-2 16,-4-1 0-16,2-5-2 0,-2 1-2 0,4-3 2 15,-3 0-4-15,-1-5 1 0,-1 4-1 0,3-4-1 16,-1 5 1-16,1 3-3 0,-1 0 1 0,2 4-2 15,0 4-1-15,0-1-8 0,0 2-26 0,1 2-38 16,1 0-49-16,1 0-54 0,0 2-39 0,-1 3-181 16,0 0-424-16,0 0 189 0</inkml:trace>
  <inkml:trace contextRef="#ctx0" brushRef="#br1" timeOffset="32113.949">2118 16619 73 0,'-2'-12'90'0,"2"8"8"0,-2 0-10 16,1-2 7-16,1 1 1 0,-4-2 4 0,3 3 0 16,-3-1-4-16,2 2-3 0,-1 0 0 0,-1-1 1 15,2 2-4-15,2 2-3 0,-9-4-11 0,2 4-7 16,7 0-9-16,-7 3-7 0,3 0 6 0,-4 5-10 16,2 0 0-16,-2 3-6 0,2 2 1 0,-1 4 2 15,-1 8 1-15,0-1-5 0,4 1-2 0,0-4 0 16,1 6-1-16,2 1-1 0,1-1-8 0,0-1 3 15,0 1-4-15,1 0-1 0,3 0 4 0,1-7-9 16,3 6-2-16,0-1 29 0,-4-9-6 0,2-2-5 16,2 0 0-16,-2-3-11 0,0-2 0 0,2-2-1 15,-1 1-9-15,1 0 3 0,0-4-2 16,-3 0-3-16,5 0-1 0,-1-3-4 0,-1-1 1 16,-8 0 0-16,14-4-2 0,-4 3 1 0,-1-7-1 15,0 0-3-15,0 0-3 0,-4-1 3 0,3-5-4 16,-3 4 2-16,1-7-2 0,-1-3 0 0,-2 1 3 15,-3 2-4-15,3-10 3 0,-6 4 2 0,3-7-3 0,-5 4 0 16,0-1-1-16,1-2-5 0,-5 4 6 16,3 1 2-16,-2 5-3 0,2 0 5 0,-2 4 10 15,3 5 9-15,-3 1 8 0,2-1 1 0,-1 1-2 16,2 6-1-16,0-2-3 0,1 0 1 0,-1 4-8 16,5 1-3-16,-10-4-2 0,6 1 1 0,4 3-7 15,0 0-1-15,-13 0-9 0,13 0 9 0,0 0-4 16,-10 0-9-16,10 0 13 0,0 0-6 0,-4 3 1 15,4-3-1-15,0 0-2 0,0 0 1 0,-6 0-4 16,6 0 1-16,0 0-4 0,0 0 5 0,0 0-5 16,0 0 0-16,0 0 1 0,0 0 0 15,0 0 3-15,0 0-2 0,0 0-1 0,0 0 2 16,0 0-2-16,0 0-8 0,0 0 11 0,0 0-2 16,0 0 0-16,0 0 5 0,0 0-4 0,0 0 0 15,0 0 0-15,0 0 0 0,0 0 0 0,0 0 1 16,0 0-4-16,0 0 3 0,0 0 0 0,0 0 0 15,0 0 0-15,0 0-1 0,0 0-7 0,0 0 8 16,0 0 1-16,0 0-1 0,0 0 0 0,0 0 1 16,0 0 0-16,0 0-1 0,0 0 2 0,0 0-9 15,0 0 12-15,0 0-5 0,0 0-9 0,0 0 13 16,0 0-2-16,0 0-1 0,0 0 5 0,0 0-7 16,0 0 2-16,0 0 3 0,0 0-2 0,0 0-4 15,0 0 6-15,-3-4-4 0,3 4 1 0,0 0 0 16,0 0 0-16,0 0-11 0,0 0 16 0,0 0-4 15,0 0-8-15,0 0 10 0,0 0-1 0,0 0-2 16,0 0 1-16,0 0 0 0,0 0-1 0,0 0 4 16,0 0-5-16,0 0 2 0,0 0-1 0,0 0 3 15,0 0-4-15,0 0 0 0,0 0-1 0,0 0 5 16,0 0-3-16,0 0 0 0,0 0 2 16,0 0-10-16,0 0 12 0,0 0-1 0,0 0-9 15,0 0-13-15,0 0-36 0,0 0-45 0,0 0-57 0,-9 8-94 16,4-2-185-16,0-3-470 0,5-3 209 0</inkml:trace>
  <inkml:trace contextRef="#ctx0" brushRef="#br1" timeOffset="38519.589">25442 8687 135 0,'3'-6'142'0,"2"-2"-20"0,1 0-12 0,2 0-6 15,0-2-11-15,7-1-12 0,-1-1-1 0,3 1-11 16,1-1-8-16,-1 1-8 0,6-4 0 0,-6 4-2 15,6-3-11-15,-7 4-4 0,0 1-6 0,0-4-5 16,-1 2-1-16,-2 1-40 0,2-5-50 0,-4 3-139 0,1 1-222 16,-2-2 99-16</inkml:trace>
  <inkml:trace contextRef="#ctx0" brushRef="#br1" timeOffset="39391.406">25353 12080 85 0,'4'-3'148'15,"2"-1"-19"-15,-1 2-2 0,4-4-17 0,4 0-15 0,0-2-9 16,3-1-8-16,10-3-5 0,-2-1-14 0,4-3-12 15,0 1-29-15,0-5-27 0,3 1-49 16,-5-2-107-16,0-2-179 0,9-11 79 0</inkml:trace>
  <inkml:trace contextRef="#ctx0" brushRef="#br1" timeOffset="40473.738">27836 8756 115 0,'-8'-7'203'15,"8"7"-11"-15,0-5-5 0,0 5-13 0,3-6-12 16,-1-1-14-16,2 0-12 0,2-2-12 0,3 1-9 16,3-7-11-16,2 1-10 0,-1-3-9 0,3-7-10 15,6 2-10-15,2-2-9 0,-1-2-4 0,5 3-10 16,-3-3-17-16,0 5-36 0,0-4-35 0,1 4-34 16,-5 2-40-16,-5 6-35 0,2 1-136 0,-5 2-315 15,2 0 141-15</inkml:trace>
  <inkml:trace contextRef="#ctx0" brushRef="#br1" timeOffset="41668.846">27657 12110 95 0,'0'0'169'0,"-3"-13"-14"0,3 13-6 16,4-10-13-16,-3 6-7 0,3-2-8 0,0-3-11 15,2 2-13-15,1-3-6 0,1 0-23 0,3-6 0 16,0 1-9-16,5-6-6 0,-1-3-2 0,8-3-8 16,-2-2-15-16,8-12-30 0,0-4-45 0,3-4-54 15,-3-3-145-15,5 2-266 0,-5-4 118 0</inkml:trace>
  <inkml:trace contextRef="#ctx0" brushRef="#br1" timeOffset="42803.843">29621 8690 27 0,'4'-7'130'0,"5"0"-11"0,-2-3-7 16,7-3-14-16,3 2-9 0,3-8-11 0,2 2-14 16,5-3-2-16,2 3-5 0,1 0-14 0,0-2-11 15,0-1-37-15,0-1-55 0,-3 1-81 0,4 1-153 16,-7-1 67-16</inkml:trace>
  <inkml:trace contextRef="#ctx0" brushRef="#br1" timeOffset="43671.09">29420 12085 14 0,'7'-7'126'16,"0"-2"-16"-16,2 1-10 0,0-5-3 0,5 1-5 15,0-2-13-15,9-5-9 0,0-1-15 0,-1-1-17 16,4-1-35-16,2-2-27 0,-1-3-103 0,3-8-137 16,-6 7 60-16</inkml:trace>
  <inkml:trace contextRef="#ctx0" brushRef="#br1" timeOffset="46105.451">4149 14723 153 0,'0'0'203'16,"0"0"-8"-16,0 0-14 0,0 0-12 0,0 0-15 15,0 0-13-15,0 0-9 0,0 0-7 0,0 0-10 16,0 0-8-16,0 0-6 0,-3-3-8 0,3 3-5 16,0 0-7-16,0 0-7 0,0 0-4 0,0 0-7 15,0 0-5-15,0 0-5 0,0 0-5 0,0 0-2 16,0 0-1-16,0 0-3 0,0 0-6 0,0 0-4 16,0 0-2-16,5-3-2 0,-2-1 0 0,2 3-5 15,1 0-1-15,1-2 2 0,4 0-7 0,-2 0-1 16,0 1-3-16,1-3-1 0,2 3-1 0,-2-1-3 15,3 0 0-15,0 1-1 0,-1-1 1 0,1 1-2 16,1 1-19-16,-1 1 3 0,1 1 1 0,0 2-4 16,-5 0 2-16,5-2 2 0,-5 3 3 0,4 0 1 15,-2 1-2-15,-6-2 4 0,1-1 2 0,0 5-1 16,-2-1 1-16,1-1 1 0,-3 2-8 16,-3 0 4-16,-2 3-4 0,-3-3-2 0,1 5-1 0,-4-3-6 15,-3 2 5-15,-4 0 1 0,3 0-4 0,-2 0 5 16,-3 0-1-16,4 0-1 0,1-4 3 0,0 0 2 15,3-3-1-15,1 1 5 0,-1 0-4 0,4-2 3 16,0-2-1-16,5 1-3 0,-4 2-2 0,5-4 0 16,-6 4-7-16,3-3 6 0,3-1-3 0,0 0 2 15,0 0 3-15,0 0 3 0,0 0-1 0,14 2-1 16,-9-1 2-16,-5-1 1 0,14 0 2 0,-5-1 0 16,2-1-2-16,0 2 1 0,2 0 5 0,-3 2-5 15,4-2 1-15,0 1 1 0,0 2-1 0,-1-1-1 16,0 4-1-16,1-2 3 0,1 2 2 0,-3-1 0 15,-1 1-3-15,2 1 0 0,-3 0 5 0,-1 1-4 16,2-2 3-16,-3 2-2 0,0-1 2 0,-2 2 1 16,-2-1-2-16,1-1-3 0,-4 1-3 0,-1 1-2 15,-1-3 4-15,-4 4-3 0,0-3-3 16,-3 4 4-16,-2-1-5 0,-4 0 6 0,-1-1-2 0,-1 0 5 16,1-1-2-16,-1-3 4 0,-1 2 2 0,-1-2 8 15,5-1 6-15,-1-1 2 0,-1-2 5 16,-3 0 6-16,5 2 3 0,-3-3 1 0,4 0 9 0,-1-3 9 15,3 2 2-15,0 0 7 0,0-2 2 0,1 1 5 16,1 0 1-16,3 2-1 0,-1-3-1 0,6 3-2 16,-7-2-9-16,7 2-8 0,0 0-5 15,-8-2-11-15,8 2 2 0,0 0-10 0,0 0-20 16,-5-1-26-16,5 1-34 0,0 0-41 0,0 0-56 16,0 0-58-16,0 0-64 0,0 0-149 0,0 0-459 0,0 0 204 15</inkml:trace>
  <inkml:trace contextRef="#ctx0" brushRef="#br1" timeOffset="55959.339">7265 16496 63 0,'0'0'144'0,"0"0"-4"15,0 0-12-15,0 0-7 0,-2-2-14 0,2 2-6 16,0 0-6-16,0 0-3 0,0 0-7 0,0 0-4 0,0 0-6 16,0 0 2-16,0 0-10 0,0 0 2 15,0 0-8-15,0 0 1 0,-3-6-6 0,3 6-3 16,0 0-4-16,0 0-1 0,0 0-9 0,0 0-3 16,0 0-5-16,1-5-4 0,-1 5 0 0,2-4 0 15,-2 4-3-15,-2-6-2 0,2 6-3 0,2-4-3 16,-2 4 0-16,0 0-3 0,1-3-2 0,-1 3 2 15,0 0 0-15,0 0-4 0,0 0 2 0,0 0-4 16,0 0 0-16,1-4 8 0,-1 4-11 0,0 0-3 16,0 0 2-16,0 0 1 0,0 0 0 0,0 0-4 15,-4 15 12-15,3-8-3 0,0 0 4 0,1 2-5 16,-1 3 1-16,-1-2 2 0,-2 1-3 0,3-1 1 16,0 1 3-16,0-1-9 0,-1-1-4 0,0 2 9 15,0-1-6-15,1-1 2 0,0-2-4 0,-1 2 4 16,2-4-1-16,-2 3 4 0,1-3-5 0,0 2-4 15,-1-2 2-15,2 1 4 0,-1 0-2 0,0-1-1 16,0-1-1-16,-1 0 1 0,1 0 0 0,-2 1 0 16,3-5-2-16,0 5 2 0,0-5 1 0,0 5-2 15,0-5-2-15,0 4 3 0,0-4 1 0,0 0 0 16,0 0-2-16,-2 4 1 0,2-4 2 0,0 0-2 16,0 0 2-16,0 0-3 0,0 0 2 0,0 0-4 15,0 0 2-15,0 0-1 0,0 0 4 0,15-11-3 16,-7 8-1-16,-3-1-2 0,-1 0 5 15,1-1-2-15,1 1 0 0,4 0 0 0,-2-1 2 0,1-2-4 16,2 2 2-16,1 0-3 0,-3-2 1 0,2 3 4 16,1 0-1-16,-3-1-2 0,1 1-2 0,2 1 3 15,-6 2 1-15,7 0-1 0,-8-3-1 0,7 5 0 16,-12-1-1-16,13 0 1 0,-6 4-2 0,-1-3 4 16,1 2-2-16,-1 1 2 0,0 1 0 15,1 0 1-15,-3 1-1 0,2 2-2 0,-1 0 1 16,1 2-1-16,1-1 1 0,-3-2-1 0,0 1 5 15,-2 1-6-15,3 1 5 0,-3 0-3 0,1-1 2 0,-3 1-4 16,0 0 5-16,-2-1-1 0,-1 3-4 0,-6 1 1 16,4-4 2-16,-1 3-1 0,-6 1-3 0,0 1 1 15,1-2 2-15,-4 0-1 0,1 2 1 16,-3-4 1-16,3 2 0 0,-2-4 1 0,0 2 8 16,2-6-8-16,0 4 4 0,-1-4 0 0,3-1 7 15,-2-1-4-15,4 1 9 0,-4-1-1 0,1-2 8 0,0 2 3 16,1-1-2-16,1-1 4 0,2 0 1 0,-2-1-2 15,5-1 1-15,-2 1 0 0,0 1-4 16,8 0-1-16,-10-1-6 0,8-2 3 0,-2 1-8 16,4 2-1-16,0 0-4 0,-9 0 0 0,9 0-13 15,0 0-11-15,0 0-16 0,0 0-19 0,0 0-16 16,0 0-26-16,0 0-25 0,0 0-15 0,-9 0-39 16,9 0-17-16,0 0-128 0,0 0-342 0,10-9 151 15</inkml:trace>
  <inkml:trace contextRef="#ctx0" brushRef="#br1" timeOffset="56463.183">7348 16449 123 0,'-5'-1'152'15,"5"1"-14"-15,0 0-2 0,0 0-17 0,0 0-13 16,0 0-8-16,0 0-5 0,0 0-5 0,0 0-5 15,0 0-6-15,0 0-6 0,0 0-7 0,0 0 0 0,0 0-9 16,0 0-2-16,0 0-4 0,0 0-2 0,0 0-2 16,0 0 8-16,9-7-4 0,-1 5 5 15,-2 1 2-15,6-4 1 0,-2 3-4 0,3-1-2 0,1-5-1 16,2 3 1-16,2-1-1 0,1-2-5 16,7 0 0-16,2-2-3 0,-10 3 0 0,5 1-4 15,5-2-1-15,-1-1-3 0,0 0 0 0,-6 2 0 16,0 4 0-16,-1-4-5 0,-2 1-3 0,0 2-1 15,-4 2-2-15,-1-2-2 0,-3 0-1 0,0 2-1 16,2-1-5-16,-4 1 1 0,-3 0-1 0,1 2 3 16,-1 0-7-16,-1-3 2 0,-4 3-3 0,0 0-1 15,8-2-1-15,-8 2 0 0,0 0 0 0,5 0-1 16,-5 0-7-16,0 0-29 0,0 0-27 0,0 0-72 16,0 0-62-16,0 0-218 0,0 0-443 0,0 0 197 15</inkml:trace>
  <inkml:trace contextRef="#ctx0" brushRef="#br1" timeOffset="58156.63">9631 8635 73 0,'0'0'115'0,"0"0"-8"16,0 0-11-16,0 0-5 0,0 0-10 0,0 0-26 16,0 0 15-16,0 0-15 0,-3 4 0 0,3-4 6 15,0 0-10-15,0 0 1 0,0 0-8 0,0 0 7 16,0 0 1-16,0 0-8 0,0 0 5 0,0 0 4 16,0 0-1-16,0 0-2 0,0 0-1 0,0 0 3 15,0 0-7-15,0 0 3 0,0 0-10 0,0 0 4 16,9-11-1-16,-4 1-7 0,1-2-1 0,5-3-2 15,3-7-6-15,1-2-1 0,4-3-13 0,-2 1-37 16,6-5-62-16,1-8-78 0,-6 9-93 0,9-9-280 16,-11 13 125-16</inkml:trace>
  <inkml:trace contextRef="#ctx0" brushRef="#br1" timeOffset="59319.362">9991 11944 50 0,'0'0'72'0,"0"0"-10"15,0 0 0-15,0 0-3 0,0 0-6 0,0 0-5 16,0 0-7-16,0 0 2 0,0 0-5 0,0 0-3 15,0 0-2-15,0 0-1 0,0 0-4 0,0 0-1 0,0 0 2 16,-8-4 0-16,8 4 0 0,0 0 0 16,0 0-1-16,-6-3-1 0,6 3 8 0,0 0-3 15,-9 1-2-15,9-1-8 0,-8 3-4 0,3-2-1 16,5-1 1-16,-9 2-3 0,4 1-9 0,0-2 0 16,1 3 5-16,-1-1-3 0,-1 1 1 0,0-1-4 15,1 3-1-15,-1-3-1 0,2 1-3 0,-1 0 6 16,1 3-2-16,-1-5-1 0,1 3-1 0,-1 0 9 15,1-2-7-15,1 1-1 0,-1-1 0 0,1-3 5 0,0 4-1 16,3-4 2-16,-2 3-5 0,2-3 0 0,0 0 3 16,0 0-3-16,0 0-1 0,12-15 4 0,0-1-7 15,2-8 1-15,8-1-4 0,10-17-21 0,-4 0-41 16,8-1-118-16,-2 0-196 0,3-4 87 0</inkml:trace>
  <inkml:trace contextRef="#ctx0" brushRef="#br1" timeOffset="59892.35">11800 8749 152 0,'0'0'154'0,"-9"-2"-4"0,9 2-12 0,-2-3-3 15,2 3-21-15,0 0-11 0,-1-6-8 0,2 0-10 16,0 0-12-16,4-1-10 0,-1-5-4 0,8-2-6 0,-3-1-6 15,8-6-21-15,1-1-29 0,0-3-32 16,0 4-41-16,0-1-55 0,0 1-70 0,-3 1-217 16,-1 5 96-16</inkml:trace>
  <inkml:trace contextRef="#ctx0" brushRef="#br1" timeOffset="60427.77">11904 12179 68 0,'1'-4'187'0,"3"1"-17"15,-3-4-18-15,2 0-15 0,4-5-15 0,4-4-12 0,4-6-20 16,2-1-7-16,4-3-27 0,11-11-37 0,0-4-49 16,4 0-67-16,-3-1-82 0,-1-4-191 0,1-2 84 15</inkml:trace>
  <inkml:trace contextRef="#ctx0" brushRef="#br1" timeOffset="60861.156">13625 8540 126 0,'0'0'183'0,"1"-3"-20"0,3-3-14 0,4 0-22 0,2-4-6 16,4 1-13-16,3-5-11 0,3-1-13 0,3 1-24 15,0-3-21-15,4 1-29 0,-3-1-39 0,4 1-47 16,-2 1-118-16,-2 1-210 0,-5 3 93 0</inkml:trace>
  <inkml:trace contextRef="#ctx0" brushRef="#br1" timeOffset="61443.788">13895 12272 61 0,'0'0'164'0,"0"-6"-17"0,0 2-13 16,1-1-12-16,4-5-16 0,0 1-7 0,4-4-9 15,1-3-11-15,6-7-12 0,3-3-18 0,1-2-24 0,8-13-42 16,1-2-42-16,1 0-120 0,-3-2-191 16,1-5 84-16</inkml:trace>
  <inkml:trace contextRef="#ctx0" brushRef="#br1" timeOffset="61913.534">15838 8695 146 0,'0'-12'141'0,"3"2"-23"0,-2-6 3 0,2-2-15 16,2-1-15-16,1-5-6 0,3 0-12 0,4-3-6 16,3 0-10-16,-1 0-32 0,2-4-25 0,1 0-50 15,-2 0-114-15,0 6-176 0,-1-1 78 0</inkml:trace>
  <inkml:trace contextRef="#ctx0" brushRef="#br1" timeOffset="62495.008">15732 12450 149 0,'0'-4'149'0,"2"-1"-15"0,0 0-12 0,4-5-10 16,1-4-13-16,3-1-9 0,0-4-10 0,12-5-5 16,-3-5-11-16,12-9-3 0,2-2-13 15,0-2-28-15,4-5-27 0,20-18-29 0,-23 18-57 0,3-6-86 16,13-19-191-16,-17 20 84 0</inkml:trace>
  <inkml:trace contextRef="#ctx0" brushRef="#br1" timeOffset="63011.571">18040 8811 138 0,'0'0'163'16,"-10"-3"-17"-16,10 3-12 0,-4-5-9 16,5 1-10-16,2-1-17 0,-1-4-11 0,5-1-1 15,4-5-14-15,6-6-6 0,6-3-10 0,1 2 3 0,4-5-16 16,9-8-1-16,0 1-10 0,-1-2-40 0,0 1-28 15,-3-6-39-15,-10 15-35 0,-3 0-96 0,0 1-223 16,-4 2 99-16</inkml:trace>
  <inkml:trace contextRef="#ctx0" brushRef="#br1" timeOffset="63785.01">18050 12162 114 0,'10'-12'98'15,"1"-4"-9"-15,5-4-9 0,0-4-4 0,3 2-13 16,1-4-26-16,3-1-31 0,-1-2-25 0,6-13-72 0,-9 14-98 16,8-13 43-16</inkml:trace>
  <inkml:trace contextRef="#ctx0" brushRef="#br1" timeOffset="79953.32">19940 8098 87 0,'-4'-3'95'0,"4"3"-4"0,0 0-19 0,0 0-9 15,0 0 11-15,0 0-17 0,0 0 1 0,-4-2-1 16,4 2 7-16,0 0-11 0,0 0-5 0,0 0 3 16,0 0-6-16,0 0-3 0,0 0 11 0,0 0-13 15,0 0-9-15,0 0 5 0,0 0-5 0,0 0 9 16,0 0-12-16,0 0 3 0,0 0-9 0,0 0-2 15,0 0 0-15,0 0-7 0,12-3 8 0,-12 3-6 0,6 0 5 16,1 0-10-16,0-2 4 0,1 2 4 16,-8 0-7-16,14-2-2 0,-3 4-1 0,-1-2 4 15,1 2 2-15,0-2-6 0,2 0-7 0,0 3 10 16,0-1-5-16,1-1 1 0,-1 1-11 0,4 1 11 0,0 0-2 16,1 0 4-16,1 1-5 0,2-1-1 15,-2 2 3-15,0-2 0 0,1 3-1 0,9 1 0 16,-3-1-1-16,1 4 4 0,-8-3-2 0,7 3-4 15,-7-3-2-15,-1 0 1 0,2 3 5 0,-2 0-3 16,-1 1-2-16,1 1 0 0,-3 0 2 0,2-1 0 0,-4 2-3 16,1 0 6-16,-3 2-7 0,-1-3 7 0,3 5-3 15,-4-3 0-15,1 3-4 0,-1-1 10 16,0 2-5-16,-2 1-5 0,-1-1 9 0,2 1 3 16,-3 1-5-16,-1-2 1 0,-2 2 0 0,2 4-8 0,0 0 7 15,-3-5-4-15,-1 6 2 0,0 1-1 0,1 1 3 16,-4-1-6-16,0 1 5 0,-2 2 0 0,0-2-2 15,-2 2 5-15,0 0 3 0,-1-2-7 0,-1 0 8 16,0 1-5-16,-4-4-3 0,3 3 1 0,0-4 1 16,-3-1-2-16,0 1 1 0,-1 1 1 0,-1-4-7 15,0 1 7-15,-3-2-5 0,0 2 10 0,-5 1-5 16,2-2 1-16,-3 0-1 0,0-1-1 0,0-1 0 16,-1-1-2-16,-1-1-2 0,0-2-2 0,0-2 3 15,-1 1 5-15,-2-1 1 0,2-5-2 0,-3 4-1 16,-2-5-4-16,0-1-1 0,-2 1 8 0,-1-3-6 15,-2-3 2-15,-2 2-1 0,4-1 3 0,-1-2 2 16,-1-1 5-16,0-3-3 0,-2-2 5 0,6 4 0 16,1-3 2-16,0-4-1 0,-1 2 0 0,0-4 0 15,3 0 1-15,1-1-6 0,2-3-2 0,0 2-1 16,6-3 2-16,-1-4-3 0,4 0 4 0,1-6-5 16,5-1-3-16,0-2 5 0,2 0-5 0,5-2 0 15,-3-14-3-15,8-4 0 0,-1 2-3 0,2 0 3 16,2-3 3-16,3-3-6 0,2 0 0 0,-1 3 3 15,2 1-3-15,0 4 1 0,0 14 5 0,-1-2 4 16,-2 4-10-16,1 1 1 0,0 3 0 0,-2 8-2 16,0 1 0-16,3 0 3 0,-5 2 0 0,3 4-2 15,-3 0 4-15,0 4-9 0,1 0-15 0,0 0-19 16,-1 2-21-16,1-1-22 0,-1 2-30 0,3 0-24 16,1 1-127-16,-2 0-287 0,-1 1 128 0</inkml:trace>
  <inkml:trace contextRef="#ctx0" brushRef="#br1" timeOffset="86549.587">22684 8918 40 0,'0'0'70'0,"0"0"-3"0,0 0-4 16,-6 2-2-16,6-2-7 0,0 0 1 0,0 0-10 16,0 0-2-16,0 0-1 0,0 0-6 0,0 0 4 15,0 0-4-15,0 0-1 0,0 0-5 0,0 0-4 16,0 0 2-16,-5 2-3 0,5-2 0 0,0 0-12 16,0 0 3-16,-7 3-1 0,7-3 2 0,-3 2-5 15,3-2-3-15,0 0 11 0,-7 4-16 0,3-3 0 16,4-1 7-16,-6 3 4 0,6-3-7 0,-6 1 1 15,6-1-4-15,-6 1 1 0,-1 1-2 0,7-2 0 16,-7 4 8-16,3-3-12 0,-1 2 2 0,0-3-1 16,-3 2-2-16,4 0 3 0,-2-1-3 0,-1 0 0 15,-2 0 1-15,-1 3-3 0,0-1 1 0,-2 0 2 16,-2-2-8-16,1 0 0 0,2 1 7 0,-2-1-2 16,-4-1-1-16,2 1 5 0,1-2-4 0,0 0 5 15,0 1-5-15,1-3-1 0,1 3 4 0,-2-1 1 16,-3-2-1-16,3 0 3 0,-5-2-4 0,2 1 2 15,-1-2-4-15,4-1 1 0,-4 2 0 0,0-3 1 16,1 0 1-16,0 2-1 0,-2-2 2 0,1 1-6 16,0-1 3-16,-1-2 3 0,2-1 6 0,-1 1-2 15,3-2-2-15,-2 1-2 0,2-3 7 0,2 2 1 16,-1-3-3-16,4 2-2 0,1-2 6 0,-1-1-5 16,1-1 6-16,2 0-14 0,1-1 0 0,0 1 13 15,-1-10-12-15,4 11 3 0,-1-10 1 0,1 8-3 0,2-8 4 16,-2 7-2-16,1-7 0 0,-1 1 2 15,2 5-1-15,-2 1-5 0,3 2 3 0,-1-2 3 16,1-1-5-16,-3 1 5 0,1-1-1 0,-2 4 1 16,4-2-2-16,-2-1 8 0,0 4-2 0,2-1-6 0,-1 1 9 15,1-2-4-15,0 5 1 0,1-3-6 0,-1 1 6 16,0 4 0-16,4-3 2 0,-1 0-4 0,0 3-5 16,1-1 8-16,3 0-8 0,-1 0 7 0,3 1 1 15,1-1-8-15,2 0 4 0,2 0-3 0,1-1 2 16,2 0-2-16,-1 3 4 0,2-1 0 0,-2-1-2 15,4 3 6-15,-1-1 0 0,3 1-7 0,0 2 1 16,4-1 5-16,-4 0-1 0,5 2-3 0,1-1 6 16,2 2-5-16,0 0-7 0,1 1 6 0,-3-1 0 15,1 0-5-15,1 2 8 0,-1 0 0 0,-1 0-3 16,0 0-4-16,-5 2 7 0,4 0-7 0,-5 1 3 16,-2 0-3-16,2 1 4 0,0 0 0 0,-2 0-4 15,-2 2 0-15,0 1-2 0,1-2 7 0,0 4-4 16,-3-1-2-16,0 1 0 0,-3-2 8 0,2 3-11 15,-3 0 1-15,2 0 2 0,-3 1 7 0,4 0-9 16,0 4 2-16,-2-2 7 0,1 0-8 0,-5-3 3 16,2 7 3-16,3-2-4 0,-5-1-2 0,3 2 1 15,-1 0 12-15,-2 1-9 0,4 1-2 0,-4-3 4 16,0 2-10-16,1-1 13 0,-1 2-6 0,-1 0 6 16,-1 4 9-16,3 2-1 0,-1 3 13 0,-1 4 3 0,0 1 0 15,-1 1-7-15,-1 0 1 0,-3 1 8 16,1 2-8-16,-2 1-3 0,-1 0-1 0,-2-1 0 15,-1 2-2-15,-4-3-3 0,-1-1 6 0,-1 1-8 16,-4-3-2-16,-6 1 3 0,1-1-2 0,-4-1-5 0,-5 0-12 16,-13 4-18-16,9-8-23 0,-7 4-25 15,3-10-40-15,-11 10-133 0,0-10-264 0,-5-2 117 16</inkml:trace>
  <inkml:trace contextRef="#ctx0" brushRef="#br1" timeOffset="92005.337">7040 14701 48 0,'0'0'92'0,"0"0"-4"0,-2-4-8 0,2 4-3 16,0 0-6-16,0 0-3 0,0 0-5 0,0 0 0 0,0 0-4 15,0 0-2-15,-2-4 3 0,2 4-11 16,0 0 2-16,0 0 6 0,0 0-1 0,0 0 0 15,0 0 6-15,0 0 0 0,0 0 4 0,0 0-6 16,0 0 4-16,0 0-4 0,0 0-1 0,0 0-2 16,0 0-8-16,0 0-4 0,0 0-7 0,4-7 1 15,-2 1-5-15,0 2-3 0,1 0-3 0,1-1-2 16,-2 0-7-16,2-2 1 0,2-1 1 0,-1 3-10 16,3 0 6-16,-3-2-2 0,4 0-2 0,-4 2-2 15,3-2-3-15,-2 0-2 0,2 2 0 0,-2 1-1 16,2-2-1-16,4 1 4 0,-7 2-6 0,1 0 6 0,3 0-6 15,-4 3 2-15,8 3-2 0,-5-1-1 16,1 5 3-16,0 0 0 0,1 0-2 0,-1 4 2 16,-2 3 2-16,2 2-1 0,-2 4 0 0,-1-2 0 15,-2 3-1-15,-2 3-2 0,0 2 0 0,-5-7 0 16,-2 8 4-16,0 1-2 0,-3-1 0 0,-4-2-4 0,0 2 0 16,-5-1 3-16,2 1 1 0,-3-5-17 15,3-1 2-15,-6-1-2 0,6-6 4 0,-3 6 3 16,2-8 0-16,0-2-3 0,1 0 4 0,3-4-4 15,-3 2-5-15,1-5-7 0,1 1 6 0,0-2-2 16,2-2 1-16,-3-1 5 0,6-2 2 0,-2-2-3 0,1-2 1 16,0 0 0-16,0-3 3 0,5 0-1 0,-2-2 6 15,1 0-7-15,1 2-2 0,0 1 2 0,4-2 3 16,1 2 2-16,2 0-3 0,1 1 5 16,-2 1 2-16,3 3 2 0,2-3-2 0,-2 2 9 15,5 1 1-15,3 3-2 0,-3-2 6 0,3 3-1 16,1 3-1-16,1 1 3 0,3 1-3 0,1 3 3 15,1 0-6-15,-3 3 5 0,0-1 2 0,2 0-4 16,-1 1 4-16,4 4-4 0,-4-4 0 0,-2 0 3 16,4 0-4-16,-3-1 2 0,0-1 0 0,2-1-2 15,-2 0 3-15,1-3-5 0,-5-1 5 0,4 1-4 16,0-2 0-16,-3 1-2 0,-1-4-1 0,2 0-2 0,3-4 1 16,-6 0 1-16,-1-1-4 0,4-4-4 15,-1-1-20-15,0-1-34 0,-3-2-38 0,0-3-38 16,1-1-177-16,-5-3-333 0,1-5 149 0</inkml:trace>
  <inkml:trace contextRef="#ctx0" brushRef="#br1" timeOffset="92988.689">8838 13823 61 0,'0'0'118'0,"0"0"-2"0,-4 2-6 0,4-2-3 0,0 0-11 16,0 0-4-16,0 0 1 0,0 0-5 0,0 0-2 15,0 0-4-15,0 0-2 0,0 0-2 0,0 0-1 16,0 0 6-16,0 0-9 0,0 0 0 16,0 0-1-16,0 0-4 0,0 0-4 0,0 0 0 15,0 0-5-15,0 0-7 0,0 0-2 0,0 0 2 0,0 0-13 16,0 0-1-16,0 0 3 0,8 9-2 16,1 8 5-16,1 10-3 0,6 6 0 0,4 14-4 15,3 7-1-15,9 28-2 0,-3 3-7 0,-3 1-13 16,-6 0-30-16,6 9-54 0,-2-5-70 0,-1 11-232 0,-5-2-402 15,5-2 179-15</inkml:trace>
  <inkml:trace contextRef="#ctx0" brushRef="#br1" timeOffset="101503.075">4463 16595 29 0,'-1'-2'66'0,"1"2"-4"16,-2-7 3-16,2 2-2 0,0 1-1 0,0 4 5 15,-1-8-8-15,1 5 4 0,0 3-5 0,-1-5 9 16,1 1-5-16,0 4-6 0,-1-5 15 0,1 5-6 15,0-5 1-15,0 5-1 0,-3-5 0 0,2 1-2 16,1 4-8-16,-4-1-1 0,4 1 1 0,-5-4-8 16,5 4-1-16,-5-1-7 0,5 1 4 0,0 0-3 15,0 0-9-15,-13 5 0 0,8 0-9 0,-3 2 5 16,2 3-10-16,-2 4 7 0,-1 1-8 0,0 2 4 16,3 1 0-16,-7 5-2 0,9-2 3 15,3 2-9-15,-2 3-3 0,1-1 5 0,4 1-2 16,-2-7-1-16,4 6-1 0,0-4-6 0,5 1 1 15,-1 2 3-15,0-7 0 0,1 0-4 0,1-2-2 0,3 2 4 16,-1-5-8-16,0 4 6 0,2-4-9 0,0-2 7 16,-3-3 3-16,7-2 0 0,0 2-2 15,-3-2 2-15,3-4-7 0,1-1 2 0,-2-3-3 16,2-1 2-16,-2-2-6 0,2 1 8 0,0-5-4 16,-4 4 5-16,1-6-2 0,-1 4 1 0,-1-6 0 15,0 0 2-15,-2-1-6 0,-1-1 6 0,-3-2 2 16,2-1-7-16,-7 2-3 0,3-10 0 0,-5 8 5 0,0-6-3 15,-2 0 0-15,-5 0 1 0,2 5 0 16,-6-3 1-16,1 5 5 0,-4-3-4 0,0 8 3 16,-1-4 3-16,1 5 2 0,-2-1 8 0,-1 3-4 15,-4 2 14-15,4-2-8 0,-2 5 2 0,-1-2-2 16,1 2 3-16,0 0-4 0,0 1-6 0,-1 1-2 16,2-1-12-16,2 3-11 0,2-1-20 0,-1 0-26 15,3-2-28-15,-2 0-39 0,4 2-28 0,-1 2-113 16,-2-1-289-16,5-1 127 0</inkml:trace>
  <inkml:trace contextRef="#ctx0" brushRef="#br1" timeOffset="103100.515">8977 15913 22 0,'0'0'86'0,"0"0"-12"16,0 0-3-16,0 0-5 0,0 0-5 0,-3 1-13 15,3-1 8-15,0 0-6 0,0 0 7 0,0 0-9 16,0 0-2-16,0 0-10 0,0 0 3 16,0 0-1-16,0 0 7 0,0 0-9 0,0 0 1 15,-3 3-5-15,3-3-15 0,0 0 9 0,0 0 5 16,0 0 0-16,0 0 0 0,0 0 1 0,14 3 3 0,-5-5-4 16,1 1-1-16,3 1 6 0,6-3-2 15,3 0 1-15,9 0-5 0,3-4 2 0,3 2-4 16,15-3-2-16,1 2 2 0,2-1-11 0,1-1 4 15,-1 0 2-15,5-1-8 0,-2 2-2 0,-5-3 2 16,4 5 2-16,-8-4-6 0,4 1-1 0,-15 2-2 16,-5 0-3-16,1 0-1 0,0 3 3 0,-7-3-4 15,-7 4 0-15,0 1 4 0,-4-3 1 0,-3 2-3 16,-3 2-1-16,-3 0 4 0,-2-3-12 0,0 3 3 16,-5 0-15-16,4-4-18 0,-4 4-23 0,-2-5-31 15,2 5-17-15,-6-5-22 0,1 3-79 0,-4 0-223 16,-4-3 99-16</inkml:trace>
  <inkml:trace contextRef="#ctx0" brushRef="#br1" timeOffset="105019.991">8929 14110 108 0,'0'0'111'0,"0"0"-15"15,-4-5-9-15,4 5-2 0,0 0-6 0,0 0-12 16,0-2-11-16,0 2 0 0,0 0-7 16,8-5-4-16,-3 3-5 0,3-1 2 0,-2 0-6 0,2-1-5 15,4 2-4-15,0-1-4 0,0-1-2 0,3 0 4 16,1-2-3-16,6-2 1 0,-3 4-6 0,9-1 2 15,3-5-3-15,2 3 4 0,0-1-8 0,1-1 4 16,0 2-10-16,2-1 4 0,2 3-2 0,1 0-3 16,-1-2 6-16,2 3-2 0,-1 1-1 0,1 1 0 15,-3-2 4-15,1 1-6 0,2 1-2 0,-2-1 0 16,-2 1 4-16,5-1-9 0,-4 2 7 0,-1-3 0 16,1-3-7-16,-1 4 6 0,-2-1 1 0,6 1-3 15,-6-4 3-15,1 4 2 0,-3-1-8 0,-3 0 0 16,-1 2 2-16,-5 0-5 0,-5-3-1 0,1 0-1 15,0 1 7-15,-2 1 2 0,-1-5-9 0,-3 4 2 16,1 2 2-16,-2-1 0 0,-1-1 1 0,2 0 5 16,-1 3-5-16,-1-2 0 0,1 1-3 0,-2-2 1 15,4 0 9-15,-4 1-6 0,2 2-5 0,-1-2 5 16,-2 1-1-16,0-1 8 0,2-1 0 0,1 2-9 16,-3-1 0-16,1 3 4 0,0-3-5 0,-1 3 3 15,2-1-2-15,-1 0-1 0,-1-1 3 0,0 2-1 16,2-1 3-16,-2 0-3 0,1 0 2 0,-2-1-2 15,-2 0 1-15,7 2-1 0,-8 0-4 0,3-1 3 16,-3 1-4-16,-5 0 8 0,9-2-6 0,-9 2 1 16,9 1-1-16,-9-1 8 0,0 0-5 0,0 0 1 15,8 0 4-15,-8 0-1 0,0 0 7 0,0 0-3 16,0 0 8-16,0 0-10 0,0 0 6 0,0 0-6 16,0 0 2-16,0 0 2 0,0-4-3 0,0 4-2 15,0 0 4-15,0 0-1 0,0 0-5 0,0 0-3 16,0 0 3-16,0 0 0 0,0 0 2 0,0 0 2 15,0 0-5-15,0 0-5 0,0 0 6 0,-7 11-6 16,7-7 1-16,0 1 4 0,0 2 3 0,0 3-3 16,0-2 2-16,0 2-1 0,0 1 1 0,0 3 3 15,0 1 1-15,0 0 2 0,0-1-6 0,0 2 5 16,0-1 4-16,0 2-2 0,3 1 19 0,-2-1-23 16,2 1 3-16,-2 2 1 0,3-1-2 0,0 5-1 15,-3 1 0-15,5 2 0 0,-2-1-1 0,1 0-2 16,-1 3 1-16,5 0 8 0,-1-1-4 0,-3 1-4 15,2 3-1-15,0 2 2 0,-1-1-1 0,3 2 3 16,1 14-3-16,1-3 0 0,-4 0 4 0,0-12 1 16,4 9 0-16,-4-7-2 0,3 10-1 0,-4-11 0 15,4 13 4-15,-1-2-4 0,-1-12-1 0,-2 0 3 16,1 2-4-16,-2-2-1 0,5 2 2 0,2 10-5 16,-6-12-2-16,2 0 4 0,-3 2-3 0,0 0 5 15,6 11 0-15,-2 0 2 0,-2-13 1 0,4 13-6 16,-6-14 4-16,8 14 5 0,-1-1-3 0,-5-14-13 15,2 3 4-15,-1 0 2 0,2 10 0 0,0-11 0 16,-2 0-4-16,1-2 7 0,-3 4-8 0,3-2 3 16,-5-3-5-16,1 3 1 0,-1-2-4 0,1 0 6 15,-1-4-3-15,1 3 7 0,0-1 1 0,0-1-1 16,-1 3-1-16,-1-6 0 0,1 5 6 0,-2-5 2 16,1 3 2-16,-2-2-5 0,4 2 6 0,-1-2-2 15,-3-1 0-15,3 1 33 0,-4 2-12 0,4 0-1 16,-5 2-1-16,1-1-4 0,0-1 1 0,-3 2-2 15,3-2-1-15,0 4-2 0,3-1-1 0,-6-1-4 16,3 1-2-16,-1-3 0 0,2 1-1 0,-1-1 0 16,0 0-2-16,0-3 2 0,4 4 1 0,-3-4-4 15,2 3 0-15,-2-3 0 0,2-1 1 0,-2 2-3 16,3-1 0-16,1 1 3 0,0-8-30 0,-3 8-1 16,1-8 9-16,2 7 3 0,-2-7-6 0,1-1 3 15,2 7 2-15,-2-7-1 0,-4-1 0 0,2 2 6 16,-1-4 0-16,2 4 2 0,2-2 1 0,-2-2-2 15,-2-3 0-15,-1 5 2 0,1-5 0 16,1 3 4-16,-1-2 0 0,-1 3 4 0,0-2-3 0,-1 2 2 16,1-3 4-16,-2-1 4 0,2 3-5 0,-1-3-1 15,1-7 3-15,-1 4-5 0,-1-1 3 0,2 1 2 16,0-4-3-16,0 5-1 0,0-6 3 0,0-1-5 16,0 4 3-16,-1-3-7 0,1-4 8 0,0 5-5 15,0-5 2-15,0 5-6 0,0-5 3 0,0 0 2 16,1 3-4-16,-1-3 0 0,-1 5 1 0,1-5 0 15,0 0 1-15,0 0 1 0,0 0-3 0,-2 3-2 16,2-3 1-16,0 0 0 0,0 0 4 0,0 0-3 16,0 0-1-16,0 0 1 0,0 0 1 0,0 0 2 15,0 0-4-15,0 0 1 0,0 4 5 0,0-4-4 16,0 0-1-16,0 0-1 0,0 0 7 16,0 0-8-16,0 0 5 0,0 0 1 0,0 0-1 15,0 0-3-15,0 0 1 0,0 0 1 0,0 0-2 16,0 0 2-16,0 0 0 0,0 0-1 0,0 0 1 15,0 0-2-15,0 0 5 0,0 0-2 0,0 0 4 0,-6 1-2 16,6-1 5-16,0 0-3 0,-7 2-2 0,7-2-3 16,-13-2 3-16,3-2-10 0,-3 4-1 0,-1 0-8 15,-5 0-3-15,-3 0-3 0,-9 3-9 16,1-3 0-16,-5 3 0 0,-2-3-1 0,-15 2-10 16,15-2 1-16,-18 10 2 0,5-11 3 0,-6 2 0 15,-2 1 1-15,1-4 4 0,-2 5 6 0,2-3 2 16,-5 4 1-16,5-6-3 0,-5 4 5 0,6-2 2 0,-8 0 4 15,4-2 2-15,3 0 11 0,-1 2-6 16,-3 0-2-16,2-3 6 0,0 2 0 0,3-4 2 16,-3 3-2-16,3-2-2 0,-3 1 4 0,4-6-7 15,1 4 11-15,0-3-7 0,-4 1 5 0,-1-1-4 16,3 2 7-16,0-1-2 0,1 2 6 0,1 0-3 16,3-3-3-16,-1 1 6 0,2 2-5 0,9 0 4 15,1-2-6-15,1 3 5 0,-12-3-1 0,14 7 2 16,-3-7-5-16,3 6 3 0,-1-3-10 0,1 3-8 15,-1-2-12-15,3 1-31 0,0 2-32 0,2-2-43 16,0 1-49-16,-2 2-106 0,5 1-304 0,3 0 135 16</inkml:trace>
  <inkml:trace contextRef="#ctx0" brushRef="#br1" timeOffset="109313.245">9857 14620 6 0,'1'-2'90'0,"-1"2"0"0,4-7-4 0,-2 3-9 15,1 1 10-15,1-1-15 0,-2 1-1 0,1-2-3 16,0 3-5-16,-3 2 6 0,4-3-3 0,-4 3-4 16,2-4 4-16,-2 4-3 0,0 0-6 0,2-3 1 15,-2 3 0-15,0 0 0 0,2-5-8 0,-2 5 0 16,0 0-1-16,0 0-9 0,0 0-5 0,-9 14 3 15,4-4-6-15,-2 0-7 0,-2 5 7 0,3-1-6 16,-4-1 10-16,2-2-2 0,2 3-3 0,-1-4-3 16,1 1-2-16,-1-1-4 0,1 2-2 0,1-1-2 15,1-2-4-15,-1 0 1 0,4-5 1 0,-3 6-2 16,3-3 0-16,-2-1-5 0,3 2 9 0,0-4-14 16,-1 2 1-16,2-2 0 0,-1 0-4 0,3 2 0 15,-2-4 3-15,3 3-1 0,1-3-3 0,-1 0 2 16,-1 2-1-16,4-1 4 0,1-2 6 0,3 2-11 15,-2-3-1-15,3 1 1 0,1 2-1 0,-1-3-3 16,2 1-1-16,0-2 1 0,0 4 3 0,-5-3 2 16,1 1-2-16,3 1-2 0,0 0 0 0,-4 0 0 15,1 2 3-15,2 2-2 0,-3-4 0 0,1 4 0 16,-3 0-1-16,-1-3 5 0,1 4-2 0,-1-1 7 16,0 1 1-16,-4-3-10 0,1 3 2 0,-1-1 14 15,0-1-16-15,-1 1 1 0,-2 1 1 0,-1-2-3 16,-2 3 5-16,-1-1-1 0,0 2 2 0,-4 0-1 15,0 0-2-15,-1 1 1 0,-4 1 0 0,3-3-4 16,-6 3 0-16,3-3 5 0,-4 2-13 0,0 0-6 16,-1-3-11-16,1 3 0 0,1-5-17 0,0 2-9 15,0-5-25-15,3 1-17 0,0-1-30 0,0-3-126 16,1 1-273-16,-1-1 120 0</inkml:trace>
  <inkml:trace contextRef="#ctx0" brushRef="#br1" timeOffset="109613.955">9879 14573 32 0,'6'-4'153'0,"1"-2"-8"0,5-2-11 0,2 1-10 15,1-3-6-15,6 2-7 0,-6-1-8 0,7 0 3 16,3-1-9-16,1 0-4 0,-9 1-7 0,9-1-5 16,-6 3-11-16,-4-1-3 0,3 2-8 0,-7 1-6 15,2 2-4-15,-5-1-3 0,1 1-11 0,-2 0-1 16,-2 3-1-16,-2-2-1 0,-4 2 0 0,8-3-15 16,-8 3-14-16,0 0-36 0,0 0-34 0,0 0-26 15,6 5-36-15,-6-5-137 0,-9 10-287 0,7-4 128 16</inkml:trace>
  <inkml:trace contextRef="#ctx0" brushRef="#br1" timeOffset="110355.291">9875 15781 29 0,'0'0'70'16,"0"0"-3"-16,0 0 2 0,0 0-9 0,0 0 6 16,0 0-8-16,0 0-3 0,0 0 3 0,8 7 1 15,-5-5-14-15,2-1 7 0,-5-1 2 0,9 2-3 16,0-2 0-16,0 2 0 0,3-2-4 0,4 0-4 16,2-1-6-16,5 0 0 0,-1-1-1 0,8-2-2 15,4-3 1-15,0 0-15 0,2-1 12 0,4 1-4 16,-2-2-5-16,13-2 2 0,-2-1-9 0,-10 5-2 15,-1 0 1-15,2 2 1 0,-3-2-4 0,-5 5 5 16,-1-5-7-16,-2 3 5 0,-7 0-14 0,-4 1 6 16,-4 3-4-16,-4-1-3 0,-2 0 3 0,1 0 11 15,-3 2-7-15,-1-2 1 0,-5 1 4 0,7-1-10 16,-7 1-7-16,0 0-13 0,0 0-24 0,0 0-28 16,0 0-23-16,-13 5-113 0,-1-3-224 0,-3 3 100 15</inkml:trace>
  <inkml:trace contextRef="#ctx0" brushRef="#br1" timeOffset="110918.803">9816 16710 45 0,'2'-4'153'0,"2"2"-1"16,-1-3 0-16,-1 2-9 0,1 0-5 0,-1 0-7 0,-2 3-6 15,2-3-8-15,-2 3-6 0,0 0-15 0,0 0-9 16,0 0-13-16,0 0-4 0,0 0-8 0,-19 6-4 16,13-2-8-16,0 1-7 0,1-1 0 15,1 0-7-15,-2 2-1 0,-2 0-7 0,5 0-1 16,0-1-4-16,0 1-4 0,-2-1-4 0,1 1 1 15,4 0 4-15,-5 0-7 0,5-1-8 0,4 1 2 16,-4 2 0-16,1-2-4 0,4-2 4 0,-1 4-2 16,4-1-1-16,0 0-1 0,2 7 1 0,-1-7-6 0,1-1 5 15,1 3-1-15,-2-3 1 0,2 1-2 0,0 0 1 16,-1 1 1-16,4 1-1 0,-7 0-4 16,0 1 6-16,1-3 3 0,-2 1-5 0,2-1-3 15,-3 2 8-15,-1-4-4 0,-3 4 8 0,1-3-1 16,0 4 7-16,-2-3-1 0,-2-1 2 0,-1 3 1 15,-1-2-8-15,-1 2 3 0,-3-1-8 0,3-1-9 16,-4 0-13-16,2-2-17 0,-5 0-25 0,2-1-32 0,0-1-35 16,-2-1-31-16,1-3-145 0,-2 1-325 15,-1-3 144-15</inkml:trace>
  <inkml:trace contextRef="#ctx0" brushRef="#br1" timeOffset="111093.336">10001 16479 49 0,'42'-30'145'15,"-12"9"-13"-15,13-5-22 0,-16 9-2 0,2 0-12 16,-2 2-60-16,1-2-67 0,-9 8-77 0,-2-3-116 16,0 0 51-16</inkml:trace>
  <inkml:trace contextRef="#ctx0" brushRef="#br1" timeOffset="118387.089">2927 17565 73 0,'0'0'69'15,"-5"-3"-6"-15,5 3-5 0,0 0-5 0,0 0-7 16,0 0 2-16,0 0 3 0,0 0-4 0,0 0 1 15,0 0 7-15,0 0 14 0,10-6-6 0,-10 6 5 16,3-7-7-16,-3 7 0 0,0 0-6 0,5-5 1 16,-5 5-5-16,0 0-7 0,0 0-4 0,0 0-4 15,4-3-3-15,-4 3 1 0,0 0-7 0,0 0 2 16,0 0-10-16,0 0 1 0,0 0 3 0,0 0-3 16,11 11-2-16,-7-7-13 0,2 5 16 0,-1 0-4 15,1-1 0-15,-3 4 2 0,5 2 2 0,1 2-2 16,0 8-1-16,0 1 12 0,1 1-2 0,-1 0 3 15,-1 6 2-15,-3-3-2 0,1 3 4 0,-2 1 0 16,2 2-6-16,2 13 2 0,-3-2-5 16,-2-12-3-16,2 1-33 0,3 13 4 0,-8-15-1 15,1 0 3-15,-2 3-4 0,-2-2-2 0,0 0 13 16,2-2-2-16,-5-1 3 0,6 1-6 0,0-4 3 16,-1-3 2-16,-2-5-2 0,0-4 8 0,2-1-3 15,-1 2-5-15,2-17 1 0,-3 19 4 0,3-19-1 16,-3 17-4-16,3-17 5 0,0 0-3 0,-3 16 2 15,3-16 3-15,0 0-2 0,0 0 4 0,0 0 1 16,-3 16-4-16,3-16 3 0,0 0-3 0,0 0-4 16,0 0 0-16,0 0-6 0,0 0 0 0,0 0 3 15,0 0-5-15,0 0 4 0,0 0 1 0,0 0-5 16,0 0-8-16,0 0 10 0,0 0-1 0,0 0 0 16,0 0-1-16,18-49-4 0,-18 49 2 0,11-11-1 15,-11 11 2-15,16-10-4 0,-16 10 11 16,20-11-8-16,-4 6-1 0,-16 5 1 0,33-6 4 15,-14 0 1-15,-19 6-1 0,41-6-2 0,-19 1 3 16,6 2 0-16,1 1-4 0,2-1 8 0,-1-2-2 16,5 3-2-16,2-2 0 0,0 2 1 0,0 1-1 15,17-4 2-15,-16 3 4 0,17 2-5 0,-18-1-3 16,21-2-2-16,-5-3 13 0,1 4-12 0,0-4 2 16,6 2 8-16,2-1-2 0,-4-1-6 0,3 2 10 15,-2 0-6-15,1 1-1 0,0-4 0 0,3 2 4 16,-2 2 0-16,4-3 0 0,-3 2-2 0,-5 0-2 15,3-1 7-15,4-2 0 0,0 6-7 0,-1-3 0 16,-1 1 2-16,-3-1-1 0,-2 1 2 0,34-7 6 16,-37 5-7-16,1-1-1 0,-1-1-2 0,5 2 8 15,-1-3-11-15,-1-2 4 0,4 2 0 0,4-1 1 16,2 0-1-16,-3-1 7 0,26-5-6 0,-30 6-1 16,0-3-3-16,1 5 3 0,-1 1-6 15,1-1 9-15,-3-5-6 0,-4 5 1 0,5 3 1 16,-1-7 0-16,1 2 2 0,1 4 1 0,-5-2-2 15,3-1 3-15,-5-1 0 0,5 3-5 0,-2 1 4 16,2-2-4-16,-1 0 4 0,-1-2 0 0,4 3-6 16,-1-3 7-16,1 1-2 0,-5 2 0 0,8 0-8 15,-3 2 11-15,2-2-2 0,-2 1 0 0,-1 1 2 16,-3 0-2-16,1-4 2 0,-6 8 0 0,0-4-4 16,-13 4-3-16,2-4 8 0,1 4-6 0,10-3 0 15,-12 3 5-15,-2 2-3 0,17-5-1 0,-17 4 0 16,2 1 1-16,-1-4-7 0,16 2 8 0,-15 0-4 15,1 0-4-15,-7 0 1 0,5 0-1 0,-1 0 1 16,0 0 1-16,-1-1 1 0,-4 1 0 0,-1-1-2 16,-2 0 8-16,-2 2-9 0,-6-2 1 0,0 1 4 15,2 1 1-15,-1-2-4 0,-4-1 5 0,1 4-4 16,-6-5-1-16,1 3 2 0,-1 1-2 16,-3-2 7-16,-10 1-3 0,24 0-2 0,-15 0 1 15,1-1-2-15,2 0 5 0,0 1-4 0,0-2 2 16,7-1 1-16,-6 2 1 0,7-2-2 0,-3 2-9 15,2-1 8-15,3-2-2 0,-3 1 2 0,2 2 3 16,-4-3 1-16,0 1-3 0,0-1 0 0,-1 3 2 16,0-1 1-16,-4-1-8 0,5 2 2 0,-4-2 5 15,-3 1 0-15,4 0-1 0,-6-1 3 0,-2 2 2 16,-6 1-4-16,17-2-7 0,-10 0 0 0,-7 2 8 16,0 0-8-16,16-2-10 0,-16 2-5 0,7-3-3 15,-7 3-5-15,11-2 7 0,-3-2 2 0,-8 4-3 16,11-2 11-16,-11 2-4 0,9-4 3 0,-9 4-3 15,11-2 3-15,-11 2 0 0,9-1 5 16,-9 1-2-16,9-4 3 0,-9 4 5 0,11 0-5 16,-11 0-1-16,8-5 7 0,-8 5-7 0,8-2 6 15,-8 2 1-15,0 0-7 0,0 0-1 0,10-1 11 16,-10 1-3-16,0 0-2 0,13-2-6 0,-13 2 8 16,0 0 1-16,10-2-2 0,-10 2 4 0,9 0 4 15,-9 0-12-15,18-3 8 0,-18 3-6 0,15 0 2 16,-15 0 1-16,20 3 1 0,-9-7-4 0,0 4 5 15,-11 0-3-15,20-1 0 0,-10 1 3 0,-10 0 0 16,19-2-3-16,-9 1 3 0,1 1 2 0,-1-3-8 16,-10 3 1-16,15-2 4 0,-10 0 5 0,-5 2-6 15,18-2 2-15,-9-1-7 0,0 1 4 0,-9 2 0 16,15-4-1-16,-7 1-3 0,1 0 3 0,1 1 3 16,-3-1-6-16,-1 1-11 0,-6 2-4 0,13-7-5 15,-7 4-10-15,-6 3-12 0,8-5-12 0,-4 0-12 16,-4 5-18-16,0-9-19 0,0 9-73 0,-7-9-197 15,7 9 87-15</inkml:trace>
  <inkml:trace contextRef="#ctx0" brushRef="#br1" timeOffset="118841.872">9445 17241 18 0,'-2'-7'156'15,"0"0"-12"-15,2 7-5 0,-3-12-14 0,3 12-9 16,-3-10-6-16,3 10-5 0,-3-7-13 0,3 7-1 15,0 0-11-15,-1-9-3 0,1 9-13 0,0 0-4 16,0 0-5-16,0 0-6 0,0 0-4 0,0 0-6 16,0 0-1-16,0 0 3 0,0 0 0 0,0 0 0 15,0 0 2-15,-4 28-11 0,3-16-2 0,1 7 5 16,-2-1-4-16,-1 0-5 0,2 6 5 0,-1 2 2 16,1 0 5-16,-1 1 5 0,2 1 11 0,-3 2-7 15,0 3 1-15,2-1 3 0,1-2-1 16,1 4-2-16,-1-4-1 0,0 2 2 0,3-1-4 0,-2-1-6 15,2 0-3-15,2 0-3 0,-2-4-5 0,1 1 4 16,-2-2-5-16,2-7-3 0,1-1-5 16,-3 3 0-16,2-6-3 0,0-3 0 0,-4 2-1 0,0-3-4 15,4-1-9-15,-4-3-19 0,0 1-30 0,0-2-30 16,0-5-41-16,0 8-57 0,0-8-46 16,-4 6-141-16,4-6-392 0,-10 2 174 0</inkml:trace>
  <inkml:trace contextRef="#ctx0" brushRef="#br1" timeOffset="119846.401">6565 17769 42 0,'0'0'71'0,"23"-6"-6"16,-15 6-4-16,3-1-2 0,5-3-3 0,3 0 1 15,0 2-3-15,5-3 2 0,3 2-4 0,5-1-12 16,-1-6 5-16,2 7-6 0,3-1 7 0,1-3-4 16,1-1 3-16,13-2 0 0,-1 1 4 0,-11 0 0 15,14 1-7-15,1-3-7 0,-2 1 0 0,-1-2-8 16,5 7 1-16,3-10-7 0,-4 4 2 0,0-3-2 15,1 0-9-15,5 2 6 0,0-4 2 16,1 1-6-16,2 0-2 0,1 5 4 0,-1-7-8 0,0 6-3 16,0-1 11-16,-1 3-5 0,-1-2-11 0,1 1 11 15,-7-2-7-15,4 7 4 0,-1-5-6 16,0 3-2-16,2 0-1 0,-6 4 1 0,0-6 1 0,-4 1 4 16,3 1-1-16,-2 1 0 0,-15-1 3 0,4 1-10 15,9-4 3-15,-12 4-2 0,0-2 4 0,0 2-2 16,-4 0-3-16,1-4 7 0,-2 3-5 0,-6 1 1 15,-6 1 0-15,6-3 2 0,-9 2 2 0,0 2-2 16,-8-1-7-16,4 0 11 0,-5 0-4 16,-4 3-1-16,4 0-2 0,-1 0 1 0,-3-2 1 15,3 1 12-15,-1 2-15 0,-3-2 5 0,3 2-6 16,-2-2 5-16,-5 3-4 0,7 0-2 0,-7 0 4 0,8-3 0 16,-8 3 11-16,8 2-10 0,-8-2-2 15,0 0 0-15,7 0 1 0,-3 1-1 0,-4-1 2 16,7 2-2-16,-1-1 7 0,-6-1-8 0,8 1 1 15,-5 2 2-15,1-3-8 0,-4 0 0 0,11 0 5 16,-7 1 0-16,2 0 3 0,-2 2-4 0,-4-3 0 16,9-1 5-16,-9 1 1 0,10 1 5 0,-10-1-7 15,5 3-2-15,-5-3-3 0,0 0 12 0,0 0-5 16,7-3 4-16,-7 3-10 0,0 0 2 0,0-5-29 16,0 5-28-16,0 0-38 0,-9-7-109 0,2 6-222 15,-3-4 99-15</inkml:trace>
  <inkml:trace contextRef="#ctx0" brushRef="#br1" timeOffset="121917.642">6281 17865 60 0,'7'-7'81'0,"-6"-3"-1"0,4 3-2 0,-1 1-6 16,1-5 4-16,-1 2 4 0,-3-4-5 0,3 6 1 16,0-4-8-16,-2 3 3 0,1-1 2 0,1 0-2 15,-2 5 5-15,1-6-8 0,-1 1 1 0,0 2 1 16,1 2 3-16,-1-3-5 0,-1 1-1 0,0 3 3 16,1-1-3-16,-2 5 1 0,1-8-5 0,2 3 1 15,-3 5-4-15,0-6-8 0,0 6 1 16,0 0-9-16,0 0-4 0,3-6-4 0,-3 6-2 15,0 0-3-15,0 0-6 0,0 0-2 0,0 0 1 16,0 0 2-16,8 17 4 0,-3-7-8 0,0 0 8 16,0 3 2-16,2 3-2 0,0 2 7 0,0 0 0 15,-3 1 3-15,5 5 2 0,-4-4-4 0,1 5-1 16,2 1 2-16,-2-8-5 0,-2 2-3 0,2-3 0 16,2 1-3-16,-3 0-1 0,0-1-3 0,0-1-3 15,3-2-3-15,-7 0-12 0,3-4 14 0,1 1-4 16,-5-11-2-16,5 20-4 0,-5-20 2 0,7 18-11 15,-7-18 4-15,6 14 5 0,-6-14-1 0,0 0-3 16,8 19 1-16,-8-19-5 0,0 0-18 0,1 13-22 16,-1-13-38-16,0 0-45 0,0 0-48 0,0 0-78 15,0 0-139-15,-18 14-417 0,18-14 185 0</inkml:trace>
  <inkml:trace contextRef="#ctx0" brushRef="#br1" timeOffset="125040.957">27026 12754 33 0,'0'0'53'0,"8"1"-29"0,-8-1-16 0,8 0-28 15,-8 0-22-15,9 0 11 0</inkml:trace>
  <inkml:trace contextRef="#ctx0" brushRef="#br1" timeOffset="125371.662">29542 12772 18 0,'0'0'77'0,"0"0"-9"16,0 0-11-16,0 0-1 0,0 0-10 0,0 0-4 15,0 0-18-15,16 4-10 0,-11-3-19 0,1 2-62 16,-6-3-71-16,9 3 32 0</inkml:trace>
  <inkml:trace contextRef="#ctx0" brushRef="#br1" timeOffset="127234.636">4500 17861 47 0,'0'0'107'15,"0"0"-6"-15,0-8-7 0,0 8-4 0,0 0-8 16,4-6 2-16,-4 6-14 0,1-7-1 0,-1 7-1 16,5-5-13-16,-5 5 4 0,9-5-10 0,-9 5-5 15,5-6 1-15,-5 6-1 0,9-4-3 0,0 1 0 16,-9 3 1-16,12-5-2 0,-6 3 5 0,-6 2-13 16,18-2-3-16,-10-1-6 0,-8 3 0 0,20 4 0 15,-20-4-4-15,17 1 0 0,-7 1 0 0,-2 1-4 16,-3 1-2-16,0 1 1 0,1 2-2 0,0 3 3 15,-2 0-1-15,-4 0-2 0,2-1 8 0,-5 3-9 16,3 0 6-16,-5 1-7 0,0-1-1 0,-1-1 4 16,-2 2-6-16,1-4 2 0,-3 4 0 15,4-4 9-15,-2-1-8 0,0 0 0 0,0-2-5 16,4-1 6-16,-1 0 5 0,1-3-5 0,0 3 0 0,4-5-3 16,-7 5-1-16,7-5 3 0,-4 2-8 15,4-2 8-15,0 0-9 0,0 0-2 0,0 0-3 16,0 0 5-16,0 0-1 0,0 0 0 0,0 0 4 15,0 0-8-15,23-10 1 0,-18 6 3 0,2 0-9 16,2 1 4-16,-1 1 10 0,1-1-2 0,2 0 0 16,0 2-6-16,-2-2 1 0,2 3 2 0,-11 0 3 15,17 2-1-15,-6-1-2 0,-2 0 0 0,5 2-5 16,-5 1 7-16,0 0 3 0,0 0-3 0,-3 0 2 16,2 2-5-16,-3-2 3 0,4 4 3 0,-5-3-9 15,1-1 5-15,-3 4 4 0,0-1-4 0,-2-1-1 16,-2 0 2-16,0 1-2 0,-3 1 5 0,0-1-6 15,0-1 1-15,5-6 5 0,0 0-5 0,-26 20 0 16,26-20 8-16,-23 10 4 0,23-10 9 16,-23 7 20-16,23-7-7 0,-27 2 11 0,15-1-33 15,-6-1 7-15,4 0 9 0,2-1 0 0,-1 0 0 0,2-2 4 16,2 3 4-16,-2-3-2 0,4 3-5 0,1-4 0 16,6 4-4-16,-11-3-1 0,11 3-7 0,-6-2-1 15,6 2-10-15,-8-2-18 0,8 2-43 16,0 0-60-16,-5-5-51 0,5 5-172 0,0 0-367 15,0 0 163-15</inkml:trace>
  <inkml:trace contextRef="#ctx0" brushRef="#br1" timeOffset="130000.255">7545 17689 25 0,'0'0'70'0,"0"0"-4"15,0 0-2-15,0 0 3 0,0 0-1 0,0 0 4 16,0 0-4-16,0 0-6 0,0 0-8 0,0 0 8 16,0 0-6-16,0 0-2 0,0 0-10 0,0 0 3 15,0 0-4-15,0 0-8 0,0 0-11 0,0 0 2 16,9-4 10-16,-9 4-4 0,6-1-5 0,2 1-1 15,-3-2-1-15,4 0-1 0,0-1 5 16,5 0-17-16,-5 1 1 0,3-1 9 0,2 1-12 16,-2 0 9-16,2-1-4 0,1-1 2 0,1-1 2 0,0 0-14 15,-4 0 6-15,1 0-4 0,1 1 7 0,-4 1-7 16,3 0 5-16,-4 0-6 0,1-1 7 0,-1 0-12 16,-1 3 3-16,-3-2-5 0,5 1 18 0,-6 0-3 15,2-1-9-15,-3 1 7 0,4 2-14 16,-7 0 8-16,7-5-3 0,-4 2-2 0,-3 3 11 15,3-1-6-15,-3 1 7 0,2-3-4 0,-2 3 5 16,0 0-4-16,0 0 0 0,0 0 2 0,0 0-5 16,6-2 6-16,-6 2-5 0,0 0 3 0,0 0-6 15,0 0 7-15,0 0-7 0,0 0 3 0,0 0-5 16,0 0-2-16,0 0 9 0,0 0-8 0,3 11-1 16,-5-6 3-16,2 2 5 0,2-1-4 0,-1 5 9 15,-1 0-1-15,0 0-5 0,1 6 5 0,-1 0-3 16,2 0 4-16,0 3 3 0,2-3-5 0,-2 0 1 15,1 1 2-15,-2-1-6 0,2-1 4 0,1-1-7 16,-2 1 4-16,1-4 41 0,-2-1-17 0,2 0 3 16,-1-2-10-16,0-1 1 0,1-2-1 0,-3-3-4 15,1 4 5-15,1-2-12 0,-2-3-2 0,2 0 4 16,-2-2-5-16,-1 6 0 0,2-2 3 0,-1-4-5 16,0 0-8-16,0 0-18 0,0 0-28 0,0 0-12 15,0 0-38-15,-14-6-25 0,11 1-40 0,-4 2-88 16,-3-2-269-16,1-5 120 0</inkml:trace>
  <inkml:trace contextRef="#ctx0" brushRef="#br1" timeOffset="130285.42">7690 17771 60 0,'10'-4'137'16,"-1"0"-10"-16,1-1-12 0,9-1 10 0,-4-1-2 16,3 3-3-16,4-4 1 0,1-1-5 0,0-4 0 15,0 6-9-15,-3 0-6 0,5-4-9 0,-5 4-5 16,-1 2-7-16,-2 1-7 0,-3 1-11 0,0-2-3 16,-1 1-5-16,-3 1-4 0,-1 0-4 15,-1 1-5-15,-2 0-5 0,-6 2 0 0,9-1-8 16,-9 1-3-16,9-2-6 0,-9 2 1 0,0 0 0 0,10-2 0 15,-10 2-4-15,0 0-2 0,0 0-28 0,0 0-30 16,4-4-64-16,-4 4-69 0,-1-8-141 0,1 8-343 16,0 0 152-16</inkml:trace>
  <inkml:trace contextRef="#ctx0" brushRef="#br1" timeOffset="137419.794">9154 17655 44 0,'-5'-4'58'0,"1"0"-5"0,3-1-1 15,1 5-3-15,-4-11 3 0,3 6 0 0,1 5-6 16,-3-7 0-16,2 4 0 0,1 3-5 0,-3-4 1 16,3 4-7-16,-1-4 2 0,1 4-6 0,0 0 1 15,0 0 0-15,0 0 18 0,0 0-15 0,9-4-6 16,-9 4 6-16,11-3 2 0,-2 1-9 0,4 0 6 16,0 2-11-16,0 0 13 0,3-1-17 0,2-1 2 15,1 0-5-15,1 1 2 0,1 0 4 0,7-2-13 16,3-2 7-16,0 3-14 0,2 1 15 15,0-5-3-15,0 6 5 0,7 0-10 0,-3-3 7 16,3-1-8-16,11-1-1 0,4 0-1 0,-3 5-2 0,4-7 10 16,2-1-6-16,3 2 6 0,3-5-7 0,27 2 3 15,-29 0-9-15,32-2 7 0,-32 5-6 0,29-7 2 16,-27 6 2-16,0 2-3 0,-3 0-4 0,3 0 2 16,-7 2-1-16,2 1 4 0,0-3 2 15,-8 3-5-15,-11 2-6 0,-2 0-12 0,-1 2-4 16,-9-2-16-16,3 0 6 0,-11 0 0 0,0 0 11 15,-5 0-7-15,-4 0-3 0,-2 2 2 0,0-3 5 16,-2 1 2-16,-1 0 6 0,-1 1 5 0,1 2 19 16,-6-3-6-16,9-3 7 0,-9 3-8 0,7 3 1 15,-7-3-8-15,4 0 11 0,-4 0-2 0,0 0 1 16,0 0-19-16,10-3 16 0,-8 1-2 0,-2 2 2 16,8 0-7-16,-3-3 4 0,0 2 7 0,3-2-7 15,-3 3 12-15,1-2-12 0,-2 0 3 0,2-1-12 16,0 2 8-16,-6 1-1 0,10-1-6 0,-6 0 6 15,1-1 1-15,-5 2 3 0,0 0-4 0,9 0 10 16,-9 0-7-16,5 0 2 0,-5 0-1 0,0 0 15 16,5-2-10-16,-5 2-2 0,0 0-7 0,0 0 8 15,0 0-15-15,0 0 8 0,8 0-9 0,-8 0 8 16,0 0 7-16,0 0-2 0,0 0-5 0,0 0 0 16,0 0 9-16,0 0-3 0,0 0 5 0,0 0-2 15,5 0 0-15,-5 0-6 0,0 0 2 0,0 0-4 16,0 0 6-16,0 0 3 0,5 2 4 0,-2 0-4 15,-2 1 6-15,2 2 7 0,-1 0-2 0,0-1 6 16,1 1-8-16,0 2-4 0,-1 0 9 16,3 1-12-16,-2 4 12 0,1-5-2 0,-2 4 7 15,4 0-4-15,0 4 7 0,-2-3-1 0,2 5 3 16,0 1-9-16,0 2 5 0,0-1 0 0,3 4-2 16,-4-6 3-16,5 7-11 0,-4-5 8 0,2-2-15 0,-3 2 6 15,1-2-7-15,-1-2 6 0,2 2 0 0,-3-1-7 16,2-1-1-16,-2 0 32 0,0-2 0 0,0-4-5 15,-3 0-2-15,4 3-3 0,-2-3-6 0,2 2 0 16,-5-5-1-16,1 2-8 0,2-4 3 16,-2 1-3-16,-1-2 0 0,0 2 1 0,0-1-1 15,0-4-3-15,0 5 2 0,0-1-3 0,0-4-2 16,-1 4 0-16,1-4-1 0,-4 4 6 0,4-4-13 16,-8 3 7-16,2-3-5 0,-2 2 5 0,-2-1-6 15,0-1-8-15,0 2 5 0,-2 0 2 0,-6-2-5 16,-1 3 1-16,0-3-6 0,-8 3 0 0,4-2 3 15,4-1-7-15,-12 1 8 0,0 2-3 16,-3-1-2-16,-3 0-11 0,-1 1-6 0,-12 1 7 0,-5 2-1 16,1 0 5-16,-2-1 11 0,0 0-9 0,-3-2 6 15,-2 4-3-15,-2-3-3 0,0 0 2 0,1 0 2 16,-2 1 2-16,1-1 0 0,-2-2 4 0,4 2 9 16,-3 3-1-16,5-6 7 0,3 2 7 0,5-1-3 15,0 1 7-15,12 0 3 0,4-1-4 0,0 1 3 16,4-1 1-16,1 1-1 0,-1-1 3 0,8-1-6 15,4 3-2-15,2-3 0 0,2 2-6 16,3-2 2-16,2 0-5 0,3-1-4 0,7 0 0 16,-12 3-5-16,12-3-5 0,-8 1-1 0,8-1-5 15,-8 1 2-15,8-1-9 0,-6 1 11 0,6-1-2 16,0 0-3-16,-5 5 5 0,0-3 4 0,5-2-1 16,-6 3-3-16,-1-1 2 0,7-2-2 0,-10 2 9 15,5 1-9-15,-1-1 7 0,-1 0-6 0,7-2 4 16,-11 5-2-16,6-4 5 0,5-1-3 0,-8 2-1 15,8-2 7-15,-9 0-6 0,9 0 2 0,0 0-1 16,-9 2-4-16,9-2 4 0,0 0 1 0,0 0 1 16,0 0-4-16,-9-5-5 0,9 5 6 0,-1-7 0 15,-3 2 0-15,-1 1 1 0,4-1-3 0,-2-3-2 16,-2-1 0-16,1-1 3 0,0-2-5 0,-1 5 5 16,1-4 0-16,-2 2-5 0,1-3-2 0,-2 3-2 15,1 0-7-15,2-1 8 0,-5 2 1 0,4-2 0 16,0 1-2-16,-1 1 8 0,-1 0-6 0,-2-1 1 15,4 1 3-15,0-3-5 0,1 1 2 0,-1 1-3 16,1-2-3-16,-2 0 9 0,2-1-16 16,2 2-17-16,-2-1-13 0,-1-4-23 0,2 4-19 15,2-1-22-15,-1-1-110 0,0 4-246 0,-2-2 109 16</inkml:trace>
  <inkml:trace contextRef="#ctx0" brushRef="#br1" timeOffset="137908.995">10094 17601 148 0,'-3'-2'163'0,"3"2"-21"0,-3-4-16 0,3 4-10 16,0 0-18-16,0 0-6 0,-5-3-9 0,5 3-4 15,0 0-13-15,0 0-5 0,0 0 0 0,-4 15-15 16,4-9 7-16,-1 0-11 0,1 6-4 0,0-1-11 16,0 0-1-16,1 1-5 0,0 5 5 0,-1-1-6 15,0 4-2-15,2-3-2 0,1 0-4 0,0 2 5 16,-4 0-4-16,3-1-7 0,3-2-4 0,-3 1-24 15,0 0-15-15,1 0-38 0,-2-7-40 0,2 0-114 16,-1 2-246-16,-1-6 109 0</inkml:trace>
  <inkml:trace contextRef="#ctx0" brushRef="#br1" timeOffset="138241.602">10301 17747 39 0,'-3'10'153'0,"0"2"-9"0,2 0-13 16,-1 0-18-16,2 5-2 0,0-3-10 0,2 3-15 16,-1 0-4-16,0-5-13 0,1 5-5 0,1-5-9 15,0 0-4-15,3-2-9 0,-1 0 3 0,3 0-7 16,-1-3-11-16,0-2 1 0,3 1-5 0,-1-3-5 15,-1-3 4-15,3 0-5 0,1-2 2 0,-1-3-11 16,2-3-4-16,0-5-3 0,1 2 8 0,-1-3-6 16,-3-3 0-16,0 0 3 0,-1-2-5 0,-2 0 2 15,-2 2 8-15,-4-3-12 0,-1 1 17 0,-3-5-8 16,-4 7-5-16,-1 1-8 0,0 0 10 0,-3 2-2 16,0 2 5-16,-5 4-5 0,-2-1 0 15,2 5-6-15,-4 3-24 0,1 1-39 0,0 2-46 16,-3 1-115-16,-7 2-247 0,6 2 110 0</inkml:trace>
  <inkml:trace contextRef="#ctx0" brushRef="#br1" timeOffset="142289.186">12294 14202 43 0,'-2'3'145'0,"0"-1"-13"0,2-2-13 16,-3 5-18-16,3-5-5 0,0 0-10 15,-1 2-7-15,1-2-10 0,0 0-7 0,0 0-6 0,0 0-10 16,0 0-1-16,0 0-2 0,0 0-7 0,8-9 2 16,-8 9-10-16,2-5-1 0,-2 0-1 0,0 2-6 15,0 3-3-15,1-5 4 0,-1 5 4 0,2-7 1 16,-2 7-1-16,0 0-1 0,0 0-9 0,2-2 3 15,-2 2-5-15,0 0-1 0,0 0-2 0,0-4 5 16,0 4 3-16,0 0 7 0,0 0 2 0,0 0-5 16,0 0 7-16,0 0 6 0,0 0 5 0,0 0 0 15,4-3 3-15,-4 3 1 0,0 0 0 0,0 0-4 16,0 0 0-16,0 0-3 0,0 0-1 0,0 0-2 16,0 0-6-16,0 0-5 0,0 0-2 0,0 0 0 15,0 0-7-15,0 0-3 0,0 0 2 0,0 0-5 16,0 0 2-16,0 0-3 0,0 0 3 0,0 0-2 15,0 0-2-15,0 0 0 0,10 2-1 0,-10-2 2 16,0 0-3-16,8 0 1 0,-8 0-1 16,5-3-3-16,0 1 5 0,-1-2-2 0,2-2-1 0,-2-1 3 15,4-3-4-15,-2-6 3 0,7-1-4 0,-3-6-1 16,1-3 4-16,-1 1-3 0,0 0 1 0,2-5 0 16,-1-3-2-16,-1 1 2 0,-1-2-1 0,1 0 1 15,-1-10-2-15,-1 9-2 0,-3 1 5 0,0-2 2 16,-4 6-2-16,3-1-1 0,-3 4-2 0,1 5 3 15,-1 6-2-15,0 4 1 0,1 2 1 0,0 0-3 16,-2 3-3-16,4 2 3 0,-4-1 0 0,0 6 2 16,0 0 1-16,0 0 1 0,14 11-3 0,-9 3 5 15,3 3 11-15,2 9 1 0,-4 1 2 0,1 3 1 16,-1-1-3-16,2 2-1 0,2 3 0 0,-2 2-1 16,-2-2-2-16,1 0 0 0,-3 0-3 0,0-1-1 15,3-1-1-15,-2-3 1 0,-2 0 1 0,-2 0 0 16,3-4-3-16,-2-6-11 0,0 1-10 0,0-4-16 15,-3-3-17-15,1 0-22 0,0-4-25 16,-1 0-25-16,1-4-16 0,-2 0-28 0,1-1-26 0,-3 1-103 16,-1-3-316-16,5-2 140 0</inkml:trace>
  <inkml:trace contextRef="#ctx0" brushRef="#br1" timeOffset="142482.671">12388 13941 13 0,'0'0'157'16,"-1"-3"-12"-16,1 3-13 0,0 0-12 0,0 0-12 16,0 0-14-16,18 1-6 0,-18-1-9 0,16 2-6 15,-3-4-3-15,-1-1-17 0,7 2-3 0,-3-3-9 16,5 0 1-16,4-5-10 0,2 3-12 0,0-5-11 16,4-1-20-16,-1-1-22 0,0-2-25 0,-1 1-19 15,-2 1-16-15,1-3-83 0,-4 3-191 0,-3 4 85 16</inkml:trace>
  <inkml:trace contextRef="#ctx0" brushRef="#br1" timeOffset="142722.031">12925 13730 105 0,'0'0'143'0,"0"0"2"0,-14-4-9 0,14 4-4 16,0 0 3-16,-16 14-5 0,11-7-8 0,-4 5-2 16,0 0 0-16,0 2-6 0,-2 0 0 0,1 3-1 15,1 1-9-15,-4 5 0 0,7-5-7 0,-2 0-6 16,0 1-8-16,2 5-9 0,5-5-6 0,-2-1-8 15,3-1-8-15,0 2-3 0,3-2-1 0,-2 0-10 16,5-1-4-16,1 0-5 0,-1-1-4 0,3 0-4 16,4-2-3-16,-6-6-16 0,6 5-21 0,0-7-12 15,0-1-22-15,2-3-20 0,2-2-14 0,3-1-21 16,-1-5-22-16,1-3-27 0,4-5-24 0,-8 4-118 16,0-4-321-16,3-4 142 0</inkml:trace>
  <inkml:trace contextRef="#ctx0" brushRef="#br1" timeOffset="143153.298">13170 13803 194 0,'-3'-7'197'15,"3"7"-6"-15,0 0-10 0,0 0-9 0,0 0-6 16,0 0-9-16,-11 14-10 0,7-7-4 0,0 1-5 16,3 4-6-16,-5-2-13 0,2 1-7 0,1 4-5 15,-1 1-9-15,-1 1-7 0,0 3-9 0,0-3-7 16,3 2-7-16,0 1-7 0,1-2-6 0,1-2-4 15,1 1-6-15,2 0-6 0,-1-3-6 0,1-3-6 16,0 0-12-16,2-1-13 0,2-1-12 0,-3 1-13 16,5-2-18-16,0-3-13 0,-1-1-12 0,1-3-13 15,1-1-13-15,0-3-9 0,0 0-13 0,2-4-3 16,2-3-6-16,-4-4-7 0,3 2 9 0,-4-4 2 16,1 0 15-16,-3-1 9 0,1 3 9 0,-1-3 6 15,-2-3 9-15,-1 5 12 0,-2-1 9 0,0-1 21 16,0 2 14-16,-3 5 26 0,1 1 11 0,1 4 20 15,-1-2 18-15,0 2 6 0,0 0 7 16,0 5-7-16,2-5-5 0,-2 5 1 0,0 0 3 0,0 0 3 16,0 0-3-16,0 0 7 0,2 18-7 0,0-9-6 15,-2 3-1-15,2 0-6 0,-1 0-1 0,0 1-6 16,3-2-6-16,0 6 1 0,-1-5-8 0,0 1-3 16,3 1 0-16,0-2-5 0,0 0-6 0,1-2-1 15,-1 0-3-15,4-4 0 0,-3 1-6 0,0-1-5 16,2-1-17-16,0-5-14 0,4 0-11 0,-3-1-19 15,3-3-17-15,-3-2-18 0,3-1-19 0,0-4-17 16,-3 4-11-16,1-3-17 0,-2 0-111 0,0 1-289 16,-2-1 127-16</inkml:trace>
  <inkml:trace contextRef="#ctx0" brushRef="#br1" timeOffset="144143.649">13556 13845 158 0,'-1'-5'182'0,"1"5"-16"0,0 0-7 16,0 0-19-16,0 0-13 0,0 0-12 0,0 0-6 15,0 0-13-15,0-7-5 0,0 7-7 0,0 0-2 16,0 0 6-16,0 0 5 0,0 0 2 0,0 0-4 16,2 25-4-16,-1-15-3 0,1 2-6 0,-1-2-2 15,0 2-8-15,1 2-3 0,0-3-6 0,-1 1-2 16,1 1-7-16,0 3-2 0,0-5-6 0,0 1-6 16,0-2-2-16,0 1-1 0,4-2-7 0,-4 0-1 15,0 3-5-15,2-4 0 0,1 1-3 0,-4-1-1 16,2-2-2-16,2 4-2 0,0-3 1 0,0-1-1 15,-1 3-3-15,1-3-3 0,-1-2-1 16,0 1 1-16,1-2-2 0,-1-1 0 0,1-2-2 0,0 3-1 16,-5-3 1-16,9 0 0 0,-4 0 0 0,2-3-1 15,0 3 5-15,-3-3-2 0,1 0-4 0,-1 1-1 16,0-2 1-16,1 2 1 0,0-1 1 0,-1 0-4 16,0 0 5-16,0-3-1 0,-2 3-2 0,2-2 1 15,0 1 1-15,0-1-2 0,-1-1 6 0,1 1-6 16,0 3 1-16,0-5 1 0,0 2-2 0,0 1-2 15,-2-3 1-15,0 3 3 0,0 2-1 0,-1-2-1 16,3 1-3-16,-4 3 4 0,3-5-2 0,-3 5 3 16,2-4 2-16,-2 4-2 0,0-3-1 0,0 3-3 15,0 0 2-15,3-4 0 0,-3 4 2 0,0 0-2 16,2-5-1-16,-2 5 1 0,0-3-1 0,0 3 2 16,2-5-1-16,-1 3-1 0,-1 2 6 0,1-7 0 15,0 5-7-15,-1 2 5 0,0-6-4 0,0 6 1 16,3-4-3-16,-3 4 3 0,0-5 2 0,0 5-3 15,0 0 1-15,0-5 5 0,0 1-4 0,1-1-1 16,1 1-1-16,0-1 1 0,-2-1 0 0,0-4-2 16,0 5 0-16,2 0 6 0,-2-3-4 0,0 4 0 15,1-4 1-15,0 3 1 0,3 0-4 0,-2-2 1 16,-2 2 1-16,0 5 1 0,2-8-1 0,-2 8 3 16,-2-8-1-16,2 8-2 0,0-4 2 0,0 4 0 15,0 0 3-15,-5-2-3 0,5 2 1 0,-5-7-1 16,5 7-1-16,0 0 3 0,0 0-5 0,-15 4 6 15,15-4-4-15,-12 5-2 0,7-3-2 0,1 3-5 16,-2-4-6-16,2 5-8 0,-1-4-7 0,0 2-2 16,2 1-12-16,1-1-7 0,2-4-2 0,0 7-10 15,0-7 0-15,0 0-4 0,4 6 6 0,-4-6 3 16,8 1 6-16,-8-1 2 0,11 2 6 0,-11-2 6 16,11-3 2-16,-3 1 4 0,-2-1 4 0,-6 3 3 15,13 0 10-15,-5-1-6 0,-8 1 0 0,13 0 2 16,-13 0 3-16,11 0 1 0,-2 0 3 0,-9 0-1 15,14 1 3-15,-10 3-2 0,2-2 7 0,2 3 1 16,-4 0-2-16,1-1 3 0,-4 1-2 0,3 3-1 16,-1-1-1-16,-1 3 2 0,-2 0 3 0,0 0-1 15,0-1-1-15,4 0 2 0,-5 2-2 0,2-4 2 16,-1 2 3-16,4-3-4 0,-4 1 1 0,2-1-2 16,0 2 1-16,-1-1 1 0,0-5 4 0,-1 3-6 15,4 0 1-15,-4-3-7 0,0-2-7 0,8 3-18 16,-8-3-14-16,0 0-17 0,0 0-21 0,18-10-19 15,-12 5-5-15,0-2-11 0,3-1-103 0,0 0-241 16,-1-3 106-16</inkml:trace>
  <inkml:trace contextRef="#ctx0" brushRef="#br1" timeOffset="144852.813">14178 13900 31 0,'-1'-4'183'0,"0"-3"-17"0,-2 1-12 0,2-1-6 0,-4-1-8 15,2 2-2-15,-3-1-3 0,1-1-3 0,-2 2-5 16,2 2 0-16,0-1-5 0,-5 1-8 0,5 1-3 16,0 3-8-16,5 0-8 0,-17 5-6 0,8 2-3 15,0 2-6-15,-5 2-8 0,4 3-6 0,-3 0-6 16,3 3-7-16,0 2-3 0,3 1-7 0,1-3-5 16,-2 0-6-16,3-2-5 0,3 1 15 0,-1-4-2 15,2-1-9-15,1-2-2 0,0 3 3 0,1-7-9 16,0 2-5-16,2-2-2 0,1-1-2 0,2-2-2 15,-1-2-9-15,2 0-6 0,-7 0-7 0,18-5-9 16,-8 1-1-16,1-4-4 0,-2 3 0 0,0-1 1 16,1-1-1-16,-3 2 4 0,-1 2 3 0,2 2-2 15,-3-2 2-15,-1-1 3 0,1 3 2 0,-5 1 1 16,14 0 1-16,-10 0-1 0,-4 0 3 0,7 0 1 16,-3 3-2-16,0-1 1 0,1 1 3 0,0-2 1 15,0 2-1-15,-1-2 1 0,1 0 0 0,-5-1-2 16,12 0-7-16,-6 0-12 0,1-2-13 0,-1-1-13 15,0-1-9-15,0 0-2 0,1-2 3 0,0-2-2 16,0 1 0-16,-2-2 6 0,4 1 4 0,-5-1 5 16,1 2 3-16,-1 1 6 0,1-1 0 0,-1 3 7 15,1-3-2-15,-1-1 7 0,-3 5-1 0,0-3-6 16,2 2-7-16,-3 4-4 0,5-5-9 0,-5 5-24 16,4-4-2-16,-4 4-17 0,1-5-19 0,-1 5-104 15,0 0-235-15,0 0 105 0</inkml:trace>
  <inkml:trace contextRef="#ctx0" brushRef="#br1" timeOffset="145584.857">14458 13798 39 0,'4'-7'132'0,"-4"2"1"0,0 5-2 16,0-7 5-16,-2 4 2 0,2-2 6 0,0 5-5 16,0 0-7-16,-7-3-6 0,7 3-8 0,-8 8-3 15,3-5-5-15,-5 4-5 0,2 1-1 0,1 3 1 16,-5 2-13-16,3 2-5 0,-1-1-4 0,2 3-11 16,3-1-7-16,0 4-6 0,1-6-6 0,-2 3-5 15,2 0-4-15,1-2-5 0,5-3-4 0,-4 0-4 16,5 0-5-16,1 0-5 0,-2-2-5 0,4-3 1 15,-2 0-8-15,4 0-12 0,-3-2-12 0,3-2-9 16,0-3-15-16,3 0-14 0,1 0-11 0,-3-5-5 16,5-1-5-16,-3 2-1 0,7-5 6 0,-9 4-7 15,1-4 3-15,3-3 9 0,-4 3 1 0,-1 1 9 16,-2 0 2-16,2-1 5 0,-3 1 8 0,0 1 6 16,-1 2 3-16,-1-2 13 0,-1 4 1 0,2 1 5 15,-3-3-4-15,2 3 4 0,-3 2-3 0,2-4 6 16,-1 2 0-16,-1 2 2 0,0 0-5 0,9-2 5 15,-9 2 3-15,10 0-5 0,-4-1 2 0,0 0-1 16,-2 0 2-16,4-3-2 0,-2 1 6 0,0-2-2 16,2 1-3-16,0 0 7 0,-2-2 0 0,2-1 7 15,-3 4-9-15,0-4 0 0,0 2 12 0,-1 0 7 16,1 0 5-16,-3 1 11 0,2 0 12 0,-2 1 13 16,0 0 3-16,0-1 6 0,-2 4 1 0,0 0 1 15,2-6 3-15,-2 6-11 0,0 0-3 0,0 0 0 16,0 0-2-16,1 20-1 0,-2-8-3 0,1 5-1 15,0 2-3-15,-4 8-1 0,4 2 0 0,0 4-4 16,4 1 0-16,0 13 1 0,1 0-11 0,-1-12 1 16,1 11-8-16,1 2-1 0,-2-12 0 0,0-2-6 15,0 12 1-15,-3-9-4 0,-1-2 0 0,0-1-3 16,-1 3-2-16,-3-6-1 0,0 1 1 0,3-2-4 16,-8-4 3-16,5-1-2 0,-1 0-2 0,-4-6-7 0,3-3 0 15,-2-2-4-15,0-2 0 0,2-7 0 16,0 4 0-16,-3-3 5 0,2-4-7 0,1 0-2 15,-2-2 2-15,-1-3-4 0,2-4-2 0,-2-3 1 16,0-4 0-16,-4-2-1 0,0-9-1 0,3-6-1 16,1 0-4-16,0-15-5 0,0 1-6 0,3-8 5 15,2 2-10-15,4-9-14 0,5-22-10 0,4 25-7 16,5-24-25-16,0 22-30 0,9-19-35 0,0 23-51 16,-3 0-137-16,11 2-371 0,-1 0 164 0</inkml:trace>
  <inkml:trace contextRef="#ctx0" brushRef="#br1" timeOffset="146823.865">15148 13661 138 0,'4'12'138'16,"-4"-1"-5"-16,1 9-9 0,7 9-6 0,-3 0-11 15,0 0-12-15,4 3-12 0,-1-1-6 0,-4-1-6 16,2 2-9-16,-5-4-9 0,3 1-1 0,-1-3-4 16,-2 0-7-16,-1-1-4 0,-1-8-8 0,-2-1 1 15,-1-5-8-15,2-2-2 0,-1-2 6 0,-2 0-4 16,4-4-3-16,-3 2-7 0,0-3 1 0,-1-1-1 15,5-1-4-15,-8-8-2 0,2 0-1 0,2-1 0 16,-1-6 4-16,0-2 4 0,1-3-11 0,0-7 3 16,0-2-2-16,4-4-1 0,-1 2 1 0,-3-16-2 15,8 2 0-15,-4-3 5 0,0 12-8 0,5-13 7 16,-1 15-6-16,1 0 5 0,4 0-1 0,-4 3 4 16,8 3 1-16,-3 5 4 0,4 0 3 0,-2 8-3 15,2 5 3-15,-4 3 1 0,0 1-3 0,4 4-1 16,-1-1 0-16,0 6-1 0,-2 0 0 0,1 6 1 0,3 1 1 15,-6 5-2-15,0-1 1 0,1 4-3 0,-6 1-1 16,0 5 3-16,-4-2-4 0,0 2-2 16,-6 3 0-16,-4-4-2 0,-1 2 8 0,-2-1 2 15,2-7 8-15,-2 0 6 0,-5 0-2 0,4-3 7 16,0-1-1-16,3 0 1 0,-1-4-3 0,-2-2-1 0,5 2-1 16,0-4-4-16,-1 2-3 0,5-5-5 0,-3 2-1 15,4 0 0-15,-1-1-13 0,3-2 6 0,2-1-3 16,-4 4-4-16,4-4-5 0,-4 4 10 15,5 1-4-15,3 0-1 0,0-1-2 0,2 3 1 0,1 3 4 16,2-3-1-16,2 6 2 0,1-1-2 0,1 2 1 16,3 0-6-16,4 2 5 0,-3-2-1 15,9 0-1-15,-1 1-9 0,-1-3-7 0,2-6-18 16,1 3 0-16,-4-5-9 0,-1-1-12 0,-2-3-14 0,2 0-2 16,-1 0 4-16,1-5 1 0,-4-1 1 0,1 0-3 15,-5-3 13-15,-1 3 17 0,-4-1-5 0,0-3 4 16,0 0 0-16,-5 2 19 0,-3-4 2 0,3 1 22 15,-4 2 10-15,-4-3 14 0,4 2 19 0,-4 4 12 16,-2 0 4-16,2 5 8 0,-1-3 11 0,-3 4-3 16,8 0 5-16,-18 5 0 0,12 1 6 0,-7 6-3 15,0 1-2-15,3 1-5 0,1 3-5 0,0 1-6 16,0 1-8-16,2-2-3 0,0 2-8 0,0 0-5 16,3-2-4-16,1-3-5 0,1 3-7 0,2-6-1 15,0 0-9-15,1-1 12 0,-1-3-5 0,1 1-5 16,2-4-9-16,1 0-1 0,1-3-6 0,-5-1-12 15,0 0-11-15,16-9-5 0,-9 1-4 0,-1 0-1 16,0-2-2-16,2 0 1 0,1-2 2 0,-5 4 3 16,2 3 2-16,-2-2 1 0,0 2 3 0,-3 0 1 15,3 3 4-15,0 1-2 0,-4 1 3 0,9 0 2 16,-9 0-1-16,10 5 11 0,-5 1-8 0,0-1 0 16,3-1 2-16,-3 3 1 0,4 1 6 0,0-3-6 15,0 0-2-15,0-1 0 0,1-4-4 0,-1 2-25 16,1-2-28-16,1-3-17 0,0-1-22 0,0-2-12 15,1-5-6-15,3 0 4 0,-2-1 2 0,-4-3 4 16,1 0 1-16,-2 3 14 0,1-7 3 0,-4 2 12 16,5-2 7-16,-6-5 4 0,-3-3 7 0,2 2 10 15,-6-3 6-15,2-1 7 0,-3-1 1 0,-1 2 9 16,-4-1 10-16,2 4 17 0,4 7 25 0,-3 1 27 16,4 6 15-16,0 1 14 0,-1 3-3 0,2 1-8 15,-2 3 0-15,3 3-1 0,0 0 6 0,0 0 2 16,-1 24-2-16,1-7-4 0,1 11-4 0,2-1-4 15,3 3-6-15,-6-1-3 0,4 5-8 0,1-1 0 16,-1-3-9-16,1 1-6 0,-5 0-21 0,4-2-34 16,-3 0-37-16,3-7-42 0,-4-3-42 0,1-2-141 15,-2 1-314-15,1-5 139 0</inkml:trace>
  <inkml:trace contextRef="#ctx0" brushRef="#br1" timeOffset="147298.938">15755 13960 70 0,'0'0'191'0,"9"1"-13"0,1 1-16 16,1 0-15-16,0 1-20 0,3-2-6 0,4 1-15 16,1-2-10-16,9-3 1 0,0-2-17 0,3 0-11 15,-3 2-5-15,0-4-6 0,-1 0-5 0,-8 2-6 16,3-2-7-16,0 1-2 0,-4-1-6 0,-4 3-4 15,-2-7-11-15,0 7-5 0,-3-4-7 0,-3-1 12 16,-1 4-7-16,-1-4-5 0,-2 2 0 0,-2-2 0 16,-2-1 1-16,0 2 2 0,-1 1-1 0,-3 0-1 15,-1 2 1-15,2 2 10 0,-4 1 11 0,0 2 2 16,9 0 6-16,-19 7 5 0,8 0 4 0,-6 3 2 16,3 3 3-16,5 1 3 0,-5 0-5 0,5 3 1 15,0-1-3-15,2 4-6 0,4-2-2 0,-1-1-5 16,4 2-3-16,0-2-1 0,0-1-5 0,1 0-1 15,3-5-3-15,0 1-3 0,1 0-3 0,0-4-6 0,3 1 3 16,-2-2-2-16,3-2-1 0,0-2 0 16,3-1-1-16,-1-4-2 0,-3 2 2 0,1-6-3 15,2 2 3-15,-1-2-3 0,-1-1 2 0,-1 1-2 16,1-4 1-16,-4 3 0 0,0-3-9 0,-1 0 0 0,-1 1-5 16,-1 0 3-16,0 3 1 0,0-1 1 15,-2 0 2-15,2 2 0 0,0 1 3 0,-1 1-2 16,-4-2-2-16,3 5 0 0,-3-4 1 0,3 4-2 15,0 0 1-15,0 0-2 0,0 0-10 0,0 0-12 16,6 12-16-16,-5-8-16 0,3 3-20 0,-1-2-12 0,-1 0-19 16,4-1-9-16,0 1-5 0,1-2-14 15,1-1-21-15,1 1-133 0,-1 0-316 0,2-2 140 16</inkml:trace>
  <inkml:trace contextRef="#ctx0" brushRef="#br1" timeOffset="147639.719">16553 13885 152 0,'-3'5'236'0,"3"-5"-26"0,0 0-15 0,0 0-22 15,1 6-10-15,-1-6 0 0,9 0-3 0,-9 0-5 0,14-4-11 16,-3 1-12-16,2 1-11 0,4-2-11 16,0-1-10-16,3-1-12 0,-2 0-9 0,1 1-5 0,-1-1-11 15,3 2-5-15,-10-2-35 0,3 2-36 0,-5 0-47 16,2 1-46-16,-4 1-43 0,-2-2-48 0,-1 1-149 15,-3 0-374-15,-1 3 165 0</inkml:trace>
  <inkml:trace contextRef="#ctx0" brushRef="#br1" timeOffset="147849.448">16527 14074 71 0,'5'1'256'0,"0"1"-3"15,4 0-11-15,5-1-11 0,3-1-15 0,2-1-6 16,0-4-14-16,4 3-9 0,5-3-19 0,-1-3-16 16,1 1-14-16,2-2-13 0,-11 3-15 0,1-1-12 15,-2 2-10-15,-3-2-38 0,-3 5-48 0,-6-1-68 16,1-1-86-16,-1 1-89 0,-5-2-148 0,2 1-422 16,-3 4 186-16</inkml:trace>
  <inkml:trace contextRef="#ctx0" brushRef="#br1" timeOffset="161300.17">17494 13636 176 0,'0'0'175'0,"-5"-13"-17"15,5 13-17-15,0 0-10 0,0 0-12 0,0 0-16 16,3-5-8-16,-3 5-8 0,6-6-5 0,-3 3-15 16,2-2 9-16,2 1-5 0,1-2-7 0,6-1 2 0,-5 0-8 15,1 4-7-15,3-3-7 0,-1 1-3 16,-1 1 1-16,2 1-9 0,-3 0 0 0,-2 2-5 15,1 1-6-15,-4 0-3 0,1 3 5 0,1 1-1 16,-5-2-9-16,2 5 6 0,-3 2-3 0,-2-1-2 16,-7 8 4-16,2-1-8 0,-3 4 1 0,-2-4-4 15,-1 0 3-15,2 1 1 0,-3-1-6 0,4 0 4 16,-4 1-6-16,3-8-2 0,-3 4-1 0,3 2-9 16,1-6-1-16,0 1-8 0,3 0-8 0,1-1-4 0,-2-1-2 15,3-4-10-15,3 2 5 0,-1-1-4 0,0 1 8 16,2-2 4-16,2 1 1 0,0 0 3 15,2 0 4-15,4-2 0 0,-1-1 1 0,2 1 7 16,3-2-12-16,-1 2 12 0,2 1 0 0,0-1 5 0,-3 0-6 16,3 1 8-16,0 2-3 0,-2-1 2 0,-1 1-2 15,-2-2-2-15,-3 2 6 0,2-1-2 0,-2 0-5 16,0 0 3-16,-2 1-1 0,-3 2 2 0,0-3 2 16,-1 3 1-16,-1-2-3 0,-3-2 3 0,0 4 11 15,-1-4-7-15,-1 4 0 0,-3-2-2 0,1 0 7 16,-3 1-5-16,-2-3 8 0,4 0-1 0,-3 1 3 15,-4-3 4-15,1 2-5 0,-1-1 5 16,1-1-2-16,3 0-5 0,-1-1-1 0,-3 0-11 0,3 0 5 16,3-1-24-16,0 0-26 0,0 1-17 0,4-3-23 15,1 1-29-15,2-1-106 0,-1 0-242 0,5 1 107 16</inkml:trace>
  <inkml:trace contextRef="#ctx0" brushRef="#br1" timeOffset="161579.076">17908 13619 95 0,'0'0'167'0,"0"0"-2"0,0 0-14 0,4 10-7 15,-4-3 0-15,0 3-12 0,0 1-7 0,-1 5-8 16,0 2-12-16,-1 2-6 0,0-1-9 0,-1 1-10 15,-1 6-7-15,3-8-6 0,0 0-3 0,-2 2-8 16,1-1-8-16,1-2-4 0,-2 0-5 0,0-1-8 16,3 0-15-16,-1-4-20 0,1-2-23 0,-1-3-32 15,-1 0-44-15,1-2-27 0,0-1-40 0,-3 0-91 16,3-1-281-16,1-3 126 0</inkml:trace>
  <inkml:trace contextRef="#ctx0" brushRef="#br1" timeOffset="161790.022">17735 13750 76 0,'0'0'152'0,"0"0"-14"16,0 0-15-16,0 0 1 0,0 0-9 0,20 1-8 0,-10 0-2 15,3 1-4-15,4-2-8 0,2 0-2 16,0-4-13-16,10 1-3 0,2 0-7 0,2 2-11 15,-5-4-3-15,2 0-9 0,3 2-6 0,-6 2-2 16,2-6-32-16,-7 6-42 0,-2-4-36 0,-2 2-50 0,-3-1-119 16,-3 1-262-16,-1 1 116 0</inkml:trace>
  <inkml:trace contextRef="#ctx0" brushRef="#br1" timeOffset="162181.973">18408 13629 44 0,'0'0'184'15,"-9"-3"-4"-15,9 3-8 0,0 0-13 0,0 0-9 0,-13 3-15 16,13-3-8-16,-10 5-14 0,6 0-10 0,-1-1-11 16,-1-1-6-16,-1 6-9 0,-2-4 0 15,4 3-12-15,-2 1-6 0,0-2-4 0,-2 3-7 16,3 0-3-16,1-2-6 0,0 1-5 0,-1 0-4 0,4-4-5 15,-1 0-4-15,1 5-2 0,2-6-2 0,0 6 0 16,0-5-1-16,4 2-4 0,-2 0 1 16,5-4-3-16,-2 2-1 0,1-2-5 0,5 1-2 0,0 1 8 15,0-3-8-15,2 1 5 0,1-1 0 16,0 0 0-16,-1 2 1 0,1-2-4 0,-1 1-2 0,0 1-1 16,-2-2 1-16,-2 0-2 0,0 1 3 0,1-1-1 15,-5 1 0-15,0-1 2 0,1-1 1 0,-3 1 4 16,0 2 13-16,1-1-2 0,-4-1 4 0,0-2-2 15,-4 10-4-15,0-5 0 0,-2 0-8 0,-2 0-12 16,-1 2-17-16,-2-1-21 0,-1 2-7 0,-6-3-31 16,4 4-26-16,0-6-23 0,3 0-26 0,-8-1-28 15,0 1-103-15,4-3-305 0,2-3 135 0</inkml:trace>
  <inkml:trace contextRef="#ctx0" brushRef="#br1" timeOffset="162370.47">18335 13600 15 0,'20'-8'181'15,"7"-4"-16"-15,-4-2-6 0,4 2-12 0,0 0-10 16,-7 4-21-16,0 3-6 0,-1-1-18 0,-1 1-7 16,-6 3-7-16,1-2-12 0,1 3-21 0,-5 0-29 15,-1 2-39-15,-2 0-35 0,-2 0-40 0,1 4-108 16,-5 0-223-16,0 0 99 0</inkml:trace>
  <inkml:trace contextRef="#ctx0" brushRef="#br1" timeOffset="162867.188">17333 14269 50 0,'-9'1'119'0,"-1"-1"-9"16,5 3 1-16,-3-3-12 0,3 2-14 0,5-2 13 15,-6 0-16-15,6 0-1 0,-6 2 1 0,6-2 0 16,-6 1-1-16,6-1-2 0,0 0 4 0,0 0-2 15,-3 2 0-15,3-2 1 0,0 0-6 0,0 0 0 16,0 0 0-16,0 0-3 0,0 0 1 0,0 0 6 0,7 7 1 16,1-7 0-16,-2 0-1 0,7 0-7 15,1 2 13-15,4-1-7 0,1-1-3 0,10 1-6 16,2-2-5-16,2 1 3 0,6-3-1 0,14 0-4 16,5 1 0-16,-2-2-1 0,7-2-4 0,2 1-2 15,28-2-7-15,-1 2-3 0,-28-2-2 0,35-2-1 16,-6 3-8-16,-26-1-5 0,29-1 2 0,-2 2-3 15,-2-2 1-15,-3-1-2 0,-24 3 8 0,2 2 1 16,22-1-2-16,-26 1 0 0,-6 2-1 0,-2-1-9 16,-15 2 3-16,-6-1-3 0,1 2-1 0,-15 0-2 0,1 0-8 15,-5 0 6-15,-3 0-3 0,-4 0-6 16,-2 0-3-16,1 0-4 0,-8 0-8 0,4 3-25 16,-4-3-26-16,0 0-35 0,-14 8-34 0,1-4-34 15,-1-2-33-15,-4 0-24 0,-1 2-34 0,-1-2-201 16,-1 5-486-16,1-7 215 0</inkml:trace>
  <inkml:trace contextRef="#ctx0" brushRef="#br1" timeOffset="163678.957">17908 14282 162 0,'0'0'152'0,"0"0"-13"0,0 0-18 16,0 0-3-16,0 0-11 0,0 0-4 0,5 5-7 16,-5 0-2-16,2 3 5 0,-1 0-1 0,-1 2-5 15,1 2-6-15,-1 5 4 0,0 0-10 0,0 2-6 16,-2 3-9-16,2-2-3 0,-3 7-10 0,3-6-3 0,-1 3-3 15,0-5-2-15,-1 6-4 0,-3 2-6 0,1-3-4 16,3-5-11-16,-4 0-22 0,3-2-23 16,-1 2-34-16,2-6-39 0,-1-3-32 0,2 2-23 15,0-5-131-15,2 2-306 0,-1-4 135 0</inkml:trace>
  <inkml:trace contextRef="#ctx0" brushRef="#br1" timeOffset="164012.068">18117 14422 186 0,'-16'15'180'0,"12"-7"-6"0,-1 4-10 16,0-1-12-16,0 0-11 0,1 1-9 0,-2-2-14 16,3 3-11-16,1 2-11 0,1 1-11 0,-1 0-9 15,2-4-2-15,3-1-11 0,-2 0-10 0,2 1-9 0,-2-3 0 16,5 1-3-16,-1-3-5 0,0 0-5 0,3 0-3 15,-1-4-4-15,1-1-2 0,3-2-6 16,0 0 0-16,1-1 0 0,1-5 1 0,0 2-7 16,3-4 1-16,-2-2-2 0,-1 0-1 0,-4 1 0 0,1-3 1 15,-4 1-4-15,3-3 3 0,-2-1 6 0,-6 2-7 16,-2 0-1-16,-2-4 5 0,-1 3 0 0,-2-1 6 16,-3 3 16-16,0 2 20 0,-4-1 3 0,-2 1-8 15,-1 2-1-15,-3 2-4 0,3 1-6 16,-3 1-7-16,-1 3-2 0,1 1-4 0,0 0-7 0,1 4-25 15,-1-1-33-15,5 4-48 0,1 0-62 0,0-2-73 16,3 1-139-16,1 0-392 0,4 0 174 0</inkml:trace>
  <inkml:trace contextRef="#ctx0" brushRef="#br1" timeOffset="164587.33">19567 13828 113 0,'6'0'136'0,"-1"-3"-12"0,2 3-8 16,-1-3-9-16,6 1-4 0,-3-2-17 0,1 0-4 0,3 2-8 15,-3 0-7-15,3-1-8 0,-2 1-6 0,-2 1-5 16,1 0-31-16,-1-4-34 0,-4 3-37 0,-1 2-41 16,-4 0-76-16,5-3-183 0,-5 3 81 0</inkml:trace>
  <inkml:trace contextRef="#ctx0" brushRef="#br1" timeOffset="164727.467">19462 13991 58 0,'4'3'139'0,"2"-1"-7"0,5 1-15 16,0-1-3-16,0-2-7 0,2 0-20 0,10-1-10 15,-2-2-10-15,6 0-32 0,2-2-43 0,0-2-56 16,-2 0-80-16,0 0-155 0,0-3 68 0</inkml:trace>
  <inkml:trace contextRef="#ctx0" brushRef="#br1" timeOffset="166098.177">20221 13695 56 0,'8'-6'115'0,"-1"-1"-2"0,2 0-6 0,-2 2-4 16,1-2-15-16,0 2 2 0,-1-3-1 0,-1 4 3 16,-2-1-5-16,1 0 9 0,-3 1-12 0,1-1 0 0,1 1-6 15,-3-2-12-15,-1 1 1 0,0 2-6 0,0-4-3 16,-1 2 2-16,0 1 3 0,-1-2-8 0,-2-1-4 16,2 3 4-16,-3-4-5 0,-1 2-1 15,-1-2 1-15,2 1-4 0,-1 2-7 0,-1 0 0 0,1 2-5 16,-3-1-3-16,-2 1 0 0,-1 1-4 0,-1 2 0 15,2 0-8-15,-1 2-2 0,1 1-2 0,-1 1-1 16,3-1 0-16,-2 2-3 0,-1 3-3 16,3-4-2-16,1 5 0 0,1-1-2 0,3 1-4 0,-1 0 3 15,4 2-1-15,1 0 3 0,1 0-8 0,2 1 4 16,1 2-2-16,3 0 0 0,3 2 2 0,-1-3-2 16,4 1 4-16,1 2-2 0,0-4-2 0,0 2 2 15,-1 0-1-15,5 1-7 0,-3-5 6 0,2 3 0 16,-2-1 1-16,1-2-1 0,-2 1 0 0,2-1 2 15,-5-2-3-15,-1 0-1 0,1 0-1 0,-6-2-7 16,3 0-2-16,-4-1-8 0,0 0-1 0,-2 3-9 16,-2-4-5-16,-4 5-3 0,-5-1 4 0,3-2-4 15,-2 0 5-15,-2 1-1 0,-3-2 3 0,0 0 4 16,0-1 4-16,-3 1-2 0,2-2 8 0,-3 0 5 16,3-2 1-16,0-1 0 0,2 0 9 0,0-1 4 15,-2 0 0-15,4-2 5 0,1 1 7 0,-4-2 4 16,8 1-13-16,-1-4 0 0,0 2 0 0,3-2 2 15,3-3 2-15,2 2-2 0,2-3-5 0,5-6 1 16,2 5-2-16,6-9 0 0,2 3-1 0,1-4-3 16,2 3 6-16,4-3 0 0,2 3-7 0,3-2 8 15,2-3-4-15,0 3 2 0,-1 2 0 0,0-2-1 16,-1 0 1-16,0 4 3 0,-6-1-6 0,-1 6 8 16,-10 2-8-16,-1 2 5 0,-4 1 1 0,0 1-3 15,1 0 5-15,-5 4 8 0,-1-2 0 0,0 1 8 16,-4 3-3-16,0 0-5 0,0 0 7 0,4 7-1 15,-8 1 4-15,-1 1-1 0,0 1 3 0,-3 6 5 16,-1 1-3-16,0-3 4 0,0 2-2 0,3 1 1 16,0 0-3-16,-1 0-3 0,-1 1 1 0,5-1-4 15,-4 0-3-15,6 0-5 0,-2 0 3 0,2-2-3 16,1-3-1-16,1 2-3 0,3-6-3 0,1 1 0 0,-1-1 0 16,-1-1-2-16,3 0-2 0,-1-1 0 0,5-1 2 15,-5-2-2-15,3 1 2 0,4-4-3 16,-1 0-2-16,1-3 1 0,-2-1 3 0,4 0-2 15,-4-2-2-15,3-2 3 0,0-2 2 0,-3 1 1 0,-1-1-2 16,-1-2 0-16,-2-1 4 0,2-3-7 16,-2-1 4-16,-3 0-2 0,-2-3 1 0,-2 1-2 0,-1 0 3 15,-2 2-3-15,0 0 1 0,-3 0 0 16,1 2 3-16,-1 6 0 0,-2-3-4 0,2 4-1 16,-1 1 1-16,1 5-17 0,-1-3-26 0,1 5-20 0,-3 0-37 15,4 2-33-15,-2 2-45 0,2 4-174 0,-1-3-379 16,2 7 167-16</inkml:trace>
  <inkml:trace contextRef="#ctx0" brushRef="#br1" timeOffset="166489.13">21022 13662 88 0,'0'0'183'0,"-10"4"-7"15,5-2-25-15,-1 2-15 0,0-1-9 0,3 1-12 0,0 0-12 16,-2 2-11-16,5-1-14 0,-2 0-8 0,0-3-4 16,2 3-9-16,0-5-6 0,2 10-3 0,0-5 1 15,3-4-14-15,0 2-3 0,0 1-7 0,-1-4 3 16,4 0-1-16,-8 0-8 0,14-7 0 0,-8 3 2 15,1 2 1-15,-1-2-5 0,1-3-2 0,-1 3-2 16,-1-1 3-16,-1-1-6 0,-3 0 5 0,3 1-2 16,-3-2-5-16,1 1 1 0,-2-2 1 0,-2 5 0 15,1-4 0-15,-3 2-9 0,0 1 7 0,-1 0-2 16,-2 3 0-16,0 1-1 0,-3-2-7 0,1 2 0 16,-4 4-24-16,2 0-29 0,-1 2-26 0,1-2-36 15,0 3-33-15,-1-1-110 0,5 1-281 0,-2 0 125 16</inkml:trace>
  <inkml:trace contextRef="#ctx0" brushRef="#br1" timeOffset="166824.236">21274 13372 57 0,'-1'-6'206'0,"-2"1"-14"16,2 1-6-16,-2 0-19 0,3 4-15 0,0 0-12 0,0 0-12 16,0 0-13-16,-12 13-8 0,4 0-7 15,0 4-5-15,-2 5-4 0,1 4-6 0,-2 3-1 16,1 3 1-16,-1 2 1 0,-7 10-8 0,2 4-3 16,-1-4-8-16,2 3-4 0,-4 2-7 0,-2-4-1 15,3 2-5-15,-1-4-1 0,0 3 0 0,-3-4-4 16,-1-2-9-16,2 1-1 0,-4 1 20 0,6-13-12 15,1 0-3-15,0-2-7 0,2 1-5 0,0-3-2 16,1-1-15-16,5-8-17 0,-1 0-23 0,5-7-27 16,-1 1-24-16,4 0-18 0,-1-5-24 0,4 1-16 0,0-2-20 15,0-4-10-15,0 0-26 0,9-1-127 16,-9 1-346-16,15-11 153 0</inkml:trace>
  <inkml:trace contextRef="#ctx0" brushRef="#br1" timeOffset="167141.895">21181 13863 132 0,'-2'10'192'0,"-1"-3"-2"0,1 0-12 16,-1-2-15-16,0 5-10 0,1 2-14 0,0 0-14 16,2-3-15-16,0 2-8 0,-2-2-13 0,4 2-8 0,-2-2-11 15,3-1-4-15,-1-1-10 0,3-1-6 0,0-1-4 16,-1 0-7-16,4-3-7 0,-3 1 2 15,5-3-6-15,-2-2-6 0,2 0-4 0,3-1-2 16,-4-1 2-16,0-2-4 0,-4-1-2 0,5-2 2 16,-2 0-4-16,-3-2 1 0,-1 1 2 0,0-4-2 15,-3 2 0-15,-1 1 1 0,-2 0 0 0,-1-4 3 16,-1 5 18-16,-2 1 3 0,-1 1-1 0,-3 4-5 16,1 1-5-16,-4 1 4 0,-1 2-8 0,-4 0-4 15,0 2-2-15,-1 4-16 0,-1 3-29 0,-4 1-49 16,3-1-56-16,-2 6-65 0,0 1-147 0,5-5-376 0,4 1 167 15</inkml:trace>
  <inkml:trace contextRef="#ctx0" brushRef="#br1" timeOffset="172051.164">13036 14739 5 0,'0'-5'163'16,"-1"1"-8"-16,-2-1-9 0,3 5-11 15,-1-5-5-15,1 5-12 0,-4-3-8 0,4 3-9 16,0-5-8-16,0 5-4 0,0 0-8 0,0 0-6 0,0 0-5 16,-4-4-10-16,4 4-1 0,0 0 2 0,0 0 12 15,9 15 10-15,-6-2 6 0,-2 1 5 0,8 10-25 16,-4-1 0-16,-2 6-3 0,0-1-4 0,0 2-4 15,3-1-4-15,-1-2-5 0,-3-4-6 16,1 2-2-16,1-5-6 0,-1-5 2 0,-1 3-12 16,0-2 1-16,0-4-3 0,-2-3-3 0,2-1-4 0,-4-2-1 15,2-1-2-15,2 0 7 0,-2 0-9 0,0-3-1 16,1 1 0-16,-1-3 3 0,1 4-4 16,-1-4 1-16,0 0 5 0,0 0-4 0,0 0-7 0,0 0-2 15,0 0-1-15,-1-19-1 0,1 12 0 16,-3-5 8-16,2-4-11 0,-2-4 2 0,3 3-2 0,-2-8-1 15,-1-1 0-15,-1-3 3 0,3 0-1 0,-1-1 0 16,0 1-1-16,1 1 4 0,-3 2-2 0,2 6-1 16,1 3 2-16,1 5 0 0,0 0-2 15,0 4-1-15,0 1 2 0,-3 3-4 0,6 1 3 16,-3 3-1-16,2-2 2 0,-2 2 1 0,9 12 0 16,-5-5-3-16,6 10 3 0,-1-1-1 0,-1 4-1 0,-1 4 0 15,4-2 4-15,-5-3-4 0,5 5 0 0,-3-5 4 16,1-2-5-16,-1-2 2 0,-1 0-1 0,1-5 1 15,-3 1 0-15,0-2-2 0,4-1 0 16,-4-3 0-16,-1 1 2 0,0-3-3 0,0 1 6 16,0 0-3-16,-2-1 1 0,2-2-1 0,-4-1 1 15,0 0 1-15,9-8-3 0,-8 2 5 0,6-3-3 0,-3-1 2 16,2-3 0-16,-1-3-2 0,0-1 0 0,0-2-2 16,-1 0 1-16,0-5 1 0,0 4-1 0,-1 1 0 15,4 4 1-15,-5-2 0 0,1 7 1 16,-3 3-3-16,1 1 3 0,1 1-2 0,0 0-1 15,-1 2 2-15,-1 3-1 0,0 0-2 0,10 7 4 16,-4 0-1-16,-1 4 1 0,0-2 0 0,0 8-1 16,2-3-7-16,0 3 11 0,1 2-5 0,-2-4 5 15,2 4-2-15,-2-3-5 0,-2 0 4 0,-1-3 0 16,4 0 0-16,-2-1-2 0,2-2 0 0,-6 0-1 16,4 0 3-16,-1-1-6 0,-4-5 6 0,4 1-4 15,-4-3 3-15,1 2 0 0,-1 1 0 0,0-5-4 0,5 4 4 16,-5-4-3-16,8-2 5 0,-8 2 0 15,10-7-1-15,-2-1-3 0,-2-1 2 0,2-6 2 16,2 2 3-16,-1 0-2 0,-1 1-2 0,-2 3 4 16,3 1-4-16,-5 1-1 0,0 2 1 0,0 0 0 15,-1 1-3-15,1 3 4 0,-4 1 1 0,0 0 0 16,10 5 2-16,-6 5 7 0,0 1 5 0,0 4-8 0,-1 3-1 16,0-2 1-16,1 3-3 0,2-1 1 15,0 0-3-15,-3 0-1 0,3-2 3 0,6 1-3 16,-7-2 1-16,3-3-2 0,-3-2-2 0,3-1-1 15,0-1-6-15,2-2-19 0,-4 0-22 0,2-3-38 16,1-2-39-16,0-4-48 0,1-1-47 0,0-4-144 16,-1-1-394-16,1-4 175 0</inkml:trace>
  <inkml:trace contextRef="#ctx0" brushRef="#br1" timeOffset="172187.799">13734 14837 216 0,'0'0'195'0,"0"0"-23"0,0 0-21 0,0 0-25 16,0 6-24-16,1-2-28 0,-1 2-47 0,4-2-51 15,-3 1-47-15,0 2-91 0,0-1-175 0,1 2 78 16</inkml:trace>
  <inkml:trace contextRef="#ctx0" brushRef="#br1" timeOffset="172599.7">13915 14938 42 0,'-2'-5'190'0,"-2"-3"-4"0,0 2-16 0,0 2-8 15,-1-3-12-15,0 3-3 0,-3 0-18 0,-1 2-8 16,0-2-11-16,0 2-8 0,0 4-12 0,-1 0-10 15,5 1-5-15,-8 0-9 0,8 2-7 0,-4-4-7 16,5 6-1-16,-2-2-11 0,2 1-2 0,2 1-7 16,0 0 1-16,1 0-8 0,2 1-3 0,3 2-1 15,0-1-3-15,2-3-5 0,2 2 2 0,1 0-3 16,2 0-1-16,1-3-1 0,2 2-1 0,1 0-7 16,-2-1 6-16,1 1-1 0,-1-3-2 0,1 0-1 15,-2 1 2-15,-2-2 0 0,-1-1-2 0,-4 1-2 16,1-1 0-16,-1 1 2 0,-1 0 8 0,-1-2-8 15,0 2 7-15,-3-3-1 0,0 0-1 0,0 0 3 16,-8 7-10-16,1-4 3 0,1 1 1 0,-2 1-2 16,-2 0 2-16,-2 2-1 0,-5 0-2 0,5-2 0 15,2-1-6-15,-4 0-13 0,1 1-7 0,-1-1-15 16,5-1-19-16,-3-1-16 0,2-1-26 0,5 1-31 16,-1-2-34-16,6 0-131 0,-9-3-321 0,5 1 143 15</inkml:trace>
  <inkml:trace contextRef="#ctx0" brushRef="#br1" timeOffset="173441.183">14153 14833 43 0,'0'0'176'15,"1"-4"-7"-15,-1 0-10 0,0 4-14 0,1-4-15 0,-1 4-18 16,0 0-17-16,3-4 2 0,-3 4-7 0,0 0-8 15,0 0-10-15,0 0 0 0,0 0-2 0,0 0-6 16,0 0 1-16,0 0-3 0,0 0-9 0,0 0-1 16,0 0-3-16,0 0-3 0,0 0-1 0,0 0 0 15,0 0-9-15,-13 8-1 0,13-8-4 16,0 0-4-16,0 0-4 0,0 4 3 0,0-4-2 0,0 0-6 16,0 0-1-16,0 0-3 0,0 0-1 0,0 0-3 15,0 0-4-15,0 4 1 0,0-4 1 0,0 0-7 16,0 0 4-16,0 0 2 0,0 0 0 0,0 0 0 15,0 0-2-15,0 0-2 0,0 0-1 0,0 0 1 16,0 0-3-16,0 0 2 0,0 0-2 16,0 0 1-16,8-11-1 0,-8 11-1 0,5-3-4 0,0 2-12 15,-5 1-5-15,6-3-12 0,-1 3-6 0,1-1 4 16,0-1-7-16,-6 2 1 0,11 2 5 0,-5-1 0 16,0 0 0-16,-6-1 0 0,10 1 3 15,-1 0 8-15,-2 2-4 0,0-2 7 0,-7-1-5 16,8 4 9-16,-8-4 1 0,10 0 6 0,-10 0-1 15,3 3 5-15,-3-3-2 0,0 0 5 0,6 1 9 16,-6-1-5-16,0 0 15 0,0 0 4 0,0 0 1 0,0 0 0 16,5-4-2-16,-5 4 0 0,0 0 5 15,0 0-12-15,0 0 9 0,-11-4-3 0,11 4-1 16,-17 3 4-16,6-2 4 0,0 2 1 0,-1 4 3 16,0-2-2-16,-3 4 0 0,-1 0 10 0,0 4-5 0,-1-1 6 15,3 4-4-15,-1 2-1 0,2 0-4 0,0-2-1 16,3 6-4-16,1-5 0 0,1 0-1 0,3 1-5 15,3-2-3-15,0 1 0 0,4-1-6 0,0-4 0 16,3-2-2-16,1 1 4 0,1-2-4 16,3 0 0-16,3-3 0 0,5-1-2 0,-5-4-3 15,7-1-9-15,1 0-20 0,-3-3-16 0,3-2-15 0,-3-3-15 16,9-2-6-16,-8 0-21 0,5-5-4 0,-2-1 7 16,-4 3 0-16,0-5 10 0,-7 1 17 15,6-8-6-15,-8 9 9 0,1-9 4 0,-3-2 9 16,-1 4 3-16,-2-7 9 0,-2 1 2 0,-2 2 4 15,-1-1 8-15,-1 1 10 0,-2 9 12 0,-4-8 22 16,6 8 20-16,-4 1 8 0,4 6 13 0,-2-1 11 0,0 3 5 16,3 4 4-16,-2-2-3 0,3 2-4 15,-1 1-8-15,1 4-8 0,0 0 2 0,0 0 7 16,0 0 0-16,-4 17-1 0,4-4 7 0,0 3-8 16,0 5-2-16,0-2-1 0,0 6-3 0,0 0-2 15,0 2-1-15,3-2-7 0,-1 3 0 0,0-3-5 16,0 1-3-16,2-2-7 0,0 1-3 0,-3-4-4 0,3-4-2 15,0 3 0-15,0-3-2 0,1 0-3 16,-1 0-4-16,1-2-5 0,-1-3-25 0,1-5-17 16,0 2-25-16,4-3-24 0,-3-2-22 0,4-3-19 15,2 1-28-15,-1-5-11 0,6-2-142 0,-2-2-332 16,-2-2 147-16</inkml:trace>
  <inkml:trace contextRef="#ctx0" brushRef="#br1" timeOffset="174531.471">14651 14898 66 0,'0'-6'178'0,"0"6"1"0,0 0-4 0,0 0-12 16,0 0-1-16,0 0-4 0,0 0-7 0,-18 15-11 16,13-7-5-16,1-2-12 0,-1 3-2 0,-1 1-14 15,1 0-13-15,0-1-6 0,-2 2-11 0,3-2-8 0,-1 3-8 16,2-2-1-16,0 0-11 0,-2-1-2 16,2-3-8-16,1 0-6 0,-1 2-7 0,3-6-13 15,-1 3-4-15,1 0-7 0,0-5 2 0,-2 5-5 16,2-5-5-16,0 0-12 0,0 0-7 0,7 0-10 15,-7 0 2-15,0 0 1 0,13-3 7 0,-6 1 5 16,0 2 3-16,0-1-3 0,1 1 3 0,2 3 4 16,-2-3 4-16,0 4-4 0,0-1 2 0,-1-2 1 15,3 3 1-15,-1 0-2 0,-1 0-2 0,-2 0 7 16,3 0 2-16,-1 0-2 0,2-3 3 0,-4 0-3 16,2 1 0-16,2-4 0 0,2 1 3 0,-2-3-2 15,5 0-2-15,1-4-16 0,2-1-10 0,-4 1-11 0,2-6-4 16,1 3 5-16,-3-4-2 0,6-4 8 15,-7 4-3-15,1-3 10 0,-1 1 2 0,-3 0-3 16,-5-2 6-16,4 1 5 0,-5-1 0 0,0 1 0 16,0 0 8-16,-7 7 5 0,3-2 13 0,-4 2 13 15,3 5-1-15,-3-2 12 0,-2 1-3 0,2 5 2 16,-4-1 1-16,3 2 2 0,5 1-8 0,-11 5-4 16,4 2 9-16,2-3-3 0,0 3-4 0,1 4-2 15,-1-1-3-15,5 4 0 0,0-3-7 0,0 7 0 16,1-6-17-16,5 5-1 0,1 0-9 0,2-4-14 15,4 3-11-15,-3-5-9 0,4 1-22 0,-1 0 12 16,6-1-21-16,-6 0 5 0,6-1-4 0,-2-4 5 16,-7-1 5-16,0 1-4 0,-1-3 4 0,-4 3 10 15,2-3-3-15,-2 2 9 0,-1-2 8 0,-3-1 4 16,-1 2 1-16,0-4 4 0,-5 6 6 0,1-1 5 16,-4-3 14-16,2 1-10 0,-4 0 6 0,1 1 11 15,-3 0 10-15,1-2 4 0,-2 2 8 0,4-1 9 16,-1-2 10-16,-3 2 9 0,8-3 1 0,-3 1 3 15,3 0-5-15,5-1 2 0,0 0-16 0,-8-5-3 16,8 1-2-16,0 4-4 0,7-10-7 0,-1 2 13 16,1-2-14-16,4-1 6 0,3-4 5 0,-2 2-11 15,2-3-2-15,-1 0 2 0,3-2-3 0,-3 1-2 16,-2 2 16-16,2 0 7 0,0 0 11 0,0 1 2 16,-2 0 4-16,1 1 4 0,-2 6 4 0,-5-2 3 15,4 0 7-15,-4 5 2 0,-4 0 6 0,3 2-8 16,-4-4-1-16,0 6-4 0,4-6-6 0,-4 6-5 15,0-3-6-15,0 3-3 0,0 0-7 0,0 0-1 16,0 0-7-16,0 0-1 0,-9 13-4 0,5-6-6 16,4-3-4-16,0 2-6 0,-1 1-4 0,0 0-10 15,-2-1 0-15,3 4-10 0,3-4-9 0,-3 2-6 16,1 1-4-16,0 0 1 0,7-1-14 0,-4 1 2 16,1-1 0-16,0 2 4 0,5-4 1 0,-2 2 7 15,1-3 1-15,-1 2 5 0,-2-2 4 0,1 3 1 16,0-4-3-16,-2 0 12 0,0-1-2 0,1 2 10 15,-3-1-3-15,0 1 12 0,-2 0-7 0,-1-1 2 16,-1 1-6-16,-1 1 3 0,0-1 0 16,-3-1 6-16,1 3 2 0,-3-3 4 0,4-2-4 0,-5 5 13 15,0-5 0-15,3 1 5 0,0 0-4 0,1-2-4 16,-1 2 6-16,5-3-7 0,-4 1 0 0,4-1-4 16,0 0 1-16,0 0-1 0,0 0-5 0,-5-8 5 15,5 8-10-15,4-12 2 0,1 4-4 0,-1-3-2 16,4 2 10-16,-1-1-4 0,1-1 0 0,-2 1-4 15,2 1 8-15,0 0-1 0,-1 1 1 0,0 1 0 16,-2 2 6-16,1 1 0 0,-1 0 1 0,3 4 12 16,-3 0 16-16,-5 0 11 0,12 5 11 0,-2 0 12 15,-3 2 5-15,1 1 5 0,1 4 1 0,1-1-4 16,-1 2-3-16,0 1-9 0,4-1-8 0,-4 2-4 16,0-3-5-16,5 1-4 0,-4-2-6 0,1-1-3 15,1-4-2-15,0-1-4 0,-1 1-10 0,1-2-16 16,1-3-23-16,4-2-38 0,-4-2-45 0,5-4-45 15,1-3-47-15,-2-2-175 0,-5-2-402 0,0-1 179 16</inkml:trace>
  <inkml:trace contextRef="#ctx0" brushRef="#br1" timeOffset="174676.085">15626 14708 42 0,'-18'12'50'0,"17"-9"-52"0,-3 5-13 15,0-2-17-15,0-1 7 0</inkml:trace>
  <inkml:trace contextRef="#ctx0" brushRef="#br1" timeOffset="175172.757">15755 14720 40 0,'-8'-15'220'0,"1"0"-10"0,1 4-11 16,0 1-12-16,2 5-7 0,2-2-17 0,-1 1-18 15,1 2-13-15,0 0-15 0,2 4-10 0,-2-5-11 16,2 5-12-16,0 0-1 0,0 0-5 0,-3 17-3 16,3-1-2-16,0 0-3 0,2 12-5 0,-1-1-2 15,0 6 0-15,-1 1-3 0,5 0-4 0,-1 13-1 16,1-11-7-16,-1 0-3 0,1 10-4 0,0-10-6 15,-1 2 0-15,0-5-8 0,-3 13 0 0,-1-13-12 0,2-1-12 16,-2-3-18-16,0-4-21 0,-2 3-19 16,2-10-20-16,-4-1-28 0,1 0-12 0,1-7-46 15,2 0-20-15,-5 0-15 0,2-5-131 0,-3 2-354 16,1-4 157-16</inkml:trace>
  <inkml:trace contextRef="#ctx0" brushRef="#br1" timeOffset="175452.008">15686 15071 49 0,'5'-10'150'15,"2"1"-8"-15,-1-1-6 0,4 0-4 0,-1 3-8 16,10-3-5-16,-6 0-6 0,4 3 0 0,-1 0-1 16,2 2-14-16,-1 2-12 0,2 2-2 0,-6-1-9 15,0 4-5-15,1 0-8 0,-2 2 4 0,5 4 10 16,-2 1 3-16,-6 0 1 0,2 0 2 0,-3 5-1 15,-2-4-5-15,1 5-4 0,-3-4-3 0,0 4-9 16,-1-3-6-16,0-3-6 0,2 2-3 0,-1-2-7 16,-3-1-8-16,2-2-16 0,-2-1-16 0,1 0-26 15,0 0-31-15,0-1-33 0,-2-4-54 0,6 3-43 16,-6-3-165-16,0 0-382 0,0 0 169 0</inkml:trace>
  <inkml:trace contextRef="#ctx0" brushRef="#br1" timeOffset="176225.082">16123 14892 9 0,'0'0'189'15,"0"0"-10"-15,0 0-27 0,0 0-16 0,0 0-16 16,0 16-9-16,3-11-18 0,-1 0-12 0,5 0-12 16,-2 1-9-16,-1 1-13 0,2-5-15 0,0 2-8 15,4 1-2-15,-2-2-3 0,-1 0-5 0,-1-2 6 16,1 0-2-16,-3 1-9 0,2 0 7 0,-3-2 8 15,-3 0 4-15,8 3 12 0,-8-3-3 0,2 3 9 16,-2-3-6-16,0 0 0 0,0 0 5 0,-7 9-3 16,3-4-2-16,-1 0 5 0,-2 4 0 0,0-2-3 15,1 2 0-15,-1 2 1 0,1-2 1 0,-2 2-1 16,1-2-4-16,3 0-5 0,-1 2-3 0,-1-2-4 16,3 0-1-16,-1 1-4 0,3 0-6 0,-1-4-5 15,4 2 6-15,-1-3-7 0,3 3-1 0,-1-1-14 16,3-4-8-16,-1 1-9 0,2 1-8 0,6-3-11 15,1-2-9-15,-3 0-6 0,2 0-6 0,4-3-1 16,-3-1 0-16,5 0 3 0,-6-2 3 16,-1 3 7-16,4-3 10 0,-5 1-3 0,0-3 8 0,-3 4 7 15,-3 1 2-15,1 1 16 0,-1-2 17 0,0 1 8 16,-1 0 8-16,-1 1 4 0,-3 2 10 0,0 0-2 16,0 0 6-16,0 0 4 0,0 0 1 0,0 0 3 15,0 0 8-15,-8 12 2 0,2-10 4 0,1 2 4 16,-1-1-4-16,0 0 1 0,1-1-9 0,0 2-9 15,1-3-1-15,-1 2-2 0,1 1-7 0,4-4-7 16,-4 4-4-16,3-3-5 0,1-1-6 0,-4 5-9 16,4-5-9-16,0 4-7 0,0-4-5 0,0 0-1 15,4 6 0-15,-2-4 0 0,-2-2 0 0,6 3 3 16,-2 0 1-16,-4-3 4 0,6 3 0 0,-1-3 6 16,-5 0-5-16,8 2 1 0,-5-2 2 0,-3 0 0 15,12-1 3-15,-6 0 0 0,2-1-3 0,1-2 2 16,0-2 1-16,2-1-1 0,2-3-1 0,1 0 0 15,-5 0-2-15,9-3 2 0,-8-1 1 0,3 1-1 16,1-3-1-16,-1-1 1 0,-3-2-2 0,-1 4 6 16,3-9-1-16,-1 2 3 0,-3 3-3 15,-2-5 3-15,-2 5-2 0,1 1 4 0,-2 0 0 0,-1 7 6 16,-2-1 11-16,0 4 9 0,1 0 1 0,-1 1-5 16,0 1-6-16,0 3-1 0,0 3-2 0,0 0 5 15,-6 15 4-15,5-3-2 0,-3 6-3 0,0 8 0 16,0 3-3-16,2-1-1 0,-2 0 0 0,0-2-5 15,7-1 0-15,-5 1 0 0,2-9-3 16,0 2-1-16,2-2-3 0,-1-3 0 0,1-1-11 0,0-3-16 16,0-1-16-16,1-2-15 0,-1-2-10 0,1 0-26 15,0-5-16-15,-3 0-24 0,0 0-15 0,10-6-11 16,-7 2 3-16,0-3-5 0,-2 0 5 0,2-1 2 16,-2-3-81-16,-1-2-248 0,-1-3 110 0</inkml:trace>
  <inkml:trace contextRef="#ctx0" brushRef="#br1" timeOffset="176435.52">16569 15037 614 0,'-3'-17'-15'16,"2"6"32"-16,-1 2 26 0,2 2 16 0,-2 2 10 0,1-1-3 15,-1 0 0-15,0 5 3 0,2 1 2 0,0 0-2 16,0 0-10-16,0 0 5 0,7 13-13 0,-6-7-5 16,1 0-4-16,1 2-5 0,1-3 0 0,-1 2-2 15,3 0-9-15,-2-2 7 0,1 0-9 0,0 0-5 16,1 0 4-16,-1-1 3 0,1-3 1 16,2 4 8-16,0-5 4 0,-4 2 0 0,2 0 2 0,0-1 1 15,2 2 0-15,0-3 2 0,0 1 4 0,-2 2-4 16,3 1 2-16,-1-1-4 0,1 4-4 0,0 0-2 15,1 0-3-15,-1 3-9 0,1-2-2 16,0 2-3-16,-2-2 0 0,2 0-12 0,0-2-30 16,-3-1-39-16,2 1-53 0,1-5-35 0,-2 1-41 15,-3-1-109-15,2 0-324 0,-7-1 144 0</inkml:trace>
  <inkml:trace contextRef="#ctx0" brushRef="#br1" timeOffset="176618.034">17055 15023 265 0,'0'0'260'16,"2"3"-22"-16,-2-3-24 0,0 0-15 0,9-1-23 16,-1-1-20-16,3 2-13 0,2-3-12 0,5 3-20 15,0-5-8-15,0 4-13 0,-5-2-19 0,1 3-35 16,-3-2-42-16,2 1-51 0,-4-2-57 0,-1-1-51 0,-3 1-144 15,-2 2-334-15,-3 1 147 0</inkml:trace>
  <inkml:trace contextRef="#ctx0" brushRef="#br1" timeOffset="177747.919">17190 15248 171 0,'0'0'189'0,"0"0"-17"0,0 0-19 0,0 0-18 16,0 0 2-16,0 0-8 0,22-5-6 0,-11 3-6 15,2-2-8-15,3 0-7 0,1 0-11 0,1-2-11 16,4-1-3-16,-3 3-13 0,-1-1-9 0,1-3-7 16,0 3-32-16,-3 1-47 0,2-4-57 0,-3 2-62 15,-6 2-134-15,1-3-307 0,0 1 137 0</inkml:trace>
  <inkml:trace contextRef="#ctx0" brushRef="#br1" timeOffset="181649.598">18323 14900 22 0,'0'0'132'16,"-7"1"-5"-16,7-1-11 0,0 0-2 0,0 0-3 15,-12-2-7-15,12 2-3 0,-5-3-5 0,5 3-3 16,-4-5-4-16,2 1-6 0,2 4 1 0,-5-5-1 16,4-2-8-16,1 2-8 0,-3-2-5 0,4-2 0 0,-1 2-6 15,2-4-1-15,-2 1 0 0,3 1 0 16,1 0-5-16,-1-2-5 0,2 6 1 0,0-1-6 16,0 0-2-16,0 2 3 0,5-2-12 0,-3 5-2 15,1 1 3-15,4 4 0 0,-3 2 0 0,4 6 2 0,-2 2 2 16,1 3 5-16,-2 7-5 0,-1 0 3 0,-4 4-3 15,-1-3 0-15,-4 2-1 0,0-1-4 0,-4 1 1 16,-1-8-1-16,-5 5-4 0,1 3 2 16,-6-3-2-16,-2 0-4 0,2-2 2 0,-6-1-23 15,0 1 0-15,1-4 0 0,-1-3-1 0,3-1 1 0,0-5-2 16,1 2 5-16,2-2-1 0,-3-2-1 0,6-2-3 16,1-4 2-16,-1 3-7 0,5-4-5 15,-1-3-2-15,3 1-5 0,1-3-4 0,2-5 3 16,0 1-2-16,2-4 2 0,2-3 3 0,3 2-1 15,-1 1 1-15,4-1 6 0,1 2 4 0,-1 2-3 0,3 3 3 16,1 1 5-16,-3 2 7 0,5 1-2 0,-1 2 0 16,-3 1-1-16,8 4 6 0,-5-1-4 15,5 3 0-15,-4 2 0 0,-3-1 2 0,5 3-3 16,-4-3-1-16,3 4-2 0,-2 0 3 0,2-3 0 16,-3 0-3-16,2 1 2 0,-2-2-7 0,-1-1-15 15,2-3-18-15,1 2-19 0,-1-5-18 0,2 0-22 0,-1-2-6 16,6-4-11-16,-2 0 0 0,-3-1 6 0,2-3 11 15,0-1-1-15,-4 0 11 0,1-3 9 16,-4-1 7-16,3 0 7 0,-4-3 9 0,0 3 8 16,-1-1 16-16,-1 2 29 0,-3 3 36 0,-1 2 14 15,-2 1 21-15,-1 3 4 0,3-1 6 0,-3 4-3 0,0 2-5 16,0 0 5-16,0 0 0 0,-7 12 2 0,7 0-1 16,-4-2-7-16,3 7 0 0,-4-2-12 0,5 2-5 15,0 1-4-15,0-3-6 0,6 1-4 16,-2-2-7-16,0-1-2 0,4 0-4 0,-4-1-2 15,3-2 3-15,0-1-4 0,0-2-11 0,1 0 2 0,1-2-3 16,0-1-2-16,-1-3 1 0,-1-1 1 16,2-1-5-16,-1-2-1 0,-2 0 2 0,-1-4-6 0,1-1 4 15,2 1-1-15,-4-4 1 0,1 0-4 0,-5-2 1 16,0-5 1-16,-2 1-3 0,-1-2 2 16,-1-4 2-16,-8 0-2 0,4 4 3 0,-5-3-1 15,3 5 0-15,-2 3 3 0,1 0-6 0,-1 2 5 0,2 3 1 16,-1 1-1-16,2 2-2 0,-3 1 1 15,2 4-1-15,1 0-17 0,0 3-18 0,0 3-28 16,-1 1-23-16,2 2-29 0,3-1-39 0,1 3-37 16,2 0-153-16,-2 0-367 0,1 0 163 0</inkml:trace>
  <inkml:trace contextRef="#ctx0" brushRef="#br1" timeOffset="181974.731">19145 15057 75 0,'0'0'223'0,"0"0"-24"0,0 0-17 0,0 0-17 16,-9 12-18-16,9-12-12 0,2 6-14 0,0-3-14 15,-1 1-12-15,2-3-16 0,-3-1-3 0,5 4-8 16,-1-3-6-16,-4-1-7 0,8 3-7 0,-8-3-2 0,10 0-3 15,-10 0-4-15,7-3-3 0,-3 1-6 0,-2-1-3 16,-2 3-1-16,2-7-2 0,-1 4 2 16,-2-4-3-16,0 3-5 0,-2 0-1 0,-1 0-2 15,-1 0-1-15,-1-2-2 0,-2 2-1 0,2 0-15 16,-1 2-5-16,-3-1-10 0,4 2-21 0,-2 1-16 0,-1-1-36 16,9 1-23-16,-11 1-23 0,6 0-39 0,-2 2-89 15,5-1-288-15,2-2 127 0</inkml:trace>
  <inkml:trace contextRef="#ctx0" brushRef="#br1" timeOffset="182293.873">19558 14516 89 0,'3'-11'234'0,"-6"1"-7"0,3 6-19 15,0-2-19-15,3 1-21 0,-3 5-16 0,0 0-9 16,0 0-3-16,0 0-3 0,-3 20-5 0,2-4-10 16,-2 11-4-16,-6 5-7 0,4 4-1 0,1 12-6 15,-7 4-2-15,-1 3-2 0,1 4 0 0,-1 0-13 16,-2-1 1-16,-11 23-15 0,6-25-6 0,3-2-7 16,-3 3-6-16,-3-6-3 0,2 1 3 0,-2 2-4 0,3-3-7 15,-5-5-2-15,1 3-6 0,0-4-3 16,2-4-7-16,3-8-15 0,2-2-17 0,0 2-21 15,0-4-20-15,2-2-25 0,-3-1-22 0,4-4-27 16,3-7-37-16,4 1-30 0,-1-8-28 0,6 2-21 16,-3-3-142-16,3-3-412 0,1-3 182 0</inkml:trace>
  <inkml:trace contextRef="#ctx0" brushRef="#br1" timeOffset="182613.379">19499 15255 65 0,'0'0'198'0,"0"0"-23"0,0 0-13 0,0 0-22 16,0 0-9-16,0 0-16 0,0 0-9 0,0 0-16 16,14 11-4-16,-10-7-11 0,0 0-5 0,1-2-13 15,0 1-6-15,4-2-8 0,0-1-17 0,-9 0-17 16,20-1-6-16,-7-2-14 0,-1-1 1 0,-1-2 4 15,0-1 0-15,1 0-6 0,-3-2 7 0,0 2-1 16,1-4 3-16,-5 2 5 0,-1-3 11 0,0 2 11 16,-4 2 7-16,0-2 9 0,-4 2 7 0,0 2-1 15,-1 2-2-15,-9-1-6 0,7 4 1 0,-6 0-5 16,-1 3 1-16,-4 0-6 0,-1 4 3 0,-3 1-11 16,4 1-2-16,0 3-19 0,0-1-34 0,3 1-31 15,6 0-38-15,0-2-43 0,0 1-136 0,3 2-305 16,0-4 136-16</inkml:trace>
  <inkml:trace contextRef="#ctx0" brushRef="#br1" timeOffset="182800.308">20189 15124 78 0,'9'-5'378'0,"-4"1"-35"0,0 1-36 0,-2 0-29 16,-3 3-27-16,5-1-25 0,-5 1-20 0,4-3-22 16,-4 3-20-16,2-2-46 0,-2 2-52 0,0 0-69 15,0-6-78-15,0 6-85 0,0 0-226 0,-7-2-424 16,0 2 188-16</inkml:trace>
  <inkml:trace contextRef="#ctx0" brushRef="#br1" timeOffset="191261.307">13529 15845 11 0,'0'0'111'0,"0"0"-14"0,0 0-3 0,0 0-5 0,0 0-5 16,0 0-12-16,0 0 4 0,-3-4-13 0,3 4 8 16,0 0-2-16,0 0-4 0,0 0-1 0,0 0-2 15,0 0 1-15,0 0-9 0,0 0 3 0,0 0-12 16,0 0-2-16,0 0-2 0,0 0 14 0,8-5 10 15,4 2-4-15,-2 1-6 0,1-3-2 0,7-2 0 16,2 0-4-16,6-3-2 0,4-1-3 0,-1 0-2 16,4 1-8-16,1-2-3 0,0-1 1 0,-1 2-4 15,3 2-3-15,-4-1-3 0,1 2-3 0,-3-1-4 16,-4 2 0-16,-5 2 3 0,-2 0-5 0,-1 4-2 16,-7-2-11-16,1 0 7 0,-1 2 0 15,1-3-1-15,-7 4 4 0,-1-3-6 0,1 3 5 16,-5 0-12-16,8-4-16 0,-6 4-13 0,-2 0-14 0,0 0-19 15,7-1-31-15,-7 1-12 0,0 0-34 0,0 0-20 16,-13 8-86-16,4-4-269 0,0 1 118 0</inkml:trace>
  <inkml:trace contextRef="#ctx0" brushRef="#br1" timeOffset="191547.457">13878 15787 88 0,'-10'-3'124'15,"10"3"-12"-15,1 7 11 0,-1-1-5 0,0 2 2 16,0 3-2-16,0 2-3 0,1 3-2 0,2 1-1 0,-2 0-4 16,-1 2-2-16,4 0-4 0,-4 6-4 0,4-6-11 15,-4 1-5-15,0-3-7 0,1 0-7 0,-1 0-7 16,3-1-6-16,-2-1-4 0,-1 0-7 15,0 1-3-15,0-3-3 0,4 0-3 0,-4-2-8 16,1-3-4-16,-1 1-18 0,1-5-22 0,-1 5-25 16,2-5-24-16,0 0-31 0,-2-1-24 0,4-1-23 15,-4-2-28-15,8 0-93 0,-8 0-288 0,11-9 128 16</inkml:trace>
  <inkml:trace contextRef="#ctx0" brushRef="#br1" timeOffset="192108.955">14204 15781 116 0,'0'0'157'16,"0"0"-11"-16,0 0-11 0,0 0-7 0,0 0 0 15,1 17-3-15,-1-4-10 0,-1-1 3 0,1 6-8 16,-3 0-1-16,6 6-6 0,-4-4-3 0,-1 5-11 15,4 1-7-15,-4-7-8 0,2 2-4 0,2-3-10 16,-1 2-4-16,-1 1-7 0,2-4-5 0,0 0-3 16,-1-2-6-16,0-2-3 0,1-1 0 0,-2-1-3 15,1 1-3-15,-1-8-5 0,-1 4-12 0,1-3 6 16,0 0 0-16,-2 0-2 0,4-1 2 0,-2-1 0 16,0-3-11-16,0 0-16 0,0 0-6 0,0 0-6 15,0 0 0-15,0 0-6 0,-7-14 6 0,6 6-7 16,-3-4 4-16,1 1 2 0,2 0 0 0,-1-7 6 15,-2 2 2-15,0-2 0 0,0-2 2 0,3-4 4 16,1-1-1-16,1-1 0 0,-2-1 1 0,2 0 2 16,2 1 0-16,1 2 1 0,1 5 3 0,0 1 4 15,0 4-2-15,0 0 1 0,0 2 0 0,2 3-3 16,-1 0-1-16,2 0 2 0,-1 3-3 0,-2 1 5 16,5 1-2-16,2 4-1 0,-2-2-2 0,3 2 2 15,-4 0 3-15,6 2 3 0,-2 2-4 0,-4 1 2 16,5 1-4-16,-4-1 8 0,2 1-4 0,-3 3 5 15,0-3-2-15,-2 4-7 0,1-6 5 0,-4 6 5 16,0-2 4-16,-4-3 5 0,1 4 5 0,-2-1 2 16,-4 1 3-16,-3 1-9 0,0 0 0 15,-3 2-2-15,-4-1 0 0,-1-3-4 0,0 4 2 0,-4-5-6 16,5 1 7-16,-2 0-4 0,-2-1-7 0,1 0-16 16,4-3-6-16,-1 2-37 0,3-2-25 0,0-2-37 15,1-1-21-15,4 1-148 0,-1-2-311 0,3 0 138 16</inkml:trace>
  <inkml:trace contextRef="#ctx0" brushRef="#br1" timeOffset="192867.272">14708 15802 19 0,'-3'-3'155'0,"3"3"-14"0,0 0-20 0,0 0-6 16,0 0-10-16,0 0-6 0,-4 10 0 0,1-4 0 0,2 5-3 15,1-1-4-15,-2 4 3 0,-1 3-5 0,-1 2-6 16,4-1-8-16,-4-2-3 0,0 2-10 16,3-1-5-16,-4 1-4 0,3-1-3 0,-4-2-8 15,5 2-4-15,-1-5-7 0,-1 2 0 0,0-4-4 16,1 2-2-16,-1-2-5 0,1-3-2 0,-3 1 0 16,2-1 5-16,-1-2-3 0,1 0-2 0,0-1 4 0,-1 0 2 15,0-1-2-15,0 2-2 0,-1-2-4 0,5-3 0 16,0 0 4-16,-9-7-6 0,7 3 1 15,-1-1-5-15,-1-4-2 0,3 0 2 0,1-3-3 16,1-3-1-16,1-5-2 0,2-4-1 0,-2 3 1 16,5-3 5-16,-1-3-4 0,0 0-3 0,1 3 1 15,2 0-1-15,1 6 4 0,-1 1-6 0,0 0-2 16,2 2 5-16,-1 1-5 0,-1 6 1 0,1-2 0 16,2 5-2-16,-3 0 1 0,4 0-1 0,-3 4 2 15,-2 0 2-15,-2 1-2 0,2 1 0 0,-2 3 3 16,-2 0-1-16,2 0-2 0,-3 2 3 0,1 0 0 15,-1 0 1-15,-3 5-1 0,-1-1 0 0,-5 1-1 16,3-1-2-16,-3 2 2 0,1-1 4 0,-3 0-4 16,1-2-7-16,-2 0 5 0,1 3 3 0,0-3 0 15,-2-1-3-15,2 0-1 0,3-1 2 0,0 2-5 16,-4-2 2-16,4 0 4 0,0 1-2 0,1-2-2 16,0 3 3-16,2-6-3 0,-1 6 3 0,0-1 2 15,1-4 6-15,2 5 2 0,0-3 1 0,0 4 1 16,0-3-4-16,0 3 7 0,5-4-2 0,-5 2 2 15,5 1 4-15,-1 0 0 0,1 0 2 0,3-2-3 16,2 0 4-16,-1-1-1 0,0 1 0 0,1 2-2 16,3-3-3-16,-1-2 0 0,0-2-3 0,-1 1-1 15,-1 1 1-15,1 0-5 0,1-3-1 0,-1 2-2 16,-2-3 2-16,-1 0-6 0,0 0 5 0,0-3-25 16,-2 2-23-16,0-4-25 0,-1 2-26 0,0-2-27 15,1 2-27-15,0-4-30 0,-2 2-10 0,2-1-140 16,-3 1-351-16,0 0 156 0</inkml:trace>
  <inkml:trace contextRef="#ctx0" brushRef="#br1" timeOffset="193089.196">15171 15981 163 0,'12'0'208'0,"-1"0"-20"15,3 0-9-15,-1 0-11 0,7 0-11 0,2 0-15 16,0-2-9-16,6 0-16 0,-5 1-8 0,-3-3-11 16,2 3-12-16,0-1-6 0,-4 2-10 0,-5-3-5 15,1 3-8-15,-4-3-12 0,-1 3-30 16,-2 0-31-16,-7 0-30 0,9 0-36 0,-9 0-24 0,0 0-25 16,0 0-23-16,0 0-104 0,-15 13-279 0,4-11 124 15</inkml:trace>
  <inkml:trace contextRef="#ctx0" brushRef="#br1" timeOffset="193280.683">15130 16182 70 0,'-1'5'177'0,"1"-1"-8"0,1 0-4 0,3 0-5 16,2 0-9-16,2 1-10 0,0-2-6 0,3-1-12 15,2-2-4-15,1 2-6 0,4 0-17 0,1-2-8 16,-2-2-8-16,3 0-11 0,1 0 2 15,-3-1-16-15,-4 1-7 0,1-1-40 0,-1-1-45 16,-1-1-50-16,-4-1-42 0,2 2-169 0,-7-1-323 0,5 0 144 16</inkml:trace>
  <inkml:trace contextRef="#ctx0" brushRef="#br1" timeOffset="-210223.807">16080 15781 17 0,'-4'-3'177'0,"0"1"-11"15,4 2-12-15,-5-1-16 0,5 1-9 0,-4-5-17 16,4 5-7-16,0 0-5 0,0-3-14 0,0 3-7 15,0 0-4-15,0 0-3 0,0 0-7 0,0 0 3 0,0 0 0 16,0 0-3-16,0 0-2 0,-2-4-9 0,2 4 2 16,0 0-5-16,6-5 0 0,-3 2-7 0,4-1-2 15,1 0-4-15,-2 1-5 0,3-3-5 16,5 2 2-16,-2-1-3 0,2 2-3 0,4-2-2 16,0 0-4-16,3 1 2 0,-3 1-6 0,-4 3-2 0,4-1 1 15,-4 1-5-15,0 1-1 0,-2-1-1 0,-2 3 2 16,2 0-1-16,-1 1 0 0,-2 2-1 0,-4-2-1 15,-1 0-2-15,-2 4 6 0,-2-2-3 0,-1 5-1 16,-4-1 1-16,-1 4 1 0,-5-1-4 16,-4 4 1-16,2-3-5 0,-6-4 4 0,0 7-1 15,-5-4 0-15,7-2-2 0,1-1 0 0,-1 1-1 0,4-4 2 16,-2 1-5-16,-2-1 2 0,6-1 3 0,2-1-4 16,2-2-1-16,0 1-4 0,3-1-4 0,0-2-7 15,0 1 9-15,4-2-5 0,-1 4 7 16,1-4-3-16,0 0-2 0,0 0 5 0,10 6-1 15,-5-6 1-15,3 0 3 0,-2 0 1 0,4 0 1 16,2 3-2-16,-2-3-2 0,2 5 3 0,0-5-1 0,1 3 1 16,1-2 1-16,-1 4 0 0,1-3-1 15,-1 3-1-15,0 0 3 0,-2-2 0 0,2 1 0 16,-4 1-2-16,4 0 5 0,-4-2-6 0,0 4 5 16,-3-5 0-16,-1 2 2 0,0-1 3 0,-4 3-1 15,2-2 0-15,0 0-1 0,-5 1 3 0,1 1-1 16,-3-2-6-16,-1 1 2 0,-3-2-6 0,0 3 6 0,-2 0 1 15,0-2 3-15,-1 2-5 0,-2-3 3 16,-1 1-5-16,-3-1 1 0,3 1 4 0,1-1-3 16,0-1 3-16,-4-1-2 0,3 0 1 0,-3 2 2 15,3-1-6-15,1-2 5 0,0 0 0 0,0 0 0 16,0 1 0-16,0-1-1 0,3 0 0 0,-2 0 2 0,2 0-2 16,1 0-3-16,4 0 4 0,5 0-13 0,-13 0-18 15,8 0-21-15,5 0-21 0,-6 0-35 16,6 0-6-16,0 0-11 0,0 0-11 0,0 0-12 15,0 0-108-15,0 0-273 0,0 0 121 0</inkml:trace>
  <inkml:trace contextRef="#ctx0" brushRef="#br1" timeOffset="-209801.906">16921 15629 141 0,'0'0'149'16,"3"-4"-26"-16,-3 4 4 0,0-3-6 0,0 3-9 15,0 0-12-15,0 0-2 0,0 0-3 0,0 0-4 16,0 0-6-16,0 0-10 0,0 0 4 0,0 0-11 15,0 0-6-15,0 0 2 0,-15 8 0 0,7-1-1 16,-3 3 5-16,-2 3 0 0,0 1 3 0,-6 7-3 16,0 5 0-16,0 2 1 0,-6-1-1 0,-3 13 1 15,-5 2-4-15,4-1 3 0,-2 1-2 0,-3 0-1 16,-1 4-2-16,-1-5-4 0,5 1 1 0,-3-1 1 16,2 0-8-16,0-2-4 0,9-12-1 0,1 2-5 15,2-3-8-15,-2 3 3 0,4-6-3 0,1 0 27 16,1-2-5-16,5-5-9 0,-1 0-6 0,3-2-6 15,-5-2-10-15,9-2-14 0,1-1-13 0,-1 1-13 16,0-4-23-16,4 1-22 0,-3-3-30 0,2 1-29 16,0-3-38-16,2 0-37 0,0-2-41 0,0 0-176 15,0 0-443-15,0 0 196 0</inkml:trace>
  <inkml:trace contextRef="#ctx0" brushRef="#br1" timeOffset="-209221.457">16946 15950 73 0,'0'0'167'0,"0"0"-14"0,0 0-10 0,0-6-24 15,0 6-12-15,0 0-15 0,0 0-8 16,0 0-11-16,0 0-5 0,0 0-7 0,0-4-5 16,0 4-13-16,0 0 5 0,0 0-5 0,0 0-8 15,0 0-1-15,0 0-1 0,0 0-3 0,0 0-6 16,0 0-1-16,0 0-3 0,0 0-6 0,0 0 9 0,0 0-11 16,0 0 3-16,0 0-6 0,-15 10 5 0,11-6-4 15,4-4-1-15,-9 3-2 0,8 1-1 16,1-4-3-16,-4 5-2 0,0-2 9 0,4-3-7 15,0 7 1-15,0-7 0 0,-4 5 0 0,4-5-1 16,0 9 3-16,0-9-3 0,3 8-3 0,-3-4-2 16,1 1 4-16,0 0 0 0,3-2-1 0,0 1 4 15,2 1-2-15,1 0 0 0,-2-1-8 0,3 4 9 0,-2-3 3 16,4 2-7-16,-2-1 1 0,1 2 0 16,3-2-5-16,0-1 8 0,0 2-5 0,-2 1 2 15,0-2-1-15,3 0 2 0,-2 1-3 0,-2-3 3 16,3 2-2-16,-1 1-1 0,-2-5 6 0,1 5-6 15,-2-5-1-15,0 6 4 0,-2-6-3 0,2 1 3 16,-6-1-4-16,5 3 1 0,-7-5 4 0,6 5-6 16,-2-4 2-16,-4-1 7 0,0 0-5 0,5 6 23 15,-2-3 13-15,-3-3 8 0,0 0-3 0,-4 9 6 16,0-5-6-16,0 1-3 0,-1 0-5 0,-3 0 0 16,2-2-6-16,-4 2-2 0,-2-1-2 0,0 1-3 15,1 0-4-15,2-3-2 0,-5 3-11 0,3-2-7 16,-5 0-10-16,4-3-21 0,-6 0-18 0,5 0-31 15,0 0-22-15,0-3-44 0,3 1-145 0,0-3-318 16,0 0 141-16</inkml:trace>
  <inkml:trace contextRef="#ctx0" brushRef="#br1" timeOffset="-208983.096">17167 15795 111 0,'9'-4'229'0,"-1"0"-10"0,2-2-17 15,0 1-15-15,0 2-19 0,4-2-15 0,2 1-15 0,-2-1-10 16,5 0-16-16,-2 1-9 0,2 0-10 16,-3 1-11-16,1-2-4 0,2 3-12 0,-7 0-9 0,-1 0-27 15,-3 1-48-15,-2-1-57 0,-6 2-61 16,10-3-186-16,-10 3-347 0,2-4 154 0</inkml:trace>
  <inkml:trace contextRef="#ctx0" brushRef="#br1" timeOffset="-208021.444">17671 16000 134 0,'0'0'182'0,"0"0"-20"0,0 0-13 0,9 0-13 16,-9 0-15-16,12-2-12 0,-4 2-10 0,2-3-3 15,4 2-10-15,-1-2-13 0,1 2-8 0,4-6-5 16,1 5-3-16,0 2-12 0,-2-2 1 0,2 0-7 0,-2 2-1 16,1-1-7-16,-2-2-17 0,-2 3-40 0,-1 0-36 15,-2-1-34-15,-3 1-27 0,0-1-117 16,-8 1-259-16,5 0 116 0</inkml:trace>
  <inkml:trace contextRef="#ctx0" brushRef="#br1" timeOffset="-207814.001">17732 16140 78 0,'0'0'155'16,"3"3"6"-16,-3-3-23 0,13 0-4 0,-1-3-17 15,3 1-14-15,5 0-15 0,3-1-6 0,5-3-7 0,0 3-36 16,1-5-78-16,0 2-67 0,-2 0-66 0,-1-1-184 16,1-2 82-16</inkml:trace>
  <inkml:trace contextRef="#ctx0" brushRef="#br1" timeOffset="-198725.315">18509 15691 33 0,'0'0'126'0,"-3"-8"-9"0,3 5 1 0,-1 0 11 15,1 3-22-15,-1-8 0 0,2 5-1 0,-1 3 5 16,-1-4 2-16,1 4-4 0,0 0-5 15,-3-4-5-15,3 4-13 0,0 0-9 0,0 0-5 16,-5 8-3-16,-4 6 3 0,1 6-2 0,-5 6-3 16,-3 3-2-16,2 0-12 0,0 3-1 0,-3-3-5 15,3 2-2-15,5-2-5 0,-1-2-5 0,1 2-2 16,3-7-2-16,3 6-2 0,1-10-7 0,2 2-1 16,0-2-2-16,5 0-1 0,-1-1-4 0,2-4-3 15,4 3 3-15,3-4-9 0,-3-5 3 0,4-3-4 16,-1 2 1-16,5-1 1 0,0-8 0 0,-4 3-4 15,3-4-4-15,0-1-1 0,-5 2 0 0,4-4 1 16,-5-3-2-16,-1 4 1 0,0-5-2 0,-1 2 0 16,-4-1 3-16,0 0 3 0,0-1-2 0,-3 0 1 15,-2-3 1-15,-4 4-1 0,0-2-6 0,-1 2 9 16,-1 1-4-16,-1-1 0 0,-3 4 1 0,0-2 0 16,-1 3 0-16,-1 3-3 0,-1 1 0 0,-2 0-3 15,1 3-11-15,-3 0-7 0,-1 3-12 0,3 3-24 16,3-2-13-16,-3 1-28 0,3 1-18 0,3 1-14 15,4-1-27-15,-3 1-126 0,2 0-308 0,4-3 137 16</inkml:trace>
  <inkml:trace contextRef="#ctx0" brushRef="#br1" timeOffset="-198348.325">18692 15957 131 0,'-4'6'142'16,"-2"3"-5"-16,2 2-21 0,0 0-4 0,0 0-6 15,0 3-14-15,0-2-6 0,0 2-6 0,4-1-7 16,-1-1-11-16,0-1-11 0,3 1 2 0,-2 0-10 16,4-1-5-16,0 1-6 0,0-4-6 0,-3 0 3 15,7-2-5-15,-2 2 2 0,-1-4-2 0,0 0-10 16,2-1-2-16,-2-3 7 0,1 0-2 0,3-3-5 15,0-1-1-15,0-4 6 0,3 4 2 0,-5-3-12 16,1-5 4-16,-1 1-2 0,1 0-4 0,-4-5 5 16,1 0-4-16,-1 5 11 0,-3-6 6 15,-1-3 5-15,0 3 6 0,-1 0 9 0,-5 0 5 0,-1 0-4 16,1 3 7-16,-3 4-2 0,1-2-3 0,-1 3-1 16,-1 1-8-16,0 1-3 0,-2 2-4 0,-2 3-6 15,3 1 1-15,-3 2-8 0,1 0-12 0,-1 3-26 16,4 1-22-16,-2 0-26 0,3 2-48 0,0 0-24 15,4 1-25-15,0 1-117 0,1-1-306 16,2-1 135-16</inkml:trace>
  <inkml:trace contextRef="#ctx0" brushRef="#br1" timeOffset="-197995.269">19173 15993 49 0,'0'0'153'0,"0"0"-4"16,0 0-12-16,0 0-22 0,0 0-8 16,-10 7-7-16,10 1-13 0,-1-4-7 0,-2 1-7 15,3 0-10-15,0-1-5 0,0-4-6 0,3 7-6 16,-2-2-2-16,0-2-8 0,2 1-3 0,-3-4 1 15,6 4-10-15,-2-3 0 0,-1 0 0 0,-3-1-4 0,0 0 3 16,10-3-5-16,-7 0-1 0,-3 3 5 0,3-7 7 16,-1 3 6-16,-2 4 0 0,-2-7-5 15,0 4-2-15,-1-2-3 0,1 1-2 0,-3 0-1 16,-1 0-7-16,1 0 1 0,-4 1-3 0,3 3 1 16,-2-2-12-16,2 2-12 0,-3-3-25 0,0 3-36 15,0 3-34-15,4-1-30 0,-4-2-119 0,3 0-274 16,-1 2 122-16</inkml:trace>
  <inkml:trace contextRef="#ctx0" brushRef="#br1" timeOffset="-197715.508">19567 15595 80 0,'0'0'176'0,"-13"8"-6"0,8-2-8 0,0 5-14 16,-4 12-6-16,-4 0-4 0,4 9-5 0,-5-1-2 15,4 3-9-15,-7 13-2 0,3-4-8 0,-2 3-10 16,-2-2-8-16,4 0-5 0,-3 2-9 0,-2 1-4 16,1 1-10-16,4-14 0 0,-5 8-3 0,2-9-1 15,3 0-9-15,0-3-4 0,1-1 22 0,-2 0-9 16,2-2-7-16,-1-3-9 0,7-5-19 0,-3 3-17 15,0-5-28-15,3-2-25 0,2-3-34 0,-1-3-38 16,4-4-37-16,1 0-31 0,1-5-171 0,0 0-382 16,0 0 170-16</inkml:trace>
  <inkml:trace contextRef="#ctx0" brushRef="#br1" timeOffset="-197429.771">19577 16104 167 0,'-2'6'199'0,"2"0"-16"0,-3 1-18 0,2 1-11 15,1-8-23-15,1 12-15 0,0-5-14 0,2-5-7 16,1 6-12-16,0-3-9 0,-4-5-5 0,10 4-7 16,0-3-7-16,-10-1-4 0,19-3-6 0,-7-2-3 0,-1-3-4 15,2 4 3-15,-5-7-7 0,1 3 2 16,3-7 11-16,-7-1 13 0,-1 4 8 0,-2-1 15 15,-2 3 6-15,-2-4 2 0,-3-1-4 0,-2 0-12 16,0 5-3-16,-2 1-9 0,-9 1-7 0,2 0-8 16,-3 5-13-16,-3 1-41 0,-5 4-50 0,-4 5-75 15,3-2-93-15,-4 3-177 0,1 4-432 0,3 2 192 16</inkml:trace>
  <inkml:trace contextRef="#ctx0" brushRef="#br1" timeOffset="-196497.424">13622 16654 123 0,'-3'-4'148'0,"3"4"-14"16,0 0-15-16,0 0-2 0,0 0-5 0,-2-5 0 15,2 5 3-15,0 0 0 0,5-7-2 0,2 6-1 16,-2-2 1-16,4-2-8 0,1 3 0 0,3-2-6 15,1 0-3-15,3 1-6 0,3-1-5 0,8-3-8 16,3 2-5-16,1 0-7 0,1 0-6 0,0-1-3 16,2 1-5-16,-3-1-6 0,2 3-5 0,-2-1-5 15,-5 2-3-15,1-1-2 0,-5 2-4 0,-4 0-7 16,-6-1-1-16,0 1-7 0,-1 0-25 0,-4 0-19 16,0 1-15-16,-8 0-23 0,0 0-37 0,13 0-37 15,-13 0-32-15,0 0-27 0,0 0-105 0,0 0-333 16,0 0 147-16</inkml:trace>
  <inkml:trace contextRef="#ctx0" brushRef="#br1" timeOffset="-196329.872">13956 16602 15 0,'-1'10'199'0,"-2"1"-7"0,-1 3-18 0,3 2-11 16,0 1-14-16,-3 0-16 0,3 0-14 0,-1 1-10 15,1 0-13-15,2 2-6 0,-2-3-14 0,-3 1-5 16,3 0-10-16,1-1-25 0,-1 0-25 16,1-1-39-16,1-7-48 0,0 3-38 0,-1-1-132 15,2-4-267-15,-2 1 118 0</inkml:trace>
  <inkml:trace contextRef="#ctx0" brushRef="#br1" timeOffset="-195807.761">14225 16699 25 0,'0'0'219'0,"0"0"-9"15,10 8-8-15,-8 1-13 0,-2 2-21 0,0 1-8 16,0 4-15-16,0-1-10 0,-2 5-14 0,0-2-12 16,2-1-12-16,-4 2-8 0,3-3-12 0,-2 1-3 15,3-4-10-15,-4-1-5 0,1 1-5 0,0-4-7 16,1 3-5-16,1-7-1 0,-2 5-4 0,2-5-5 15,1 1 1-15,0-2-7 0,0-4-3 0,-2 4-2 16,2-4 3-16,0 0-10 0,0 0-2 0,0 0-2 16,-5-22 0-16,5 11-3 0,-1-6-12 0,0 0 1 15,2 0 1-15,2-3 2 0,-3-6-4 0,0 2 3 16,2 4 2-16,1 1 0 0,-1 2 1 0,0 5 1 16,0 0-1-16,1 2 6 0,-1 2 4 0,3 1-5 15,-5 2 6-15,3 3 0 0,-1-3 9 0,-2 5 6 16,0 0 5-16,0 0 0 0,17 12 1 0,-12-4-4 15,4 1-3-15,0 4 2 0,0 3-6 0,5-1 0 16,-1 0-5-16,-2 1 0 0,2-2-2 0,5 6 0 16,-7-8-5-16,2 2 5 0,4-4-5 0,-7 0-2 15,2-4 0-15,-2 3-4 0,1-4-1 0,1 3 4 16,-2-4-4-16,0-7 0 0,3 6 2 0,-4-6-1 16,2 1 1-16,1-2-1 0,-3-2-1 0,1-3 1 15,-1-3-1-15,0-1 0 0,-1 1-3 16,1-5 6-16,-3 0 0 0,2-8-4 0,-7 4 4 0,4-3-1 15,-2 2-3-15,-4 3 3 0,1 3 0 0,-3-3 0 16,2 7-2-16,-2-4 1 0,2 6 1 16,-1-2-6-16,0 5-10 0,-2 1-15 0,4 1-22 0,0 5-25 15,-1-8-37-15,1 8-37 0,-2-5-31 0,2 5-34 16,0 0-171-16,0 0-414 0,0 0 183 0</inkml:trace>
  <inkml:trace contextRef="#ctx0" brushRef="#br1" timeOffset="-195096.934">14682 16593 78 0,'0'0'140'15,"4"-4"5"-15,-4 4-3 0,6 0 5 0,-6 0-3 16,6 10 1-16,2-3-11 0,-3 6-4 0,-1 1-6 16,1 4-9-16,-1-2-6 0,-3 2-4 0,3 1-12 15,-3-2 0-15,2 0-16 0,-3 1-2 0,0-1-7 16,-3-1-8-16,2-2-3 0,1-2-8 0,-4 0-6 16,3-2-1-16,-3-1-3 0,0 0-5 0,3 2-1 15,-3-8-3-15,4 4-6 0,-5-4 1 0,4 1-4 16,-3-3 0-16,0 1-2 0,4-2-3 0,0 0-1 15,-9-3-5-15,5-3 2 0,2 0-4 0,-1-1 2 16,0-3-4-16,1-7 2 0,-2-3-3 0,2 1 2 16,2-9-7-16,-3-1 6 0,3 2-4 0,1-3 7 15,3-1-7-15,5 2 1 0,-2 0 3 16,2 3-2-16,2 1-2 0,-1 4-1 0,-1 4-1 0,5 5 0 16,-5 0 4-16,4 1-3 0,0 5-2 0,-3 1-1 15,-1 1 2-15,2 3-1 0,1 3 1 0,-2-1-3 16,0 3 3-16,-3 0-1 0,1 0 1 0,-2 5 1 15,-1-4-2-15,-3 5 6 0,0-4-4 16,-2 5 0-16,-2 0 0 0,-1-1 1 0,-4 0 0 16,0 3-3-16,-2 1 0 0,-4-2 1 0,0-2 4 15,0-1-3-15,-2 3 3 0,6-4-6 0,-5 3 3 16,4-5-2-16,1 1 2 0,-3-1-3 0,6-1 3 0,-2 1-3 16,3 0 2-16,0-3-2 0,4 4 0 0,-3-1-2 15,1-1 1-15,3 2 0 0,3 0 3 16,2 0-5-16,0 3 1 0,4-1 4 0,-1-1-2 15,3 6 5-15,-2-4 4 0,4 2 3 0,4 0 4 16,-3 2 0-16,2-1 6 0,0-4-1 0,3 3 7 16,0-4-1-16,0 6 1 0,-4-6-2 0,2-1-1 15,1 3-2-15,-4 0-5 0,0-5 1 0,-2-1-1 0,0 3-6 16,-4-1 3-16,1 1-4 0,-3-3 0 16,1-2 1-16,-4 1 0 0,3-1-5 0,-2 2-4 15,-4-4 3-15,0 0-1 0,9 4-12 0,-9-4-26 16,0 0-34-16,0 0-38 0,0 0-52 0,10-10-48 15,-10 10-202-15,1-8-441 0,-2 1 195 0</inkml:trace>
  <inkml:trace contextRef="#ctx0" brushRef="#br1" timeOffset="-194831.643">15523 16796 212 0,'0'0'204'0,"5"2"-18"0,-5-2-4 0,9 1-9 15,-9-1-15-15,12-1-9 0,1 1-14 0,0 1-17 16,-3-1-10-16,8-1-10 0,1-1-14 0,-2 2-6 15,-4 0-9-15,-2 2-21 0,2-1-43 0,-6-2-48 16,-7 1-52-16,15 0-56 0,-15 0-136 16,0 0-310-16,0 0 137 0</inkml:trace>
  <inkml:trace contextRef="#ctx0" brushRef="#br1" timeOffset="-194673.065">15471 16905 177 0,'0'0'180'15,"4"10"-6"-15,0-6-10 0,3 0-9 0,3-3-14 16,2 2-12-16,5-1-16 0,4 1-8 0,0-1-16 16,7 0-9-16,2-5-7 0,-2-1-46 0,0 2-58 15,-1-2-70-15,0 0-146 0,-7 0-265 0,-1-3 118 16</inkml:trace>
  <inkml:trace contextRef="#ctx0" brushRef="#br1" timeOffset="-168461.522">16183 16555 149 0,'0'-4'162'0,"2"0"4"0,-2 0-15 15,0 4-14-15,2-5-18 0,-2 5-2 16,0-3-14-16,0 3-5 0,1-3-13 0,-1 3-5 15,0 0-7-15,0 0-10 0,2-4-1 0,-2 4-8 0,0 0-4 16,0 0-9-16,0 0-3 0,0 0-2 0,0 0-1 16,0 0-3-16,0 0 4 0,0 0-9 0,-9 12 4 15,4-3-11-15,-3 2 3 0,-2 1-4 0,3 0-3 16,1-1-1-16,1 1-2 0,-3-2-5 16,3 0 2-16,1 0-2 0,2 1 0 0,0-3-1 15,0 3-2-15,2-1 3 0,0 0-7 0,2-5 2 16,3 4-2-16,2-3 4 0,0 3-3 0,1-3 3 15,2 0-6-15,0-1 28 0,1 1-2 0,0-1-5 16,7 1-1-16,-4 2-1 0,0-4-3 0,2 4-2 16,0-1 0-16,0 3 0 0,-1-2-3 0,-1 1 1 15,-1-2-5-15,1 2 0 0,-4-2 0 0,-2 1 3 16,-2-3-1-16,2 1 0 0,-6-1 1 0,5-1 0 16,-4 3 8-16,1-3 9 0,-2 2 6 0,-2-1-4 15,0 1 3-15,-2 0-6 0,0 0 0 0,-6 2-5 16,2 1-4-16,-3-2 3 0,-1-2-6 0,-2 0-7 15,1 2-7-15,-7-2-13 0,1 4-12 0,-1-6-15 16,0 0-14-16,-1-3-31 0,0 0-24 0,0-3-39 16,2-1-28-16,0-1-151 0,1-2-355 0,1-6 157 15</inkml:trace>
  <inkml:trace contextRef="#ctx0" brushRef="#br1" timeOffset="-168291.25">16156 16605 64 0,'0'0'203'0,"8"-6"-10"16,0 2-17-16,1-2-18 0,-2 0-15 0,6 0-13 15,-1 0-16-15,4-1-7 0,-2-2-12 0,4 3-12 16,0-3-23-16,0 3-43 0,-1-2-46 0,2 2-58 16,0-2-50-16,-4 2-78 0,-2 1-234 15,0 0 104-15</inkml:trace>
  <inkml:trace contextRef="#ctx0" brushRef="#br1" timeOffset="-167996.041">16679 16377 206 0,'0'0'209'0,"0"0"-13"0,0 0-6 15,0 0-9-15,0 0-11 0,-5 16-10 0,0-4-11 16,-3 5-8-16,-5 6-5 0,3 6-5 0,-3 2 4 0,-3 1-6 15,-5 12-13-15,1 4 3 0,-6 2-10 0,-1 2-7 16,-2 3-8-16,-4 18-13 0,-6 2-7 16,15-26-5-16,-4 4-6 0,4-2-5 0,-4 4-33 15,1-7-8-15,4 2 2 0,0-7-7 0,6-10-2 16,1-4-2-16,0-1-8 0,7-5-11 0,4-4-5 16,-7 0-17-16,9-8-18 0,-1 2-23 0,0-4-32 15,3 0-32-15,1-4-27 0,1-3-45 0,3-1-175 0,-4-1-415 16,11-4 184-16</inkml:trace>
  <inkml:trace contextRef="#ctx0" brushRef="#br1" timeOffset="-167674.9">16725 16825 192 0,'-4'0'205'15,"0"-2"-13"-15,4 2-17 0,0 0-16 0,-15 5-19 16,10-3-12-16,0 2-16 0,1-1-9 0,0 2-9 16,-1 0-12-16,1 2-6 0,4-2-11 0,-1 2-5 15,-2 1-4-15,6 1-9 0,-3-1-5 0,4 2-5 16,2 0-1-16,-1 1-6 0,0-1-3 0,8 2-5 16,1 0 1-16,-4 2-1 0,2-5-8 0,-1 3 3 15,1-1-5-15,2 0 3 0,-5-2-5 0,-1 0 4 16,0 0-6-16,0-1-5 0,-1 2 11 0,-2-6-5 15,-3 3 3-15,2-2 4 0,-4 4 1 0,0-2-3 16,-5 2-5-16,0-2-8 0,-2 4-9 0,-3-4-22 16,-2 6-18-16,-4-5-25 0,0-1-25 0,0 0-27 15,-3-3-34-15,1-1-137 0,0 0-318 0,-5 0 140 16</inkml:trace>
  <inkml:trace contextRef="#ctx0" brushRef="#br1" timeOffset="-167534.276">16693 16781 124 0,'26'-16'196'0,"2"-4"-7"15,2 6-23-15,-4-1-14 0,6 0-14 0,-3 1-17 16,3 1-8-16,0 0-22 0,-1 1-33 0,-1 1-41 16,0 0-69-16,-3 3-59 0,-7 4-90 0,1-1-217 15,0 1 96-15</inkml:trace>
  <inkml:trace contextRef="#ctx0" brushRef="#br1" timeOffset="-167292.922">17646 16789 134 0,'-6'5'251'0,"6"-5"-28"16,0 0-26-16,0 0-15 0,0 0-18 0,0 0-13 16,0 0-26-16,28-4-8 0,-16 0-22 0,3 1-29 15,2-3-45-15,-5 1-58 0,10-1-55 0,-7 0-62 16,-2 1-87-16,-4 2-261 0,-4 1 117 0</inkml:trace>
  <inkml:trace contextRef="#ctx0" brushRef="#br1" timeOffset="-167137.338">17659 16889 152 0,'0'0'197'0,"0"6"-20"0,0-6-14 16,0 0-19-16,4 6-14 0,-4-6-14 0,12 0-10 16,-12 0-29-16,30-8-34 0,-11 1-56 0,-1-1-55 15,14-4-136-15,-6 1-221 0,1-2 97 0</inkml:trace>
  <inkml:trace contextRef="#ctx0" brushRef="#br1" timeOffset="-166916.309">18143 16636 36 0,'0'0'296'0,"-6"-5"-20"0,6 5-21 0,0 0-6 15,0 0-7-15,-6 9-20 0,2 1-8 0,1 1-14 16,3 6-17-16,-5 0-18 0,4 2-11 0,0 6-16 15,-1 2-9-15,2-2-16 0,0 2-15 0,2-1-5 16,-4 2-10-16,2-9-14 0,2 9-24 0,-2-3-28 16,0-6-35-16,0 0-40 0,1-2-38 15,-1 2-41-15,1-8-37 0,4-2-32 0,-1 1-27 0,1-2-160 16,3-2-425-16,-2-1 188 0</inkml:trace>
  <inkml:trace contextRef="#ctx0" brushRef="#br1" timeOffset="-166628.078">18331 16799 233 0,'3'-8'231'0,"-2"4"-11"16,-1-1-17-16,0 2-9 0,0 3 2 0,0 0-4 15,-5 17-11-15,1-2-7 0,0 2-27 0,-3 7-7 0,0 0-18 16,3 1-10-16,-1 1-15 0,3-7-10 0,-2 7-7 16,3-10-9-16,2 5-6 0,-1-4-7 0,1 1-8 15,2-6-7-15,-1 1-5 0,2-3-8 16,0-2-7-16,2 1-10 0,2-1-8 0,-2-4-13 15,1-4-8-15,1 3-9 0,-1-6-3 0,5 1 0 16,-3-4 5-16,-2-3 3 0,2 3 3 0,0-5-1 0,-1-5 3 16,-3 1-1-16,4-2 4 0,-8-8 3 0,3-1 2 15,-4 1 0-15,-4-1 0 0,3 7 2 0,-3-5 0 16,-4 7 2-16,2 2-2 0,2 0-6 16,-5 1-3-16,5 5-8 0,-1-1-13 0,0 3-21 15,-1 3-19-15,-1 0-25 0,2 0-43 0,0 1-32 16,5 3-31-16,-13 2-110 0,13-2-342 0,-11 2 152 15</inkml:trace>
  <inkml:trace contextRef="#ctx0" brushRef="#br1" timeOffset="-166209.2">18855 16789 185 0,'-9'7'228'0,"0"5"-19"16,-1 0-12-16,2 2-21 0,-2 1-14 0,3 4-11 0,3-1-21 16,1-1-9-16,1 2-16 0,0 0-9 0,2 1-7 15,0-7-11-15,2 4-9 0,0-4-10 0,2-1-3 16,1-2-11-16,5 0 0 0,-5-3-5 15,3-2-8-15,-1-1-6 0,1-1-3 0,0-3-8 16,1 0 1-16,4-3-4 0,-4-1 5 0,0-3-8 16,1-1 0-16,-1-2 6 0,1-6-8 0,1 0 2 0,-5-1 1 15,-3-1 1-15,0-9 0 0,-2 0 3 0,-1-3 1 16,-2 4 2-16,-3-3 9 0,-2 2 6 0,-3 3 3 16,1 8 9-16,3-1-7 0,-3 3-5 15,0 5-2-15,1 1-5 0,2 3-4 0,-3 3-5 16,1 3-17-16,-5 2-21 0,2 2-31 0,-2 4-34 15,-1 2-48-15,6-1-46 0,-1 6-207 0,2-4-421 16,-1 7 186-16</inkml:trace>
  <inkml:trace contextRef="#ctx0" brushRef="#br1" timeOffset="-165811.26">19401 16685 22 0,'0'0'190'0,"-3"-2"-12"0,3 2-5 16,0 0-6-16,-14 9-6 0,7-2-14 0,-1 0 14 16,1 3-15-16,1-3-12 0,-1 3-12 0,0-2-13 15,4 2-11-15,0 0-9 0,0-5-13 0,2 2-5 16,1-1-12-16,-3-1-6 0,6 1-5 0,-2-2-3 16,2 0-6-16,0-1-4 0,-3-3-2 0,8-1-8 15,-8 1-1-15,13-4-2 0,-9-1 0 0,2 4-5 16,-1-2-2-16,0-1-2 0,0-2 2 0,-2 1-3 15,0 0 1-15,-2-2-4 0,-1 0 4 0,1-1-4 16,-2 3 2-16,-2 1-4 0,1-3-1 0,-5 4-10 16,4-2-8-16,-1 2-15 0,-1 1-17 0,-1-1-19 15,1 0-27-15,-1 2-39 0,6 1-45 0,-9 0-167 16,4-2-370-16,5 2 163 0</inkml:trace>
  <inkml:trace contextRef="#ctx0" brushRef="#br1" timeOffset="-165494.759">19768 16250 45 0,'2'-13'272'0,"-1"8"-9"0,-1-2-17 16,0 2-19-16,2 1-25 0,-2 0-14 0,0 4-7 0,0 0 1 15,1 13-6-15,-1-3-1 0,0 10-12 0,-3 6-3 16,-2 8-12-16,-4 12-8 0,0 3-6 0,-1 3-11 15,-3-1-5-15,-1 5-6 0,-1 2-11 16,-5 0-30-16,-3 22 9 0,3-25-2 0,-13 20-9 16,13-19-7-16,-19 20-11 0,11-29-3 0,-2 4 5 15,1-2-15-15,1 1 0 0,-2-6-12 0,3-1-2 16,7-13-48-16,-1-1-4 0,3-4-10 0,1-1-8 0,6-8-7 16,-1-5-14-16,7 1-13 0,-3-4-14 0,4-2-3 15,1 0-19-15,3-3-10 0,0-3-32 16,0 0-9-16,0 0-33 0,29-15-23 0,-7-2-12 15,0-4-139-15,0-3-405 0,2-3 179 0</inkml:trace>
  <inkml:trace contextRef="#ctx0" brushRef="#br1" timeOffset="-165261.389">19683 16919 114 0,'6'-2'129'0,"-2"-3"21"16,-4 5 9-16,0 0 9 0,0 0-7 0,8 12-1 15,-8-3-7-15,-4-1-1 0,3 4-17 0,-3-4-6 16,1 3-16-16,2-1-10 0,-5-5-10 0,3 2-10 15,3-2-9-15,-1 0-8 0,1 0-10 0,0-5-8 16,-2 7-3-16,2-7-2 0,0 0-6 0,3 3 0 16,-3-3-7-16,0 0 3 0,0 0 5 0,18-12 17 15,-14 9 16-15,-3-2 11 0,2-3 3 0,-3 1-2 16,-4 1-8-16,0-5-9 0,-10 0-6 0,1-1-7 16,-7 2-12-16,-4 0-20 0,-6 4-35 0,-4 3-40 15,2 0-55-15,-4 9-58 0,4-4-57 0,0 5-216 16,0 5-474-16,7-2 209 0</inkml:trace>
  <inkml:trace contextRef="#ctx0" brushRef="#br1" timeOffset="-157324.575">3998 8864 16 0,'0'0'90'16,"0"0"-10"-16,4 3-6 0,-4-3-2 0,0 0-12 15,5 2-5-15,-1-2 7 0,-4 0-6 0,9 3-4 16,-4-1 3-16,1-1-14 0,0 0 6 0,1 0-8 16,4 1-2-16,0-1-5 0,0 0-2 0,3 0-9 15,3 1 9-15,3-2-12 0,1 0 0 0,-2-3 2 16,9-1-4-16,0 4 4 0,0-1-5 0,0-1 6 0,4-1-13 15,3 1-1-15,-2-4 2 0,0 3 4 16,4-3-4-16,-4 1 7 0,3 0-15 0,-1 1-12 16,-3 2-9-16,-2-1-21 0,-9 0-39 0,-8 2-85 0,-1 1-179 15,-4 0 79-15</inkml:trace>
  <inkml:trace contextRef="#ctx1" brushRef="#br1">24954 3249 0,'0'0'15,"24"-24"1,1-1-16,-25 0 16,0 0 30,0 0 17,0 1-1,0-1-46</inkml:trace>
  <inkml:trace contextRef="#ctx1" brushRef="#br1" timeOffset="2511.468">25078 3051 0,'0'50'141,"0"-1"-141,0-24 15,0 0-15,0 0 16,0-1-1,0 26 1,0-25 0,0 24-1,0 1 1,0-25 0,0 0-1,24-25 1,1 0 62,0 0-47,0 0-31,0 0 16,24-25-1,-24 0 1,0 0-16,0-24 16,-25 24-16,0 0 15,24-25 1,1 26 0,-25-1-1,0 0 1,0 0-1,-25 25 126,25 25-141,-24 25 16,24-26-1,0 51-15,0-50 16,0 49-16,0-24 16,0-1-16,0 26 15,0-26-15,0-24 16,24 0-16,-24 0 15,0 0-15,0-1 16,0 26 0,0-25-1,0 0 1,0 24-16,-24 1 31,-26-1-15,25-24-16,0 0 15,1 0-15,-1-25 16,25 25-16,-25-25 47,0 0-31,25-25-16,-25-25 15,1 25-15,24 1 16,-25 24-16,25-50 62,0 0-62</inkml:trace>
  <inkml:trace contextRef="#ctx1" brushRef="#br1" timeOffset="3855.627">25499 3175 0,'25'0'47,"0"0"-47,24 0 16,-24 0 15,0 0-31,25 25 15,-50 0-15,24-1 16,26 1-16,-50 0 16,25 0 109,-100 24 62,51-24-187,-51 0 16,50-25-16,-24 50 15,24-50 32,0 0-31,25 24-16,-25-24 16</inkml:trace>
  <inkml:trace contextRef="#ctx1" brushRef="#br1" timeOffset="4600.744">25871 3423 0,'0'25'31,"-25"24"-15,-24 1-16,24-25 15,-25 24-15,-24 1 16,0-25-16,-26 25 16,26-26-16,0 26 15,-1-25-15,26 0 16,-26-1-16,26 1 16,-26-25-16</inkml:trace>
  <inkml:trace contextRef="#ctx1" brushRef="#br1" timeOffset="6368.323">26194 3299 0,'-25'0'125,"25"25"-125,-50 49 16,26-24-1,24-25 1,0 24 0,0-24-1,0 0 1,0 0-1,0-1 1,0 26 0,24-50 202,1 0-202,0 0 0,0 0 15,0 0 78,-1-25-93,-24 0 0,25 25-16,-25-49 15,0 24 1,0 0-1,0 0-15,0 1 16,0-1 78,0 0-79,0 0 1,-25 0 15,25 1-15,-24-1 0</inkml:trace>
  <inkml:trace contextRef="#ctx1" brushRef="#br1" timeOffset="6983.673">26343 3473 0</inkml:trace>
  <inkml:trace contextRef="#ctx1" brushRef="#br1" timeOffset="8736.171">26640 3349 0,'0'24'79,"0"1"-64,0 25-15,-25-50 16,25 25 15,0-1 157,25-48-157,25-1 0,-25 25-15,-1-25-1,26 25 79,-25 0-63,0 0 1,-1 0 77,-24 25-62,-24 0-32,24-1 1,-25-24-16,0 0 16,0 50-16,0-50 15,-24 25 1,-1-25 0,25 0-1,1 25-15,-1-1 16,0-24 62</inkml:trace>
  <inkml:trace contextRef="#ctx1" brushRef="#br1" timeOffset="9455.661">26541 3249 0,'0'-24'78,"50"-1"-78,-1 0 16,1 25 0,-25-25-16,24 25 15,-24 0 1,0-49-16,24 49 15,-24 0-15,-25-25 16,50 25-16,-50-25 16</inkml:trace>
  <inkml:trace contextRef="#ctx1" brushRef="#br1" timeOffset="31127.874">546 9525 0,'0'-25'78,"74"0"-15,1 25-63,-51-24 15,26-1-15,0 25 16,24 0-16,-24-25 16,-26 25-1,26-25 1,0 0-16,-26 25 16,1 0-16,25-24 15,-1-1-15,-24 25 16,0 0-1,25-25-15,-1 25 32,1-25-32,-1 25 15,1-25 1,0 25-16,-26-24 16,1 24-16,-25-25 15,25 25 16,-25-25-31</inkml:trace>
  <inkml:trace contextRef="#ctx1" brushRef="#br1" timeOffset="32608.01">471 9674 0,'25'0'31,"0"0"-15,0 0 15,0 0-15,-1 0-16,26 0 15,-25 0 1,24 0 0,1 0-16,0 0 15,24 0-15,-24 0 16,49 0 0,-74 0-16,-1-25 15,51 25-15,-26 0 16,1-25-16,24 25 15,-49 0 1,0 0 15,25-25-15,-50 1-16,49 24 31,1 0-15,-1 0-16,-24 0 15,25 0-15,-25 0 16,24-25 0,-24 25-16,0 0 15,25 0 1,-1-50 0,-24 50-16,0-25 15,0 25 1</inkml:trace>
  <inkml:trace contextRef="#ctx1" brushRef="#br1" timeOffset="33735.992">1463 9079 0,'25'0'63,"0"0"-48,0 0-15,49 0 16,1 0-1,-26 24 1,-24-24-16,50 25 16,-26-25-16,1 0 15,-25 0-15,24 25 16,-24-25-16,25 25 16,-26-25-1,1 0 1,0 0-1,-25 25 1,-25-25 140,-24 24-156,24 26 16,-25 0 0,25-1-1,-24 26-15,24-1 16,-25-24-1,1-1 1,24 1-16,-49 49 16,74-49-16,-75 24 15,50-24 1,25-1-16,-25-24 0,1 0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3-04T08:29:34.83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18634 1939 33 0,'4'-2'63'0,"-4"2"-6"0,0 0-1 0,0 0 10 16,0 0 0-16,0 0-7 0,0 0 0 0,0 0 5 16,0 0-7-16,0 0 4 0,0 0 1 0,0 0 6 15,0 0-7-15,0 0 5 0,0 0-9 0,0 0 6 16,5-1-6-16,-5 1 4 0,0 0-11 0,0 0 2 16,0 0-9-16,0 0 2 0,0 0-10 0,0 0 0 15,0 0-1-15,0 0-5 0,0 0-1 0,0 0-1 16,0 0-4-16,0 0-4 0,0 0-1 0,0 0 4 15,0 0-3-15,0 0-7 0,0 0 8 0,0 0-3 16,0 0-1-16,0 0-5 0,0 0 10 0,0 0 1 16,-5 12-1-16,1-9 6 0,4 2-2 0,0 1-8 15,-4 3 5-15,0 1-2 0,3-1 0 0,-5-1 4 16,-2 3-6-16,4 4 0 0,-1-3 1 0,1 4 6 16,-5 0-1-16,4 2 0 0,1 0 3 0,-3 13 5 15,0-4 2-15,0 0-3 0,-1 3-1 0,3 2 6 16,0-1-1-16,0 1-2 0,0 0-1 0,0 3-4 15,-1-2-2-15,4 13 5 0,-3-10-3 0,5-1-5 16,-4 2 6-16,0 5-9 0,3-8 3 0,1 2-4 16,-4-5-1-16,4 5 0 0,-3-1-1 0,3-3-1 15,-2 5-2-15,1-4 0 0,-1 0 0 16,1-2-4-16,1 1 3 0,-1 0 0 0,-1-6-2 16,0 5-2-16,1-6 0 0,-2 2 1 0,0-6 2 15,2-3-2-15,-1 2 6 0,-1-3-6 0,-2 0 0 16,3-1 1-16,-2 0-2 0,1-2 1 0,2-2-2 15,-2-2-4-15,1 2 1 0,-1-1 5 0,3-1-6 16,-1-2-2-16,-2-3 1 0,3 1-1 0,0 1 0 16,0-3-2-16,0 1 2 0,0-5-16 0,0 7-10 15,-1-5-19-15,1-2-19 0,0 0-20 0,0 0-21 0,-3 7-29 16,3-7-38-16,0 0-204 0,0 0-405 0,0 0 180 16</inkml:trace>
  <inkml:trace contextRef="#ctx0" brushRef="#br0" timeOffset="1575.744">18459 1961 51 0,'0'0'55'0,"0"0"2"16,0 0-5-16,0 0-1 0,0 0-4 0,0 0-1 16,0 0 2-16,0 0-3 0,0 0-5 0,0 0 6 15,0 0-8-15,0 0 12 0,0 0-18 0,0 0 0 16,0 0 1-16,0 0 7 0,0 0-13 0,0 0-1 16,0 0 1-16,4 9-3 0,-4-9 4 15,0 0-9-15,13 0 12 0,-13 0-11 0,7 0 3 0,-7 0-6 16,9 1 0-16,-2 1-6 0,-7-2 6 0,14 0 3 15,-7 0-12-15,4 0 4 0,3 0 8 0,-1 0-2 16,4 0-6-16,-6 0 1 0,10 0 2 0,-2 0 1 16,11-3-7-16,-11 3 1 0,9 0 6 0,-6-1-8 15,6 1 3-15,-7 0-2 0,7-1 5 0,-2 1-5 16,-4 0-6-16,9-2 3 0,-4 2 1 0,3-2 8 16,1 1-13-16,1-1 5 0,1 2-3 15,0 0-1-15,3-2 2 0,-1 0-5 0,0 1 4 16,-2 1 2-16,1 0-6 0,0 0 2 0,2 0-2 0,-1 0-1 15,-5-3-3-15,5 4 4 0,-4-3-1 0,4 2 2 16,-8-1 3-16,6-1-3 0,-6 4 4 0,-6-5 0 16,7 4-3-16,-7-2-5 0,-1-1 1 15,1 5 3-15,1-3 1 0,-3 2-6 0,3-4 4 16,-2 1-3-16,2 1 9 0,0 1-13 0,-2-2 7 16,7 1-3-16,-5-2 6 0,-2 2 1 0,3 0 5 15,-4-1 2-15,2 0-5 0,-1-2-1 0,-2 3-2 16,1-2 3-16,-5 4 2 0,-1-4-4 0,-1 2 4 15,-1 0-3-15,1-2-1 0,-5 2-3 0,2 0 2 16,-4 0 2-16,3-1-1 0,-3 1 10 0,-5 0 2 16,0 0 3-16,10 0-1 0,-10 0 9 0,0 0-6 15,0 0 2-15,8 0-1 0,-8 0 4 0,0 0 3 16,5-1-15-16,-5 1 2 0,0 0 0 0,0 0-3 16,0 0-6-16,0 0 0 0,0 0 3 0,0 0-2 15,0 0 1-15,8 1-2 0,-8-1-3 0,0 0-1 16,0 0 2-16,0 0 1 0,0 0 5 0,0 0-5 15,0 0 3-15,0 0-7 0,0 0-1 0,0 0 5 16,0 0-1-16,0 0 0 0,0 0 0 0,0 0-4 16,0 0 7-16,0 0 2 0,0 0-6 0,0 0 8 15,0 0 2-15,0 0 3 0,0 0-3 0,0 0 3 16,0 0-1-16,0 0 1 0,0 0 2 16,0 0-10-16,0 0-2 0,0 0-2 0,0 0 2 15,0 0 3-15,0 0-5 0,0 0 1 0,0 0-2 0,0 0 0 16,0 0-1-16,0 3 5 0,0-3-5 15,0 0 5-15,-4 9 4 0,4-6 4 0,0-3 0 16,-4 6-3-16,0 1 4 0,3-1 0 0,-3 3 0 16,0 0 2-16,0 0-5 0,2 2 7 0,-2-2-2 15,0 4 1-15,3-1-5 0,-1 4 7 0,0 0-3 0,-3 1 1 16,2 1 2-16,2 1-5 0,-4 8 6 0,1-1-6 16,3-1 3-16,0 0-4 0,0 3 1 15,-3-2 0-15,1 2-4 0,2 0-2 0,-3 0-1 16,1 1 2-16,1 1-3 0,-1 0-1 0,1 4 2 15,-3-3 2-15,0-1-4 0,1 2 2 0,0-1-4 16,1-1 0-16,-1 1-2 0,1-2 3 0,-1 0-2 16,0-4 5-16,0 4-7 0,-1-4 7 0,3 3-5 15,-2-1 2-15,0 1-2 0,0 0-1 0,0 1 3 16,-1-3 5-16,4 3-8 0,-2-10 1 0,2 10-1 16,-3-2 1-16,3-1-2 0,0 3 5 0,-3-3-4 15,4 2 2-15,-3-1 2 0,3 1-4 0,0 1 2 16,-1-1-2-16,-2-2 2 0,3 0-2 0,0 1-1 15,0-1-1-15,-1-6 3 0,1 6-1 0,-1-1-1 16,1 1 2-16,0-6-1 0,0-1 1 0,0 1-2 16,2 6-3-16,-2-8 7 0,4-1-6 0,-1 4 2 15,-1-5 1-15,1 0-1 0,-2 3-1 0,2-1 0 16,-2 2-1-16,0-6 0 0,-1 2 4 0,2-5 2 16,-1 3-7-16,0-1 5 0,-1-5-1 15,5 2-5-15,-5-1-3 0,3-1-6 0,-2-2-10 0,-1 1-5 16,0-7-14-16,0 10-9 0,0-10-18 0,0 0-14 15,0 0-27-15,0 0-41 0,0 0-44 0,0 0-153 16,0 0-374-16,0 0 165 0</inkml:trace>
  <inkml:trace contextRef="#ctx0" brushRef="#br0" timeOffset="3228.335">18524 3075 59 0,'0'0'64'0,"0"0"-7"0,0 0-4 16,0 0-2-16,0 0-6 0,0 0 0 15,0 0 3-15,0 0-6 0,0 0-3 0,0 0 4 0,0 0-8 16,0 0 3-16,0 0-1 0,0 0 1 0,0 0-7 15,0 0 3-15,0 0 0 0,0 0-3 0,0 0-5 16,0 0 4-16,0 0-7 0,0 0 6 16,0 0-8-16,0 0 3 0,0 0-6 0,-5 12 6 15,4-10-13-15,1-2 12 0,-4 5-3 0,3 0 2 0,-2-1-5 16,2 1 6-16,-2-3-4 0,3 6-3 0,-1-3-1 16,0-1 6-16,-3 3-5 0,3-2 5 0,-2 3-1 15,2-1 0-15,-2 2-3 0,1-1-1 0,0 2 6 16,0 1 2-16,1-1 2 0,-2 4-11 15,3-4 4-15,-3 8 1 0,1-2 1 0,-1 4 5 16,0-3-2-16,0 1 0 0,1 1 3 0,-5 6-1 0,6-6 0 16,-3-1 6-16,0-1-2 0,0 5-3 0,0 2 3 15,-2-8-2-15,2 3-7 0,-1-1 3 16,1-1 1-16,-1 0-8 0,1 3 3 0,-2-1-4 16,2 0 3-16,-1 0-5 0,-1 0 1 0,-1-1-1 15,0 1-5-15,4-2 7 0,-3 3-4 0,2-3-1 0,1 2-3 16,-3-3 2-16,1-1-1 0,0-3-8 0,1-1 5 15,1 0 1-15,-2 1 0 0,1-3-1 0,3 2-2 16,-2-5 0-16,2 2-1 0,-2-3-3 16,3 7 8-16,-4-8-8 0,2 4 5 0,1-1-7 15,0 0 2-15,-1-1 3 0,0 0 0 0,1-1 2 16,-1-1-1-16,0 3-2 0,0-3 1 0,1 1 2 0,1 0-2 16,0-1 3-16,0-4-4 0,1 4 1 15,-3 0 3-15,2-4-3 0,0 3 2 0,0-3-7 0,0 0 3 16,0 0 2-16,1 4-3 0,-1-4-2 0,0 0 5 15,0 5-6-15,0-5 5 0,0 0-2 16,0 0-5-16,0 0 10 0,0 0-2 0,-1 5-5 0,1-5 5 16,0 0-5-16,0 0 4 0,0 0 3 0,0 0-7 15,0 0 0-15,0 0 0 0,0 0 0 0,0 0 5 16,0 0-3-16,0 0-2 0,17-6 3 0,-11 6 0 16,-6 0 2-16,9-1 2 0,-3-2-7 0,1 3 2 15,0 0 0-15,2-1 0 0,-2 1-1 0,5-3 2 16,-1 3-1-16,4-2-1 0,-4 0-1 15,6 0 1-15,2 1 2 0,-6 0-3 0,7 1 4 16,-2-3-5-16,2 1 7 0,1 0-10 0,7-1 8 16,3 1-3-16,-6-3 3 0,5 2-2 0,-2 3 4 15,-7-1-1-15,7-3-3 0,-7 4 2 0,7-2-1 16,1 1-4-16,0 1 3 0,-1 0-11 0,-1 1 9 16,-7-5 2-16,7 1 2 0,1 6-2 0,-5-3-3 0,5 1 6 15,-1-2-4-15,5 1 1 0,-4 1 6 0,-6-2-8 16,7 2 5-16,-2 0-2 0,-4-1-2 15,5-1 1-15,3 0-1 0,-8 1 2 0,4 0-1 16,0-1 2-16,-7 1-4 0,2 0-1 0,-2 0 1 0,0 1-1 16,1-1 5-16,7 1-1 0,-7-1-2 15,-2 1 2-15,-1 0-1 0,0-2 2 0,1 2 1 0,-4 0-6 16,4-1 1-16,-6 0-2 0,6-1 1 0,0 0 2 16,-2 2 2-16,2-1 3 0,-2 0-6 0,1-1 0 15,-2 1 2-15,5-5 1 0,-2 5-2 0,-2 0 2 16,0 0-1-16,-4 0-3 0,6-3 6 0,1 3-3 15,-8-1 3-15,4 1-1 0,-4 0-5 16,0 0 1-16,2-1 4 0,-4 1-3 0,3 0 0 0,-3 0 3 16,-2 1-2-16,1-1-2 0,-3 0 2 0,1-1 2 15,-7 1-6-15,11 0 5 0,-11 0-5 0,10 0 6 16,-10 0-2-16,9 0-4 0,-9 0 7 0,7 0-3 16,-7 0 2-16,5-2-2 0,-5 2 3 15,6-1-2-15,-6 1 5 0,0 0-10 0,0 0 2 16,0 0 2-16,0 0 6 0,0 0-3 0,8 0-3 15,-8 0 5-15,0 0-5 0,0 0 3 0,0 0-2 16,0 0 1-16,0 0-2 0,0 0-3 0,0 0-5 0,0 0-30 16,0 0-20-16,-1-7-37 0,1 7-44 0,-10-6-162 15,2 6-326-15,-3-5 145 0</inkml:trace>
  <inkml:trace contextRef="#ctx0" brushRef="#br0" timeOffset="4539.424">18233 1683 72 0,'0'0'62'16,"0"0"-5"-16,0 0-6 0,0 0-2 0,0 0-4 16,0 0-2-16,0 0-8 0,0 0-6 0,0 0-6 15,0 0 12-15,0 0-1 0,9 1 3 16,-9-1-1-16,0 0 3 0,9 0-2 0,-9 0-1 16,11-3 7-16,-6 2-3 0,2-3 0 0,2 1 2 0,3-2-3 15,0-2-1-15,6-1 5 0,-1 0-9 0,4-1-1 16,3-5-13-16,3 5 9 0,1-6-5 15,3 1 2-15,-5-3-6 0,2 5-3 0,-1 0 2 16,-2 0-5-16,-10 4-7 0,3-1 6 0,-1 1-1 16,-3 2 0-16,0 1-3 0,-5-1-3 0,0 2-4 15,1-1 4-15,-2 3-1 0,0 1-4 0,-3-2 5 16,0-1-3-16,1 2-2 0,-6 2-4 0,6-5-9 16,-3 2-7-16,-3 3-15 0,0 0-6 0,0 0-17 15,8 0-6-15,-8 0-11 0,0 0-11 0,0 0-72 16,0 0-168-16,0 0 74 0</inkml:trace>
  <inkml:trace contextRef="#ctx0" brushRef="#br0" timeOffset="4902.568">18596 1526 43 0,'0'0'79'0,"0"0"-18"16,0 0 4-16,0 0 1 0,0 0-12 0,2 9 7 15,-2-9-8-15,0 6-2 0,0-6-10 0,0 10 5 16,0-6 3-16,0 3-1 0,-2 0 2 0,2 1-1 15,0 1-5-15,-4 3 8 0,4-2-7 0,0 2-3 16,-3 4 3-16,2 0-4 0,1 2-14 0,0 0 7 16,0-1 4-16,0 0-8 0,-4-1-1 0,4 2-5 15,-1-2 1-15,2 1-4 0,-1-2 2 0,-1-2-5 16,1-1-6-16,1-3 2 0,-2 1-23 0,1 0-17 16,0-4-16-16,0 1-28 0,1-2-17 0,-2 0-10 15,2-2-79-15,-2 1-188 0,1-4 83 0</inkml:trace>
  <inkml:trace contextRef="#ctx0" brushRef="#br0" timeOffset="5328.99">18662 1681 99 0,'0'0'95'0,"0"0"-2"16,0 0-11-16,0 0-10 0,0 0 2 0,0 0-9 15,0 0-15-15,0 0-4 0,0 0 4 0,0 0 0 16,0 0-6-16,17 12-1 0,-16-7 6 0,2 2 1 16,2 0-2-16,-3-2-3 0,2 5-4 0,0 1 5 15,0-1-11-15,0-1 2 0,-2-1-7 0,2 5 1 16,0-2-5-16,0-3-9 0,-2-1 10 0,2 1-9 15,-3-1 2-15,2-2 4 0,-2 0-13 0,1 0 3 16,-1-1-5-16,1-1 8 0,-2-1-12 0,3 2 11 16,-3-4-9-16,0 0 8 0,3 4 12 0,-3-4-9 15,0 0 10-15,0 0-12 0,0 0-4 0,0 0 0 16,4-14-1-16,0 8 2 0,-2-4-4 0,0 0 1 16,1-2-5-16,2-3 2 0,-1-1-3 0,4 0 5 15,0 0-2-15,1-1-1 0,-2 3-3 0,1 1-6 16,-2 4-2-16,1 0-15 0,1 1-6 0,-3 1-6 15,0 4-28-15,0-3-7 0,0 3-12 0,2 1-20 16,-2 1-11-16,0 1-90 0,-5 0-216 0,10 0 96 16</inkml:trace>
  <inkml:trace contextRef="#ctx0" brushRef="#br0" timeOffset="6417.745">19025 1681 89 0,'0'-3'116'15,"-4"-2"-12"-15,-1 0 6 0,1 1-15 0,1 2-4 16,-1-1-4-16,4 3-16 0,-5-5 2 0,3 3-4 15,-4 0-7-15,6 2-3 0,0 0-7 0,-15 4 0 16,7 1 1-16,3 0-3 0,-4 4-5 0,3-2 0 16,-2 3-3-16,1 0-8 0,-1 3 6 15,1-4-7-15,-2 5-10 0,7-4 7 0,-2 1-4 16,1 0-2-16,0-1 3 0,1 1-6 0,0-3-1 0,-1-1 0 16,3 0-5-16,0-1-2 0,0 0-1 15,0-1-3-15,4-2 4 0,-3 1-10 0,3-1 9 16,-4-3-4-16,8 3-2 0,-3-3-1 0,-5 0-2 15,11-3 3-15,-5 0-3 0,0 1 1 0,3-3 2 16,0-3-5-16,-2 4 4 0,1-3-5 0,-2-1-2 16,-1 2 6-16,1-3-3 0,-1 4-1 0,-2-2 1 15,1 5 4-15,0-3-6 0,-1 1 4 0,1 1 0 16,-2-1-1-16,-2 4-7 0,3-5 0 0,-1 5 4 16,-2 0-4-16,0 0 7 0,5-3-5 15,-5 3 4-15,0 0 1 0,4 8 0 0,-4-4 1 0,0 0-6 16,1 1 5-16,1 1-4 0,0 0 1 0,-2 0 3 15,4 1 0-15,-1 0-1 0,-1-2 1 0,2 1 3 16,-3-1-6-16,4-1 2 0,-1 3-4 0,1-5 3 16,-1 2-3-16,1-1-10 0,3-3-6 0,-2 1-14 15,-6-1-18-15,13-3-8 0,-6 2-5 0,-1-3-1 16,0 0-3-16,2-2 1 0,-3 0 0 0,3-2-2 16,-1 1 5-16,-2-3-6 0,1 1 11 0,-1-2 2 15,0 2 2-15,-3 0 12 0,1 1-8 0,-2 0 8 16,3 3 8-16,-4-2 17 0,1 3 16 15,1 2 8-15,-2-2 1 0,0 4-4 0,2-8 0 0,-2 8 6 16,3 0 7-16,-3 0 2 0,0 0 16 0,0 0-12 16,-3 12-4-16,3-8 0 0,0-4 7 0,0 10-2 15,0-3 2-15,-1-1-8 0,2 1 4 0,0 0-11 16,-1-1 6-16,3 0 2 0,-2 1-4 16,2-3 3-16,-1 1-12 0,2 1 10 0,-1-2-5 15,1 1 1-15,1-2-5 0,0-1-3 0,1 1 4 16,-2-3-6-16,-4 0-7 0,15 2-9 0,-8-4 0 15,0 2-7-15,-1-3-1 0,1-1-6 0,0 1 2 16,0-4-2-16,-3 2 1 0,5-1 2 0,-4-1 9 16,0-3-7-16,2 3 9 0,-5-2-6 0,2 2 4 15,-1 1 11-15,-1 1 6 0,1-1 23 0,-3 1-11 16,1 0 23-16,3 4-8 0,-4 1-3 0,1-6-5 16,-1 6-9-16,0 0 12 0,0 0-12 0,0 0 19 15,0 0-6-15,0 0 4 0,4 10-12 0,-5-5 5 16,1 2-1-16,0-2-2 0,1 1 7 0,-1 2 3 15,1-1-11-15,-2 1 2 0,1-3-4 0,0 2 0 16,0-1 3-16,0-2-6 0,0 0 3 0,-1-1-5 16,1-3 2-16,1 7-5 0,-1-7 7 0,-1 3-8 15,1-3 10-15,0 0 4 0,2 4-3 0,-2-4 6 16,0 0-6-16,0 0-1 0,0 0 1 0,9-10-2 16,-6 5-4-16,1 0 3 0,0-3-10 0,0 3-2 15,0-3 2-15,1 0 4 0,-1 2-1 0,0 1-8 16,0-1 5-16,0 1 0 0,1 4 7 0,-1-3-13 15,-2 3 9-15,-2 1-1 0,0 0-1 0,8 0 3 16,-8 0-1-16,6 5 5 0,-2 0-7 0,-1-1 4 16,-1 4-1-16,2-3 11 0,1 2 0 0,-1 0 3 15,1 3-8-15,-1-4 4 0,1 3-3 16,3-1 2-16,-2 1-3 0,3-4 5 0,-5-1-8 16,-1 1 5-16,0-2-7 0,6 1 1 0,-5-3-18 15,4 0-20-15,-8-1-25 0,15-2-22 0,-10-1-35 0,4-4-30 16,-1 1-84-16,-7 0-244 0,4-4 108 15</inkml:trace>
  <inkml:trace contextRef="#ctx0" brushRef="#br0" timeOffset="7817.883">19516 1723 99 0,'0'0'96'0,"0"0"-8"0,0 0-1 15,0 0-3-15,0 0-12 0,0 0-1 0,0 0-9 16,0 0-8-16,0 0-4 0,0 0-3 0,0 0 4 16,0 0-7-16,0 0 8 0,1 16-5 0,-2-9 4 15,2-1 7-15,-1 2-17 0,1 0 2 0,3 1-7 16,-1 1 6-16,-2-1-17 0,2-2 6 0,-1 3-4 16,3-3-4-16,-1 2-1 0,0-3 7 0,-3 0-11 0,3-1-6 15,2 0-4-15,1-4-6 0,0 2-13 16,0 0-3-16,2-2-26 0,-1-1-3 0,-8 0-18 15,19-4 6-15,-12-1-14 0,1 1-4 0,1-4 5 16,-1 1 1-16,-2-1 11 0,0-2 2 16,1 0 7-16,-3-1-2 0,-2 0 6 0,1 2 16 0,-1 0 11 15,-2 1 5-15,0 1 17 0,2 0 13 0,-4 2 9 16,2 5 2-16,2-6 4 0,-2 6 1 0,0 0-6 16,-2-7 1-16,2 7 6 0,0 0-2 0,0 0 4 15,0 0 5-15,-4 17-9 0,3-9 0 16,1 1-1-16,0-2-3 0,-2 3 1 0,0-3 3 0,2 3-6 15,0 0-4-15,0-2-4 0,0-3 1 0,0 1-8 16,0 0 7-16,0-3-7 0,2 2-3 0,-4-1 5 16,0-1-11-16,2-3 8 0,2 4-6 0,-2-4 2 15,4 2 4-15,-4-2-6 0,0 0 0 16,0 0 2-16,10-9-5 0,-7 5-6 0,3-1 7 0,-2 0-5 16,-3 1 5-16,5-3 4 0,-4 3-5 0,3-1-6 15,-3 2 5-15,0-2-4 0,3 3 3 16,-1-3 0-16,-4 5-2 0,6-2 0 0,-6 2 1 15,0 0 1-15,8 5-6 0,-7-2 3 0,3-1 3 16,0 4-2-16,2-1-5 0,-3-1 6 0,1 1 1 0,1-1-2 16,-4 3 3-16,6-4-12 0,-2 3 12 0,2-3-4 15,2 3 6-15,2-1-3 0,-1-4-5 16,1 4 11-16,2-4-7 0,1 0 2 0,-2-1-9 16,3 0-4-16,4-2-2 0,0-3-5 0,-1 4 5 15,0-4-8-15,0 0 1 0,-5 2-5 0,-2-5 0 16,2 4 4-16,-3-3 1 0,0-1 1 0,-1-2 10 15,-1 1-4-15,-3 1 2 0,3 1-2 0,-4-3 5 16,-2 1 1-16,1 3 7 0,-2 0 4 0,0-1 8 16,-1 2 6-16,-1 1 15 0,-2 0 0 0,2-1-4 15,1 5 4-15,-8-4 1 0,1 6 5 0,-2-2-9 16,2 2 9-16,-4 1-3 0,2 4-6 0,-1-3-1 16,-3 1-5-16,4 3 3 0,0 1-4 0,-1-2 4 15,2 2-12-15,3-4 2 0,1 2-4 0,0-3 4 16,3 4-3-16,0-3-6 0,-2 1 4 15,6-2-4-15,-2 1-1 0,3-2 2 0,-3 0-2 16,7 0 2-16,-3-3 3 0,4 2-5 0,-1-4-4 0,1 2 0 16,-3-2 5-16,4-2-6 0,-3 3 0 0,-1-4 3 15,1 2-5-15,-1 0 3 0,-2-3 2 0,1 1-4 16,0 2 5-16,-3-2-3 0,2 2-2 0,-1 1 9 16,1-1-3-16,-4 3 2 0,3-7-5 15,0 6 3-15,-3 1 1 0,3-4 0 0,-3 4-5 0,0 0-3 16,0 0 6-16,0 0-7 0,0 0 4 15,0 0-2-15,7 11 3 0,-5-6-4 0,-4-1-1 16,4 4 6-16,-2-2-2 0,1 3 7 0,-1 0-4 16,0 3 1-16,1-2-4 0,0 2 9 0,1 5-6 15,-2-5-2-15,2 5 3 0,-2-5-11 0,0 0 15 16,2 4-3-16,-2-3-1 0,0 1 1 0,1-2 0 0,-1 0-2 16,0 1 1-16,1-4 0 0,-1 3-1 15,0-3 3-15,-1-1-6 0,1 0-7 0,0-4-8 16,0 1-5-16,0-5-20 0,-1 7-13 0,1-7-15 15,-2 3-24-15,2-3-18 0,0 0-18 0,0 0-139 16,-11-7-285-16,6 2 126 0</inkml:trace>
  <inkml:trace contextRef="#ctx0" brushRef="#br0" timeOffset="8457.981">20175 1541 22 0,'0'0'102'0,"0"0"2"0,0 0-15 16,0 0-7-16,0 0 0 0,0 0 11 0,3 14-7 16,-3-5-8-16,1 4 0 0,-5 4-13 0,4 1 3 15,-1 0-11-15,1 2 0 0,-4 6-11 0,8-9-7 16,-4 2 1-16,1 0-8 0,-2-2 6 0,-3 0-12 15,4-5-20-15,0 0-24 0,0 0-14 0,-1-4-24 16,-2-3-22-16,3 1-23 0,0 0-67 0,0-4-181 16,0-2 80-16</inkml:trace>
  <inkml:trace contextRef="#ctx0" brushRef="#br0" timeOffset="8834.698">20120 1457 8 0,'0'0'104'0,"18"8"-5"0,-12-6-4 0,2 1-2 16,1 2-8-16,0 0 2 0,1 1-16 0,-1 3-1 15,5 0-5-15,2 1-3 0,-1 0-9 0,0 0-5 16,3 2 5-16,-5-3-15 0,5 5-4 0,-3-3-1 0,0 2-1 15,-2 0 0-15,3-2-9 0,-5 2 4 16,-2-1-13-16,4-1 13 0,-7-1-11 0,3 3 1 16,1-1-1-16,-6-2 1 0,0 1-7 0,-1-1 9 15,-1 2-13-15,-3-2 6 0,-2 1-2 0,2 0 6 16,-3-1-6-16,-3 1 4 0,-2-1-6 0,1-2 6 16,-5 4-4-16,4-3-3 0,-5 2 5 0,0-3-6 15,1-2 4-15,-2 1-4 0,3 0 5 0,1-2-1 16,-2 0-5-16,2-1 2 0,-2 0 0 0,4 0-5 15,1-3-1-15,2 2-13 0,-3-1-8 0,3 1-25 16,-1 0-18-16,7-3-21 0,-9 2-28 0,6-2-88 16,3 0-215-16,0 0 95 0</inkml:trace>
  <inkml:trace contextRef="#ctx0" brushRef="#br0" timeOffset="9471.752">20656 1743 66 0,'0'-4'172'0,"0"-1"-9"0,-2 2-13 15,2 3-1-15,-2-7-6 0,2 4-9 0,-3-1-13 16,3 4-16-16,0 0-6 0,-10-3-6 0,10 3-10 15,-10 3-8-15,1 1-7 0,0 1-3 0,-3 3-5 16,2-1-6-16,0 0 0 0,1 2-8 0,-4-1-4 16,4 0-5-16,2 0-4 0,-2-2-5 0,2-1-1 15,2 2-3-15,1-4-3 0,-1 3-1 16,1-5-4-16,1 3-5 0,3-4-2 0,-3 4-1 0,2-1 2 16,1-3-2-16,0 0-3 0,0 0-2 0,0 0-6 15,18-8-9-15,-11 4-2 0,0-2-5 0,0 3 2 16,2-1-8-16,-1-2 7 0,-3 3 1 0,4 1-8 15,-4-1 8-15,0 3 2 0,-5 0-2 0,9 3 1 16,0-1 2-16,-8 1 5 0,3 2-1 0,1 2 4 16,-1-4-2-16,-1 4 2 0,1-2-2 0,2 2 5 15,-1-2-1-15,-1 0 2 0,0-3-4 0,1 1-3 16,-1 0-13-16,1-3-23 0,-5 0-3 0,0 0-7 16,20-8-17-16,-12 1-11 0,-2 0-3 0,4-3-2 15,-2-2 5-15,1-1 7 0,1-3 1 0,-3 1 3 16,-1-2 12-16,-1 3 8 0,-1-3-3 0,1-3 6 15,-2 1 3-15,-1 2 7 0,0-2 6 0,-4-1 22 16,2 1 2-16,0 8 24 0,-2 0 12 0,0-2 13 16,1 4 2-16,1 2 3 0,-1 1-11 0,-2 3 0 15,3 3 0-15,-1-2 5 0,1 2 5 0,0 0 2 16,-4 14 4-16,4-5-1 0,-2 3 4 16,2 3-10-16,-3 0 7 0,4 4 7 0,-2-4-10 15,0 3-7-15,1-5-15 0,-1 6 7 0,-1-7 4 16,2 3-6-16,0-1-7 0,2-2-1 0,-1-2-5 15,-2 0-20-15,1-1-12 0,0-2-26 0,0-1-7 16,1 1-14-16,-1-3-14 0,-1-1-15 0,1-3-9 16,0 5-8-16,0-5-88 0,0 0-212 0,0 0 94 15</inkml:trace>
  <inkml:trace contextRef="#ctx0" brushRef="#br0" timeOffset="10354.594">20668 1688 57 0,'0'0'82'0,"0"0"14"0,7-7-31 16,-2 5 0-16,1 1-5 0,3-1-4 0,3-1-16 16,0 0-1-16,3 1 1 0,-3 1 2 0,6-4-6 15,1 2-2-15,-2-2-4 0,-2 1 7 0,5 0-16 16,-4 2-9-16,1-1-1 0,-3-1 4 0,-4 3 0 16,3 0-6-16,-4-2 7 0,1 1 0 15,-1 2 7-15,-4-2-4 0,-5 2 5 0,8-1 6 0,-4-3 5 16,-4 4-2-16,7 0 2 0,-7 0 1 15,0 0-5-15,6-1 0 0,-6 1 5 0,0 0-5 16,6-2 0-16,-6 2 3 0,0 0-5 0,0 0 4 16,0 0-8-16,0 7 6 0,0-7-3 0,0 0-2 15,-7 3-4-15,2 1 3 0,3-2-2 0,2-2-2 16,-9 6-3-16,4-3 3 0,-1 1-5 0,0-1-1 0,1 3-2 16,0-1-2-16,1-1-1 0,-2 3-1 0,0-2 1 15,0 1 1-15,2-1-5 0,1 0 5 16,-3 1-4-16,2-2 8 0,2 1-15 0,-2-1 0 15,1 1 3-15,1-5-2 0,1 4 2 0,1-4-5 16,0 0 2-16,-3 7 0 0,3-7 3 0,0 4 0 16,0-4-1-16,0 0 5 0,0 0-4 0,0 0-1 15,0 0 0-15,14-8 2 0,-10 4 3 16,0 1-5-16,0-2-1 0,1 3-2 0,0-3 0 0,-1 0-3 16,0 1 4-16,1-1-4 0,-1 2 3 0,1-2 5 15,-3 1-2-15,2 2 3 0,0-1-7 0,1 1 4 16,-2-2-3-16,-1 1 9 0,-1-1 3 0,-1 4 4 15,4-2 4-15,-4 2 7 0,0 0-4 0,3-3-6 16,-3 3 5-16,0 0-2 0,0 0-4 0,0 0-1 16,0 0-6-16,0 0 3 0,0 0 1 15,0 0-1-15,4 9-2 0,-4-3 1 0,-2-3-1 16,0 2 0-16,2 2-1 0,-1-2 0 0,1 3 6 0,0-4-5 16,1 1-4-16,0-1 3 0,0 1-1 15,1-1 1-15,0 0-5 0,3 0 5 0,-2-1-4 0,3 1 0 16,-2-2 2-16,-4-2-2 0,9 3 2 0,2-2-4 15,-3-1 0-15,-3 0 1 0,-5 0 4 0,14-4-8 16,-10 3 4-16,1-3 0 0,2 3-3 0,-5-3 8 16,2-2-12-16,-1 3 9 0,-1-1-7 0,0-3-1 15,0 2 3-15,-2 1-2 0,1-1 0 16,-2 0 2-16,2-1 4 0,-1 4-7 0,0 2-4 16,-1-5 6-16,1 5 0 0,0-8 1 0,0 5-3 15,0 3 5-15,1-5-4 0,-1 5 8 0,0-4 4 16,0 4 1-16,0-6 11 0,0 6-4 0,0-3 6 15,0 3 0-15,0 0-1 0,-1-5 0 0,1 5-2 16,0 0 2-16,0 0-4 0,0 0 3 0,0-7-4 16,0 7 2-16,0 0-2 0,0 0-1 0,0 0-2 15,0 0-1-15,0 0-2 0,0 0 0 0,0 0 3 16,0 0 0-16,0 0-1 0,0 0 0 0,0 0 2 16,0 0-3-16,0 0 0 0,-2-3-4 0,2 3 3 15,0 0-1-15,0 0-6 0,0 0 5 0,0 0-1 16,-2-4 0-16,2 4-1 0,0 0-2 0,0 0-1 15,0 0 1-15,0 0 0 0,-1-6-5 0,1 6 4 16,0 0-9-16,0 0-11 0,0 0-26 0,-1-4-17 16,-2 2-31-16,3 2-35 0,0 0-45 0,-9-3-29 15,5 2-144-15,4 1-370 0,0 0 164 0</inkml:trace>
  <inkml:trace contextRef="#ctx0" brushRef="#br0" timeOffset="11266.926">20442 1908 137 0,'10'-6'186'0,"-3"-2"-14"0,-2 4-39 0,1-5-13 15,1 5-10-15,-4-4-14 0,0 3 3 0,2-1-15 16,-2 0-2-16,-2 2-3 0,-1 1-10 0,0-1-5 15,0 4-10-15,-1-6 0 0,-4 2-11 0,5 4-3 16,-12-1-6-16,12 1-1 0,-20 4-7 0,6 0-1 16,1-1 3-16,-5 3 0 0,1 2-8 0,2 1-3 15,-2-1-2-15,6 1-3 0,-2 0-2 0,-1 2 4 16,3-2-6-16,2-1 0 0,2 1-2 0,0 3 7 16,2-3-4-16,1-1 3 0,2 0-8 0,1 1 3 15,-1 1-6-15,3-3 3 0,1 4 0 0,2-4-5 16,3 2 4-16,0-1-3 0,2 1-5 0,3-2 1 15,-3 0-2-15,2-2-1 0,-2 2-3 0,1 1-9 16,-1-3-1-16,-1 3-6 0,-3-4-2 16,4 3 4-16,-4 0-13 0,-1-3 0 0,1-1-5 0,-5-3 6 15,4 6-4-15,-4-6-5 0,5 7 10 16,-5-7-6-16,3 2 7 0,-3-2-16 0,0 0 8 0,-9 10-5 16,9-10-6-16,-12 6 9 0,8-5 7 0,4-1-19 15,-19 5 6-15,10-1 3 0,-5-4 3 0,1 1 5 16,3 2-1-16,-3-2 12 0,3 0 3 15,-1 1 17-15,11-2 3 0,-18 0 12 0,18 0 5 16,-13 0 1-16,13 0 9 0,0 0-5 0,-12-3-4 16,12 3-4-16,0 0-2 0,0 0 2 0,0 0-2 15,0 0-8-15,17-14 2 0,-7 13 15 0,1-5-12 16,1 3 0-16,1-4-1 0,6 4 5 0,-1-6-8 16,0 3 0-16,0-3 2 0,1 4-5 0,-1-3-1 15,-1 0 1-15,0 0 2 0,-1 1-3 0,0 0 3 16,-4 2-3-16,-1-2-2 0,-2 2 4 0,-1 1 2 15,-3 0 2-15,-1 0 5 0,2 1-4 0,-6 3-4 16,4-2 0-16,-4 2 3 0,0 0-7 0,0 0 10 16,0 0 5-16,0 0 2 0,0 0 11 0,0 0 3 15,0 0-3-15,-27 8 2 0,21-3 6 0,-3-1-3 16,4 1 11-16,-1 2-7 0,0-2-4 0,1 1 10 16,-1 0-12-16,2 0 12 0,3 0-12 15,0 0-1-15,-2 2-5 0,3-3 3 0,1 2 0 16,2-1-5-16,-1 2 1 0,1-2-1 0,2-1-3 15,0 2-3-15,2-2-7 0,0-1 4 0,3 1-1 0,1-2-2 16,0-2-12-16,-1-1-8 0,-10 0-12 0,23-1-16 16,-10-1-1-16,0 0-13 0,-2-1-3 0,-2-2-10 15,2 2 8-15,-1-1-9 0,-4 1 6 16,1-2 5-16,-2 2 0 0,-1-1 5 0,-1 1-5 0,-3 3-1 16,4-7-12-16,-4 7-49 0,4-5-129 15,-4 5 57-15</inkml:trace>
  <inkml:trace contextRef="#ctx0" brushRef="#br0" timeOffset="11710.643">20647 1932 14 0,'-2'-5'87'0,"2"-3"0"0,0 2-4 0,0-2 15 0,2 1-13 15,-2 3 18-15,-2-1 7 0,2 0-8 16,-1 2-7-16,1 3-8 0,0-5-5 0,0 5-12 0,0 0-1 15,0 0-9-15,0 0 10 0,0 0 2 16,-6 15-6-16,3-4 0 0,1 0-2 0,-2 3 0 16,-4 3-8-16,6-2 0 0,-1 2 0 0,-1 0-3 0,4 2 1 15,-4-2-9-15,3 0 6 0,-3 0-3 16,4 0-6-16,0 1-2 0,-1-7-6 0,2 9-1 16,-1-7-3-16,4 0 5 0,-4-1-10 15,0 0-3-15,1 0-5 0,3-2 1 0,-1-1-6 0,-2-4 0 16,4 4-1-16,-1-3-1 0,2-1-14 0,-2-3-18 15,4 0-19-15,-8-2-17 0,0 0-14 0,18-4-23 16,-11 1-23-16,-1-2-25 0,1-2-20 0,2 0-117 16,-3-3-303-16,0 3 134 0</inkml:trace>
  <inkml:trace contextRef="#ctx0" brushRef="#br0" timeOffset="12028.898">20567 2021 56 0,'0'0'115'15,"0"0"-2"-15,0 0 2 0,0 0-5 0,31-2-5 16,-31 2 7-16,14 0-4 0,-5 0 5 0,4-2-2 16,-4 2 2-16,2 0-13 0,2-3 4 0,-1 3-7 15,0 0-7-15,0-2-8 0,-2-1-8 16,2 1-5-16,-2 0-9 0,-2 0-4 0,0 1-8 15,-2 0-2-15,1 0-6 0,-3-1-3 0,1 0-3 0,-5 2 2 16,5-3-1-16,0 2-2 0,-5 1-4 0,0 0-1 16,0 0 4-16,8 0-5 0,-8 0-8 0,0 0 2 15,0 0-3-15,0 0 1 0,5-1-6 0,-5 1 1 16,0 0-15-16,0 0-15 0,0 0-26 0,0 0-28 16,0 0-33-16,0 0-26 0,-1-8-40 15,1 8-148-15,0 0-344 0,-9-7 152 0</inkml:trace>
  <inkml:trace contextRef="#ctx0" brushRef="#br0" timeOffset="15914.016">20074 2837 42 0,'0'0'49'0,"0"0"-1"0,0 0-4 15,0 0-5-15,0 0 2 0,0 0-2 0,0 0-3 16,0 0 3-16,0 0-5 0,0 0 2 16,0 0-3-16,0 0 3 0,0 0 2 0,0 0-3 15,0 0 1-15,0 0 2 0,0 0-7 0,0 0-5 0,0 0 3 16,0 0-11-16,0 0 14 0,0 0-2 16,0 0-4-16,0 0-1 0,0 0 1 0,19 0 2 15,-19 0-2-15,9 2-5 0,-1 1-3 0,2-3 10 0,-1 0-3 16,2 0-3-16,1 0-4 0,6 2 2 15,0-2 0-15,1 0-1 0,9 0 1 0,-1 0 1 16,5-2 0-16,1 2 4 0,-1 0-5 0,1-3-8 16,7 3-2-16,10-4 4 0,0 4 1 0,-11 0-3 15,15-1-6-15,-15-2-4 0,14 4 0 0,2-1 7 16,-3 2-2-16,-2-4 1 0,-10 1-7 0,11 2 6 16,-13-1-3-16,16 3-3 0,-16-3-8 0,1 1 8 0,1-1-1 15,-3 1 7-15,2-2-9 0,-3 4 7 16,-3-3-2-16,-1 3-1 0,0-1 1 0,-3-2-4 15,-1 2 7-15,-9-4-3 0,2 5-5 0,-3-2 11 16,-4-1-19-16,0 1 10 0,-4 1-4 0,2-2 10 16,-6 0 0-16,0 0 0 0,-6 0-3 0,10 0 2 15,-10 0-4-15,9 0 1 0,-9 0-4 0,0 0 7 16,7-3 2-16,-7 3-1 0,0 0-5 0,4-1-3 16,-4 1-7-16,0 0-13 0,1-3-12 0,-1 3-26 15,0 0-7-15,0-7-18 0,0 7-20 0,-4-3-70 16,0-1-187-16,2 1 83 0</inkml:trace>
  <inkml:trace contextRef="#ctx0" brushRef="#br0" timeOffset="16450.004">21430 2641 124 0,'0'0'121'16,"0"0"-5"-16,0 0-8 0,-4-4-10 0,4 4-13 15,0 0-3-15,0 0-11 0,0 0 0 0,0 0-2 16,0 0-15-16,0 0 2 0,0 0-2 15,0 0 2-15,0 0-4 0,0 0-4 0,0 0-4 16,0 0 3-16,0 0-3 0,0 0-2 0,0 0-3 16,0 0 2-16,18 4-4 0,-12-3-3 0,2 1 0 0,-3 0-7 15,0 0 2-15,3 1 2 0,2 2-9 0,-2-2 4 16,2 1-2-16,3-2-5 0,-3 2 3 0,1 2-4 16,2-4 0-16,0 3-1 0,-1 0-1 0,0 0-2 15,0-1-1-15,-1-1 3 0,0 2-4 16,1-2-2-16,-3 3-2 0,4-3 8 0,-3 1-8 15,-1 0 0-15,-1-1-2 0,-3 0 0 0,4-1-1 16,-4 1 0-16,0-1 2 0,-2-1-4 0,1-1 1 0,-4 0 0 16,5 2-1-16,-5-2 0 0,4 2-2 0,-4-2 2 15,0 0 3-15,2 6-5 0,-2-4 5 16,0-2-4-16,-2 7 2 0,-2-5 2 0,0 5 1 16,-1-4-4-16,-3 4 1 0,3-1-1 0,-5 4 0 15,-2-4-1-15,2 6 1 0,-6 1-6 0,1-1 2 16,0 0-8-16,2 0-1 0,-8 5-8 0,-1 1-10 15,7-5-16-15,-3 0-16 0,5-3-29 0,-2 3-28 16,2-1-29-16,5-2-117 0,-6 2-285 0,6 0 127 16</inkml:trace>
  <inkml:trace contextRef="#ctx0" brushRef="#br0" timeOffset="17188.248">21799 2402 92 0,'0'-4'140'0,"0"4"-4"0,0 0-9 0,0 0-14 16,0 0-5-16,0 0-1 0,0-4-9 0,0 4-7 15,0 0-3-15,0 0-10 0,0 0-3 0,0 0-8 16,0 0 0-16,0 0-7 0,0 0-7 0,0 0-5 15,0 0-3-15,0 0-2 0,0 0-1 0,0 0-3 16,0 0 3-16,-4 12 1 0,4-7 0 0,0 5-8 16,-1-3 1-16,0 3 2 0,1-1-3 0,-1 1-3 15,-1 0-1-15,2 2 7 0,0-3-10 0,0 4 2 16,-1-4-8-16,1 1 4 0,0-3-4 0,1 5 3 16,-1-4-2-16,2 4 3 0,-2-1 2 0,1 7 3 15,0-1 2-15,4 2 3 0,-5-2 1 0,2 2 2 16,0 7-1-16,1 1 1 0,-2-2-1 0,2 4 1 15,-1-3-2-15,-1 4 1 0,2-4-8 0,-2 2-1 16,4-2-3-16,-3 0 2 0,-1 1-6 0,-1-8-1 16,2 7-2-16,-2-7 0 0,0-1-3 0,0-1 0 15,-1-1-2-15,1 0 2 0,0-7-4 0,0 3-2 16,0-2-2-16,-1-1 0 0,0 1 0 0,2-3 0 16,-2 0-7-16,1-2 1 0,0-2-5 0,0 2-7 15,1-1-12-15,-1-4-10 0,-3 5-8 0,3-5-15 16,0 0-18-16,0 0-23 0,0 0-27 0,0 0-18 15,0 0-69-15,0-14-163 0,0 4-402 0,0 0 178 16</inkml:trace>
  <inkml:trace contextRef="#ctx0" brushRef="#br0" timeOffset="18898.704">21797 2325 7 0,'0'0'123'0,"0"0"-12"0,0 0-9 16,-2-4-9-16,2 4-7 0,0 0-8 0,0 0-10 15,0 0-6-15,9-1-1 0,-9 1-4 0,0 0-6 16,13 0-3-16,-13 0-3 0,9 1-5 0,-2-1-3 16,0-2-3-16,2 2-7 0,1 0 0 0,4 1-2 15,-1-4-3-15,0 3 1 0,1 0 0 0,3 0-4 16,2 0 8-16,1 0-12 0,8-3-3 0,-7 3 8 15,8-1-10-15,1 0 5 0,0-2-4 0,2 6 1 16,3-6 23-16,0-1-25 0,4 2-3 0,17-1 1 16,-5-1-8-16,5-2 2 0,-1 4-1 0,2-1 8 15,-1 0 8-15,2-3-16 0,1 1-4 0,1 7-8 16,0-4 11-16,0 1 7 0,0-3-3 0,3 3-3 16,-2 4 2-16,1-3 1 0,3 1-1 15,0-1-3-15,-3 1-3 0,0-2 9 0,2 2-1 0,-1-2-4 16,-1 2-2-16,1-3 4 0,-2 2-2 0,-1 0-1 15,0 2 1-15,-1-6 3 0,0 4-7 0,-7-2 0 16,3-1 2-16,0 1-1 0,-4 2 0 0,-11-3 4 16,-1 1 1-16,12 0 1 0,-15 1-6 0,3 1 2 15,-2-4-1-15,-1 3 11 0,-1-1-12 0,-3 0-2 16,0 1 2-16,-2-1-1 0,-10 2 5 16,2-4-4-16,-2 0 3 0,-1 0-3 0,-1 4 6 0,-4-2 7 15,-1 1-2-15,0-3 6 0,-7 4 3 0,3-1 16 16,-4 0 7-16,-5 1 10 0,9 1 6 0,-9-1-5 15,7-1-2-15,-7 1-1 0,6-1-2 16,-6 1-4-16,5-3-3 0,-5 3 1 0,0 0-4 0,0 0-2 16,5-1 1-16,-5 1-4 0,0 0 2 15,0 0-1-15,7 0-1 0,-7 0-4 0,0 0-3 0,0 0 1 16,0 0-3-16,0 0-1 0,6 0-5 0,-6 0 0 16,0 0-3-16,0 0 8 0,3 2-8 15,0 1-1-15,-3-3-3 0,4 2 0 0,-4-2 1 16,4 4-2-16,-4-4 1 0,4 6-1 0,-1-5 1 15,-1 3 3-15,-2 0 2 0,4 1 1 0,-1 3 4 16,0-1 4-16,1 4 0 0,2 4 3 0,-2-3 0 0,1 8 4 16,-1-2 5-16,0 10-1 0,-1-10 1 0,4 10 1 15,0 3-3-15,-2-1 3 0,0 1-4 0,-2 3-6 16,0-4 6-16,2 4-1 0,-1-2-1 16,3 0-4-16,-1-3 3 0,-1 0-3 0,3 0 3 15,-1 1-5-15,-1 0-2 0,1-3 3 0,2 2-5 16,-4-3 1-16,0 3-12 0,3-2 13 0,0-2-9 15,-2 0 10-15,-1-2-3 0,2 4-14 0,-2-9 13 0,0 9-3 16,0-4-12-16,3-4 15 0,-3-2-3 16,1 1-3-16,-2-1-1 0,0 1-3 0,1-1-1 0,-3-5 3 15,1 0-5-15,0 1 4 0,-1-2 0 16,1-1 0-16,-2 2 5 0,3-3-9 0,-3-1-1 16,0-3-1-16,1 1 2 0,-1 0-1 0,-1-1-6 15,1-1-5-15,-1 0 5 0,2 1 4 0,-1-1-2 16,-1-2 4-16,1 3 1 0,-1-5-3 0,3 5-3 15,-2-3-2-15,0 2 1 0,-1-4 4 0,0 0-5 16,0 0 1-16,0 6 1 0,0-6-5 0,1 3 3 16,-1-3 0-16,0 0 1 0,0 0-1 0,0 3 0 15,0-3 1-15,0 0 0 0,0 0 0 0,0 0-6 16,0 0-3-16,0 0 1 0,0 0-7 0,0 0-5 16,0 0-1-16,0 0-5 0,0 0-7 0,0 0 3 15,-11 1-9-15,7 0 0 0,4-1-6 0,-11 1 0 16,3-1 2-16,-3-1-4 0,0 2 2 0,-3-2-1 15,0 0 3-15,-4 0 2 0,0 0-4 0,-3-2-3 16,0 1 1-16,-8-3-2 0,1 4-1 0,-5-2 9 16,1 1-3-16,-6-2 10 0,1 4 1 0,0-5 2 15,-1 2 5-15,2 1-4 0,-1 4 10 0,1-7 1 16,-1 4 4-16,-2-1 0 0,3-1 2 0,0 0 1 16,0 5 0-16,-2-4 1 0,1 1 3 0,1 0 3 15,0-1-2-15,1 4-2 0,-5-3-2 0,7 1 5 16,-3 0 4-16,0 0 0 0,4 0-4 0,0 0 2 15,-2-2 0-15,-1 2 1 0,-2 0 1 0,3-2-1 16,1 2 2-16,-2 2-1 0,3-4-1 0,0 1-1 16,-1-3 0-16,-2 4-1 0,2-3-1 0,0 0 0 15,1 2-2-15,0-2 3 0,0 2-3 0,2-2 6 16,0-1-3-16,1 0-1 0,1 1 0 0,-2-1-1 16,2 2 3-16,-4-2-3 0,5 0 9 0,-1 0-8 15,-1 4 2-15,-1-5-2 0,2 3 2 0,-2-1-4 16,0 4 4-16,2-5 1 0,0 4 1 0,-1-4-1 15,8 4 4-15,-5-3-2 0,4 3 4 0,1 0-2 16,1 0-1-16,-1-1 4 0,2 1-3 0,0 1 1 16,6-1 1-16,0 0 0 0,-2 0 0 0,4 0-3 15,-3 0 5-15,3 3-5 0,0-3 3 16,-3 0-3-16,2 3 3 0,0-1-2 0,-1 1-2 0,-1-2 6 16,2 0-4-16,-1 1-1 0,-2 0-2 15,1-2-1-15,-4 3-4 0,0-3 0 0,0 0-3 0,-1 0 2 16,2 0 2-16,-2 0-2 0,-2 0 3 0,0 0 0 15,-2-3-2-15,0 1 1 0,3-1 0 16,-1 2 4-16,2-4 2 0,2 2 8 0,-2 3-5 0,3-3 3 16,3 2 2-16,0-2 2 0,0 0 0 0,2 0 3 15,-3 1-2-15,1 0 2 0,-1 2-2 0,1-2 2 16,0 2-4-16,2 0 0 0,-2-2-1 0,-1 1 3 16,3 1-4-16,-2 0 3 0,1 0-4 15,1 0 2-15,-1 1 1 0,2-1-1 0,0 1 0 16,-3-1-3-16,4 1-1 0,0-1 3 0,3 0-2 0,-2 2 0 15,8-2 1-15,-10 0-2 0,5 2 2 16,5-2 0-16,-7 2 0 0,7-2 0 0,0 0 0 0,-7 0-3 16,7 0 0-16,0 0-2 0,0 0 3 0,-8 0 1 15,8 0 1-15,0 0-2 0,0 0-1 16,0 0-1-16,0 0-4 0,0 0-11 0,0 0-12 16,0 0-28-16,0 0-45 0,-9-6-55 0,5 4-220 15,-1-2-405-15,4-2 179 0</inkml:trace>
  <inkml:trace contextRef="#ctx0" brushRef="#br0" timeOffset="19798.771">22111 2450 36 0,'0'0'85'0,"0"-4"-9"0,0 4-11 0,0 0 1 15,0 0-17-15,0 0-1 0,0 0-2 0,0 0 0 16,0 0-6-16,0 0 5 0,0 0-4 0,0 12 7 16,-1-1-6-16,-2-1 8 0,-1 2-4 15,3-2 0-15,0 7-4 0,-2-5 12 0,-1 5-5 16,1-5-14-16,-3 5-2 0,0-5-6 0,2 1 4 15,3-4 8-15,-3 3-10 0,0 0-10 0,3-2-1 16,-3 0-2-16,2-1 0 0,0-4 7 0,2 0-12 0,-5-1 3 16,4-1-4-16,1 1 2 0,0-4 6 0,-4 5-1 15,4-5 0-15,0 3 6 0,0-3-4 0,0 0 5 16,0 0-7-16,0 0-2 0,0 0-5 16,0 0 7-16,0-12-14 0,0 5 0 0,2 1 2 15,-2-3 5-15,6-1-3 0,-4-1-3 0,3-5-3 16,3 0 1-16,-4-2-2 0,1 1 3 0,-1-2-5 0,6-5 0 15,-2 7-4-15,-2-2 1 0,-2 0 1 0,1 4 1 16,0 4-2-16,-1 0-2 0,1 0 11 16,-1 5-2-16,0-3 1 0,0 4-5 0,-3 2-5 0,-1-4 1 15,4 4 9-15,-4 3-13 0,4-6 3 0,-3 5 4 16,-1 1 4-16,4-3 1 0,-4 3-1 16,0 0 17-16,8 6-11 0,-6-2 1 0,-2 1-5 15,4 2 4-15,0 4 9 0,1-2-7 0,-3 5-4 16,0 0 6-16,1 2 3 0,-1 3-1 0,2-2 6 15,1 2 7-15,-4 0 19 0,3 1-6 0,-3-1 2 16,3 0-7-16,-2-2 0 0,1-2-9 0,0 0 1 16,-1-2 3-16,-1-2-6 0,3 0-4 0,-2 0-1 15,0-5-3-15,-1 1 1 0,-1-1-2 0,2-1-5 0,-2 0 2 16,1 1-4-16,0-3-3 0,-1 2-7 0,0-5-9 16,0 0-14-16,-2 3-13 0,2-3-21 15,0 0-23-15,0 0-16 0,0 0-8 0,-17-8-8 16,7 2-10-16,3 3-8 0,-2-2-80 0,-1-1-231 15,-1 0 102-15</inkml:trace>
  <inkml:trace contextRef="#ctx0" brushRef="#br0" timeOffset="19945.218">22077 2660 134 0,'-11'-4'26'0,"4"1"17"16,-1-2 5-16,-2 1-3 0,7 2 8 0,-3-2-8 15,2 2 13-15,1 0 2 0,3 2-12 0,-6-3-9 16,6 3 5-16,-1-5-9 0,1 5 3 16,7-5-4-16,0 4-1 0,-1-2-1 0,1 2-8 15,5-6-5-15,1 5 6 0,-2 0 1 0,1-2-13 16,6-2 5-16,0-1-17 0,0 4-13 0,0-4-6 15,-2 2-18-15,0 1-13 0,-4-4-18 0,-1 4-60 16,-2-1-137-16,3 1 61 0</inkml:trace>
  <inkml:trace contextRef="#ctx0" brushRef="#br0" timeOffset="20873.912">22304 2446 119 0,'0'0'118'0,"1"-5"-13"0,-1 5 0 0,0 0-8 16,0 0-8-16,0 0-3 0,0 0-3 0,0 0-7 16,0 0 0-16,0 0-5 0,0 0-3 0,0 0-4 15,0 0 2-15,0 0-8 0,0 0-2 16,0 0-6-16,4-3-1 0,-4 3-6 0,0 0 4 15,0 0-8-15,0 0-2 0,0 0-2 0,0 0 0 0,0 0-6 16,0 0-2-16,0 0-4 0,0 0 0 0,0 0-1 16,0 0-3-16,0 0-4 0,0 0-2 0,0 0 2 15,0 0-6-15,0 0 4 0,0 0-4 0,0 0 5 16,0 0-6-16,0 0 3 0,0 0 0 0,0 0 6 16,0 0-10-16,0 0 2 0,0 0-5 0,0 0 2 15,0 0 0-15,0 0 0 0,0 0-5 16,0 0 3-16,0 0-2 0,0 0 2 0,0 0-4 0,0 0 1 15,0 0 1-15,0 0 0 0,0 0-2 0,0 0-1 16,0 0 3-16,0 0 6 0,0 0-8 0,0 0 3 16,0 0-2-16,0 0-1 0,0 0-1 15,0 0 2-15,0 0 0 0,0 0 0 0,0 0 1 16,0 0-5-16,0 0 2 0,0 0 9 0,0 0-10 16,0 0 4-16,0 0-1 0,0 0-3 0,0 0 4 15,0 0-3-15,0 0 3 0,0 0-3 0,0 0 1 0,0 0 1 16,0 0-7-16,0 0 3 0,0 0 3 15,0 0 0-15,0 0 0 0,0 0 2 0,0 0-4 16,0 0-2-16,0 0 4 0,0 0 2 0,0 0-1 16,0 0 0-16,10 8 2 0,-10-8 0 0,0 0 3 15,0 0-6-15,7 0 2 0,-7 0 1 0,0 0 0 16,0 0-4-16,0 0 5 0,0 0-1 0,5 1-5 16,-5-1 4-16,0 0 0 0,0 0-1 0,0 0 3 15,0 0-2-15,0 0-2 0,0 0 2 0,0 0 0 16,0 0-1-16,0 0-1 0,2-6 3 0,-2 6-3 15,0 0 2-15,0 0 0 0,4-3 1 0,-4 3 3 16,0 0 2-16,0 0 3 0,4-1 2 0,-4 1-3 16,0 0 2-16,0-4 0 0,0 4 3 0,4-2-5 15,-4 2 2-15,0 0 0 0,0 0-2 0,0 0-3 16,0 0 1-16,0 0-1 0,0 0 5 0,0 0-6 16,0 0-1-16,0 0-2 0,0 0-1 0,0 0 2 15,0 0 0-15,0 0-2 0,0 0-2 0,0 0 6 16,1 7 1-16,-1-3-2 0,0 5 4 0,0 0 3 15,0 1-1-15,0 1 5 0,0 6-2 0,0-1 3 16,-1 1-5-16,-2-1-1 0,3 0 1 0,-1 2-1 16,1-1-4-16,0-2 1 0,-1-3-7 0,1 0 10 15,-3-3-8-15,3 0 2 0,0 0 1 0,0-4-3 16,0 1 2-16,-1-1 2 0,2-1 0 0,-1-4-3 16,0 3-1-16,0 2-3 0,0-5 8 0,0 2-5 15,0-2-3-15,0 0 2 0,0 0 0 0,0 0 1 16,0 0-2-16,13-7-3 0,-10 5 3 0,3-2 1 15,-1 3-1-15,-1-4-4 0,1 3 2 0,0-1-8 16,3 0 9-16,-1 0-14 0,1-1-4 0,1 2-2 16,0 0-12-16,1 0-18 0,-2 1-12 15,0-1-15-15,0-1-22 0,-1 1-19 0,1 2-16 0,-2-2-16 16,4 1-15-16,-3 0-93 0,0 0-278 0,1 1 124 16</inkml:trace>
  <inkml:trace contextRef="#ctx0" brushRef="#br0" timeOffset="21622.954">22625 2438 83 0,'0'0'133'0,"-3"-3"-14"0,3 3-6 0,-1-7 2 16,1 7-23-16,0 0-8 0,0 0-8 0,-3-2 3 16,3 2-17-16,0 0 4 0,-6 11-4 0,2-7 5 15,-1 6-3-15,-3-1 1 0,2 2-2 16,-2 2 0-16,3 1-1 0,-2-2-3 0,0 4-2 16,2-5-4-16,1 4 1 0,0-6-11 0,-1 1 4 15,5 4-9-15,-1-6 1 0,-2 1-8 0,3-2-1 16,0 1-2-16,0 0 0 0,3-2-2 0,-2-1-7 15,4 0-1-15,2-2-9 0,-1-1 0 0,3 0-8 16,1 1-12-16,1-3-10 0,1-3-10 0,0 1-14 16,-2-1-15-16,1-2-4 0,1-2-9 0,-2 2-3 15,0-4-6-15,-3 1-7 0,1 1-5 0,-3-2 3 16,0 3 6-16,-1-5-3 0,-3 6 7 0,-1-1 6 16,0 0 7-16,-3 0 11 0,-1 2 7 0,-1-1 10 15,2 3 12-15,-4 1 22 0,1-1-4 0,-1 2 10 16,-1-2 7-16,0 1 5 0,0 0 9 0,2 1-5 15,6 0-5-15,-13 0 3 0,13 0 0 0,-9 0-4 16,5 1-3-16,4-1 2 0,-6 1-1 0,6-1-7 16,0 0 7-16,0 0-2 0,0 0-4 0,0 0 8 15,-5 2 0-15,5-2-5 0,0 0 2 0,0 0 0 16,0 0 5-16,0 0-1 0,18 0-11 0,-18 0 13 16,0 0-6-16,12-2 2 0,-5 1-2 0,-2 0-3 15,1-2 4-15,3 2 8 0,0 0-9 0,-1 1 0 16,-2-3 0-16,2 3 4 0,-1-2 1 0,1 2 7 15,1-2 2-15,-4 1-5 0,0-1 0 16,4 1 4-16,-1 0 0 0,-8 1-2 0,10 0 4 0,-6-1-9 16,-4 1 1-16,11 0-1 0,-7 1 1 0,-4-1 0 15,9 0-1-15,-9 0-1 0,9 1-3 0,-9-1 0 16,5 4 0-16,-1-2 2 0,-1 0 3 0,-1 1 3 16,0 2 6-16,-2-1 0 0,1 4 5 15,-2-2-2-15,1 2 7 0,0 2-2 0,-2 0 0 0,1-3-3 16,0 4-1-16,-2-3-4 0,3 2-1 0,0-3-1 15,-1 3-2-15,-2-2-3 0,3-2 2 0,0 1-6 16,-1-2 1-16,0 0-4 0,-2 0-12 0,3 0-8 16,0-5-9-16,0 6-25 0,0-6-17 0,0 4-17 15,0-4-13-15,0 0-16 0,0 0-17 16,0 0-79-16,9-10-220 0,-4 5 98 0</inkml:trace>
  <inkml:trace contextRef="#ctx0" brushRef="#br0" timeOffset="21978.918">22908 2489 83 0,'0'0'145'0,"0"0"-12"0,0 0-3 0,0 0 1 16,0 0-16-16,0 0-5 0,-4 16-6 0,2-8-7 16,1-1-2-16,0 3-9 0,-1-1-4 0,-2 4-3 15,4-4-6-15,-1 1-5 0,1 2-4 0,0-3-7 16,0 2-6-16,1-5-4 0,-1 2-5 0,2 0-1 15,2-2-8-15,-2 0-5 0,2-1 2 0,0-1-3 16,0 1-5-16,3-3-2 0,0-1-8 0,4 1-3 16,-5-2-12-16,6-1-9 0,-2-3-9 0,0-1-7 15,-2 1-9-15,5-2-4 0,-4 0-4 0,0-3-11 16,-3 2 2-16,3-2-7 0,-4-3 3 0,-1 4 2 16,0-4 6-16,-1 0-1 15,-2-1 5-15,-1 1 12 0,-3 1 14 0,-2-1 7 0,2 0 5 0,0 4 10 16,-4-1 7-16,0 0 10 0,-1 1 5 0,0 1 7 15,-2 2-11-15,-3 1 19 0,3 2-21 0,-4 0 0 16,1 2-4-16,-1 3-5 0,-4-2-9 0,6 3-10 16,-1-2-34-16,0 3-35 0,1 0-40 0,2 0-94 15,0 4-229-15,6-3 103 0</inkml:trace>
  <inkml:trace contextRef="#ctx0" brushRef="#br0" timeOffset="22678.764">23124 2526 7 0,'0'4'89'0,"0"3"-5"0,0 0-3 0,-2 2-7 0,0 1-5 16,1-2-1-16,0 1-6 0,0-1-15 0,-2 3 11 16,3-5-13-16,0-1-1 0,-2 2-10 0,0-4 9 15,2 2-8-15,0-1-2 0,-1-2 3 16,0 3-5-16,1-5-1 0,-4 3-12 0,4-3 10 15,-5 2-5-15,5-2-6 0,0 0 2 0,0 0-5 16,0 0 0-16,-10-7-4 0,8 4-6 0,2-2 4 16,0-1 2-16,0 0-3 0,0-3-8 0,2 2 4 0,-1-4-7 15,0-3-1-15,3 2-3 0,-1 0-5 0,2-3 4 16,-1 3 2-16,1 0 1 0,1 0-5 16,0-2 8-16,-2 5-4 0,1-2 0 0,3 4-1 15,-2 0 9-15,1-3-4 0,-1 3-1 0,-1 2 11 16,-1 1 3-16,1 3 2 0,2-2-5 0,-4 2 13 15,-3 1-16-15,9 1 1 0,-9-1 8 0,8 0-7 16,-5 1 4-16,-1 2-1 0,3 1 8 0,-5 1-2 16,3-1-6-16,-3-1 7 0,0 3-2 0,-3 0-5 15,3-1 3-15,-5 0-2 0,4 0-4 0,-3 0 1 16,0 2 0-16,-1-5-5 0,4 3 4 0,-3 0-3 16,0-2 2-16,0-1-8 0,3 3 1 0,1-5 1 15,-9 2-3-15,9 1-1 0,0-3-6 0,-2 4 8 16,2-4-11-16,-2 4 4 0,2-4 2 0,2 5 0 15,0-2 10-15,-2-3-10 0,4 5-1 0,2-2 12 16,-2-1-7-16,0 2 5 0,0-1-9 0,1 0 25 16,0 1-20-16,0 1 7 0,3-2-2 0,-2 3 3 15,2-2-2-15,2 2 8 0,-5-5-8 0,5 4 0 16,-2 0 1-16,2 2-4 0,-5-4 2 0,4 4 3 16,-2-5-4-16,0 1 2 0,0-1-3 0,-1 1 2 15,-1 2-7-15,2-4-7 0,-2 1-15 0,-5-2-19 16,11 0-13-16,-11 0-17 0,8-2-17 0,-3 1-65 15,-1-2-170-15,-4 3 76 0</inkml:trace>
  <inkml:trace contextRef="#ctx0" brushRef="#br0" timeOffset="22990.4">23391 2423 156 0,'0'0'148'0,"0"0"-21"0,0 0-6 0,0 0-15 0,0 0-4 16,0 0-6-16,0 0 1 0,0 0-5 0,4 12 3 15,-4-12-11-15,4 7 4 0,-4 0-7 16,1-1 3-16,3 2-4 0,-4 3 1 0,0-1-5 16,3 0-4-16,-2-1-6 0,-1 2-3 0,0 0-2 15,4 0-6-15,-7-1-6 0,6 0-6 0,-3-1-3 0,1 0-4 16,-1-2-4-16,0 0-5 0,0 0-1 0,0 0-2 15,0-2-2-15,3-3-1 0,-3 5-9 16,1-4-10-16,-1 0-19 0,0-3-15 0,0 5-18 16,0-5-19-16,0 4-22 0,0-4-28 0,0 0-17 15,0 0-44-15,0 0-99 0,10-10-301 0,-6 6 133 16</inkml:trace>
  <inkml:trace contextRef="#ctx0" brushRef="#br0" timeOffset="23449.265">23522 2409 123 0,'0'0'121'0,"0"0"-7"0,0 0 0 16,0 0-3-16,0 0 7 0,0 0-9 0,21 2-7 16,-15-2-15-16,3 2-5 0,0-4-6 15,3 0-3-15,-1 2-7 0,2 0-8 0,0-3-6 16,5 1-5-16,-4 1-5 0,4-1-3 0,-1-1-7 16,-3 2-4-16,-1-2-2 0,-3 3-7 0,-1-2-8 15,-3 1-16-15,3-1-9 0,-9 2-24 0,13-2-4 0,-8 0-14 16,-5 2-11-16,6-3-10 0,-4 2-7 15,-2 1-9-15,0 0-3 0,0 0 1 0,0 0 0 16,-13-4-53-16,13 4-161 0,-14 0 71 0</inkml:trace>
  <inkml:trace contextRef="#ctx0" brushRef="#br0" timeOffset="23647.094">23683 2381 233 0,'-4'1'-5'0,"4"-1"9"16,-6 2 8-16,6-2 0 0,-7 2 8 0,7-2-1 16,-6 3 12-16,6-3 9 0,-4 5 3 0,4-2 13 15,0 3 2-15,0 0 5 0,0 1 14 0,-1 3 1 16,-2 1 3-16,3 2 0 0,0-5 3 0,0 6-1 15,0-2-3-15,-4 5-2 0,4-5-13 0,-1 2-5 16,1-2-6-16,0-2-5 0,-4 1-4 0,4 0 0 16,0-1-6-16,0-3-2 0,0 0-9 0,-1 3-2 15,1-6-5-15,0 4-19 0,-3-5-20 0,3 2-28 16,0-1-26-16,0-4-10 0,3 5-17 0,-3-5-16 16,0 0-97-16,0 0-229 0,0 0 102 0</inkml:trace>
  <inkml:trace contextRef="#ctx0" brushRef="#br0" timeOffset="24310.684">23727 2469 31 0,'0'0'128'0,"0"0"10"0,0 0-8 15,0 12 6-15,0-4-10 0,-1 1 1 0,2 2-3 16,-1-2 0-16,0 3-5 0,2-1-6 0,-2 1-5 15,0-1-12-15,1 1-8 0,-1 0-11 16,3 3-5-16,-2-5-8 0,1 1-5 0,-2-4-7 16,2 0-4-16,-2-2-4 0,2 0-1 0,0 0-13 15,-2 0-1-15,2-3-4 0,-1 1 0 0,-1-3-4 0,0 0-2 16,2 5-7-16,-2-5-8 0,0 0-4 0,0 0-6 16,0 0-2-16,0 0-5 0,2-13-10 15,-3 4-2-15,1 4-12 0,1-5-4 0,-1 4-9 0,2-6-3 16,-4 4 18-16,2-5-11 0,2 6 6 0,-2-5 4 15,1 8 4-15,-1-5 2 0,2 4 5 16,0-1 1-16,-2 3 7 0,0-1-2 0,0 4 10 16,1-7-1-16,-1 4 1 0,0 3 0 0,2-2 2 15,-2 2-2-15,0 0 2 0,7-4 4 0,-1 3-2 0,-6 1 3 16,11-2 0-16,-7 2-2 0,-4 0 4 0,13-3 1 16,-5 3 3-16,2-1 3 0,-1 0-12 15,2-2 4-15,1 2 1 0,-3 0-3 0,4 1 3 16,-3-3-2-16,-1 2 6 0,0-2-9 0,0 2 7 15,-3-2-1-15,1 2 1 0,-1-2-2 0,-1 1-3 16,3-1-4-16,-4-2 2 0,0 1 6 0,-1 1-2 0,0 1 5 16,-2-3-6-16,1 1 7 0,-2-3-4 0,0 2 4 15,-2 2-6-15,2 3 2 0,0-9-1 16,-1 3 11-16,0 3 6 0,-1-2 6 0,1-1 4 16,0 3-5-16,1 3-2 0,-3-3 4 0,3 3-5 15,0 0 0-15,-2-4-1 0,2 4 10 0,0 0-8 16,0 0 1-16,0 0 1 0,-3-3 0 0,3 3 6 15,0 0 3-15,0 0 3 0,-2 11-2 0,0-4 2 16,-1-3 0-16,1 1 4 0,2 2-2 0,-1-1 4 16,1 1-1-16,-2 3 1 0,2-1-4 0,-2-2 1 15,0 1-6-15,2 1 1 0,-2 1-5 0,4 0 2 16,-4-2-6-16,4 0-3 0,-2 2 1 0,0-4-4 16,0 2 0-16,0-1-1 0,1-1-2 0,-1 1-4 15,-1-2-11-15,1 0-16 0,1 2-22 0,-1-4-24 16,1 1-15-16,-1-4-37 0,-1 7-16 0,1-4-33 15,1 1-17-15,-1-4-123 0,3 5-328 0,1-4 145 16</inkml:trace>
  <inkml:trace contextRef="#ctx0" brushRef="#br0" timeOffset="25147.665">24089 2441 70 0,'0'0'182'0,"0"0"-15"15,0 0-10-15,0 0-24 0,0 0-10 0,0 0-16 16,0 0-10-16,0 0-9 0,0 0-6 16,3 12-5-16,-5-5-9 0,2 2-3 0,0 1-3 15,0-1-8-15,-1-1 1 0,0 2-7 0,-3 1-6 0,4-3-4 16,0-3-1-16,0 2-3 0,0 0 0 0,0 0-4 15,0-3-7-15,0 1-1 0,0-1 1 0,0 1-5 16,0-3-4-16,0 3 1 0,0-5-6 16,-1 5 6-16,1-5 3 0,0 4-7 0,0-4-5 15,0 0 5-15,0 0-2 0,0 0 0 0,0 0 1 16,0 0-2-16,0 0 0 0,0 0-1 0,0 0 0 16,0 0-6-16,1-15 5 0,4 9-4 0,-4-2-1 0,1-1 1 15,0 1 3-15,-2-1-4 0,4-1 0 0,-3 3 0 16,1-1 3-16,0 1 4 0,1 2 4 15,-2-1 2-15,-1 0 8 0,3 2 5 0,-2 2 1 16,-1 2-1-16,1-6-8 0,-1 6 5 0,2-5-6 16,-2 5 0-16,0 0-5 0,0 0 3 0,0 0-3 15,0 0 1-15,0 0-3 0,11 8 3 0,-10-4-2 0,3 1-1 16,-1-2-3-16,0 4-3 0,0-2 3 0,1 4 3 16,0-1-4-16,1-1 0 0,-3 3-2 0,3-1 2 15,-2-2 0-15,1 2-2 0,0 1-2 16,-2-1 0-16,1-2-1 0,3 0 0 0,-2 0 0 15,-2 0-2-15,1-2 1 0,-2-3 2 0,2 5-2 16,0-4 7-16,-2-1-3 0,-1-2 2 0,1 4-6 16,-1-4 9-16,0 0-4 0,0 0 3 0,0 0 1 0,0 0-4 15,0 0 0-15,13-9-3 0,-9 1 2 16,1 1-2-16,-1-3 3 0,1 0-4 0,1 0 1 16,-1-1-1-16,0-1 2 0,0 0-1 0,1 2 3 15,1-3 2-15,-3 3 0 0,2 0 6 0,-2 1 3 16,0 0 5-16,1 1 1 0,-1 3 5 0,0-2 5 15,-3 2 2-15,4-2 4 0,-5 2 4 0,3 5-3 16,-1-5-2-16,-2 5-1 0,3-7-6 0,-3 5-3 16,0 2-3-16,4-3-2 0,-4 3-2 0,0 0 2 15,0 0-5-15,0 0 2 0,10 10 0 0,-10-6 5 16,3 1 10-16,-1 6 1 0,2-2 3 0,-3 1 7 16,3 1 6-16,0 6-6 0,-2-2 2 0,1 2-3 15,0-3-4-15,0 2 2 0,0 0-2 0,1-1-4 16,-3-1-6-16,5 1 0 0,-3-5 3 0,-2 1-4 15,-1-1-5-15,4-1 2 0,-3 1 1 0,2-3 1 16,-2 0 4-16,1-2-5 0,-2 0-8 0,1 0-2 16,-1-1 1-16,0-4 3 0,2 6-2 0,-2-4-2 15,0-2 3-15,2 5-2 0,-2-5-4 0,0 0-6 16,1 4-1-16,-1-4-10 0,0 0-24 0,0 0-48 16,0 0-59-16,0 0-71 0,5-14-105 0,-5 10-274 15,1-6-631-15,0 0 279 0</inkml:trace>
  <inkml:trace contextRef="#ctx0" brushRef="#br0" timeOffset="45186.96">24961 2798 56 0,'2'2'62'16,"-2"-2"-4"-16,0 0-13 0,0 0 2 0,0 0 0 0,0 0-11 15,0 0 3-15,8 0-7 0,-8 0-1 0,0 0 0 16,0 0-11-16,0 0 5 0,0 0 2 0,6 0 4 15,-6 0-10-15,0 0 7 0,8 3-6 16,-5-2 7-16,-3-1-6 0,0 0 8 0,13 0-7 16,-13 0 5-16,11 0-4 0,-6 0 4 0,3 0 2 15,0-1-1-15,3 2 0 0,-2-1-4 0,3 0-1 16,-1-1 2-16,0 1 6 0,3 1-6 0,5-1 4 0,-6-3-6 16,6 3 5-16,-2 2-2 0,3-1-2 0,0-1 0 15,1 0-8-15,6 0 2 0,-5 2 3 16,7 0 2-16,1 0-6 0,-10-2 2 0,8 3-3 15,2-3-6-15,-9 2 4 0,7 3-5 0,0-4-4 16,1 1 4-16,-9 0 2 0,8-2-3 0,-9 2-4 16,4 1 3-16,-5-3-5 0,3 1-1 0,-4 0 1 15,1 2 5-15,-2-2-7 0,-3 0 3 0,-2 1-8 16,2-2 9-16,-3 0-1 0,0 0-2 0,-5 0 1 16,3 0-2-16,-8 0 3 0,9 0-2 0,-4 0-3 15,-5 0-6-15,0 0 2 0,10 3-12 0,-10-3-12 16,0 0-11-16,0 0-16 0,0 0-5 0,0 0-25 15,0 0-10-15,0 0-96 0,0 0-208 0,4-3 93 16</inkml:trace>
  <inkml:trace contextRef="#ctx0" brushRef="#br0" timeOffset="45834.306">25675 2714 67 0,'0'0'129'0,"0"0"-5"0,-4-3-3 16,4 3-10-16,0 0 1 0,-3-4-8 0,3 4-4 16,0 0-8-16,0 0-3 0,0 0-4 0,0 0-6 15,0 0-6-15,0 0-9 0,0 0-3 0,0 0 0 16,0 0-1-16,0 0-13 0,0 0 4 0,0 0-2 16,0 0-6-16,0 0 0 0,0 0 2 0,0 0-5 15,0 0 5-15,0 0-12 0,0 0-2 0,0 0-7 16,0 0 0-16,0 0 0 0,0 0-5 0,9 11 1 15,-5-8 0-15,0 0 4 0,1 3-3 0,4 2 3 16,-2-5-6-16,0 6 6 0,2-2-2 0,1 3 3 16,1-2-2-16,0 1 0 0,-1-4-1 0,2 2 0 15,-2-3-4-15,0 2 3 0,-1 1-7 0,0-2 0 0,4-1 0 16,-3-1 2-16,-3 2-6 0,0-3 0 16,0 2-1-16,-1-3 1 0,-1 1-1 0,-2 1-3 15,1-3 8-15,-4 0-7 0,7 2-2 0,-4 0 2 16,-3-2 1-16,0 0 6 0,6 1 2 0,-6-1 8 15,0 0-1-15,3 2 0 0,-3-2-1 0,0 0 0 16,0 0 1-16,0 0-1 0,0 0-3 0,0 0-2 16,0 0 1-16,0 0-1 0,0 0 2 0,0 0-3 15,0 0 4-15,0 0 1 0,0 0-1 0,0 0-3 16,0 0 1-16,0 0-6 0,-7 6 2 0,2-5-5 16,-4 3-1-16,-1 1 1 0,-3 0-3 0,-1 2 3 15,-1 3-4-15,1-2 3 0,-3 2-5 0,-1-3-3 16,-1 3-9-16,3 0-5 0,0 1-8 15,-3 1-12-15,1-2-12 0,0 0-15 0,-5 4-15 16,4-5-29-16,4 2-31 0,1-6-30 0,-3 2-48 0,-1 2-140 16,7-5-383-16,-1 0 170 0</inkml:trace>
  <inkml:trace contextRef="#ctx0" brushRef="#br0" timeOffset="47640.548">26109 2411 21 0,'0'0'96'0,"0"0"-2"0,0 0-3 0,3-2-4 15,-3 2 5-15,0 0-2 0,0 0-7 0,0 0 7 16,0 0 0-16,0 0-4 0,0 0-1 0,0 0-6 16,0 0-3-16,0 0-3 0,0 0-4 0,0 0 3 15,0 0-8-15,0 0 0 0,0 0-7 0,0 0-4 16,0 0-5-16,0 0-4 0,0 0-6 0,0 0 0 15,0 0-5-15,0 0-2 0,0 0-8 0,0 0-1 16,0 0 5-16,-1 14 4 0,-2-9 4 0,3 4-1 16,-2-3 2-16,-1 8-1 0,2 3 12 0,-2 1-5 15,-2 8 8-15,-1 0 4 0,-1 6 1 0,2 0-3 16,0 14 0-16,-1 1 0 0,-2-11 2 0,-1 14-1 16,3-3-2-16,-1 2-1 0,3 2-3 0,-2-4-3 15,1 2 1-15,2-15-3 0,2 3-5 0,-3 10-2 16,3-12 0-16,-2-4-1 0,2 5-3 0,1-6-1 15,1-1-8-15,2-4 2 0,-3 0-4 0,1-6 1 16,2-2-6-16,-1 1 2 0,-2-4 0 16,3-2-6-16,-2-3 1 0,-2-2-12 0,1 0-8 15,1-3-13-15,-1 3-7 0,0-3-14 0,0-4-9 0,0 0-21 16,0 7-22-16,0-7-28 0,0 0-37 16,0 0-26-16,0 0-26 0,3-25-164 0,-6 13-405 15,3-5 180-15</inkml:trace>
  <inkml:trace contextRef="#ctx0" brushRef="#br0" timeOffset="49345.978">26131 2488 25 0,'13'-2'61'0,"2"2"1"0,3-2-5 16,5 2-3-16,-2 0 0 0,8-5 10 0,3 2-20 15,0-1 2-15,5 1-2 0,1 1-4 0,-1-1-1 16,16-1-2-16,-1 1-6 0,-12-1-4 0,15 2 0 16,2 1 1-16,-2 0-9 0,0 1-2 0,-4-3 4 15,-10 3-6-15,10-3-2 0,-10 6 1 0,10-8-3 16,-14 4-2-16,18 2 0 0,-18 0-5 0,2-1 5 15,10 0 1-15,-8-1-4 0,-4 3-5 0,3-3 5 16,11 0-5-16,-12-2-4 0,1 3 7 0,10 0-2 16,-12 0 2-16,-2 0-6 0,-1-1 5 0,-1 2 2 15,-2-2-3-15,0-1-2 0,0 2 1 0,-5 0 4 16,-5 0-4-16,-3 0 18 0,-1 0-22 0,-1-2-4 16,-4 2 10-16,0-2 3 0,1 2-10 0,-1-3 5 15,4 1 8-15,-6 2 2 0,8-2-2 0,-3 1 0 16,0-2 4-16,3 2-10 0,-2-2 5 0,2 3 3 15,-2-5 4-15,2 5 1 0,-7-2-5 0,5 2-2 16,-4 2 1-16,-1-4-8 0,-5 2 11 0,2 0-2 16,-9 0 4-16,10 0 6 0,-3-2 9 15,-7 2 3-15,6 0 7 0,-6 0-3 0,0 0-9 16,9 2-4-16,-9-2-1 0,4-3-6 0,-4 3 6 0,0 0-6 16,0 0 6-16,0 0-1 0,0 0 4 15,6 0-8-15,-6 0 3 0,0 0 9 0,0 0 5 16,0 0-1-16,0 0 7 0,0 0 0 0,0 0 1 15,0 0 4-15,0 0-9 0,0 0 3 0,4 3-4 0,-4-3-7 16,0 0-5-16,0 0 1 0,0 0 5 16,0 0-5-16,3 4 3 0,-3-4-5 0,0 0-1 0,0 0 4 15,13-2-5-15,-8 2 3 0,4 0-4 16,1-2-1-16,1 2-1 0,2-2 1 0,0 2-8 16,3 0 4-16,-1-1-2 0,2 2 1 0,0-2-5 15,1 2 1-15,-8-1 1 0,4-1-1 0,0 1 1 16,4 0-5-16,-4 0 5 0,0 0-10 0,-1 0 4 15,1 0 0-15,-1 0 0 0,1 0-4 0,-1-2 3 16,-2 4 2-16,1-4-7 0,-3 4 3 0,2-5-4 16,-2 3 7-16,-4-1-5 0,-5 1 4 0,9 0-2 15,-4 1 9-15,-5-1 5 0,9 0 6 0,-9 0 6 16,5 1 2-16,-5-1 3 0,0 0 4 0,0 0-1 16,0 0-6-16,0 0-3 0,0 0 1 0,0 0-4 15,9-1-2-15,-9 1-6 0,0 0 2 0,4 3-4 16,-4-3-3-16,0 0 1 0,0 0-2 0,0 0 0 15,0 0-4-15,0 0 1 0,0 0 6 0,0 0-8 16,0 0-1-16,0 0 1 0,0 0-2 0,0 0 0 16,0 3 0-16,0 2 3 0,0-5-2 0,-1 10 2 15,1 1 0-15,-3 1 8 0,2 1 2 0,-2 4 3 16,2 2 6-16,1 2-2 0,-4 6 4 0,3 0-1 16,-2 4 5-16,2-2 0 0,-3 3-4 15,2-3 3-15,-2 0 0 0,2 2-2 0,0 1-3 0,2-2-1 16,-4 2-2-16,3-1 6 0,-3 0-7 0,4 4-6 15,0-3 4-15,0-1-4 0,0 1 2 16,5-1-6-16,-5-1 2 0,3-2 2 0,-2 1-3 16,3 2-4-16,-3-4 9 0,7 3-10 0,-3-2 2 15,0-2-3-15,-1 2 0 0,1-4 0 0,0 3-1 16,0-4-2-16,2 4 0 0,-5-9 3 0,6 0-1 0,-4-1 1 16,1 1-5-16,0-3 3 0,-1 1 7 0,0 0-5 15,-2-3 5-15,1-4-7 0,1 4 2 16,-2-4-7-16,0 2 5 0,0-2-2 0,1-4 1 15,-1 2-4-15,-2-7 5 0,3 11 5 0,-3-5-8 16,0-6-1-16,1 7-2 0,-1-7 3 0,1 5 1 16,-1-5-2-16,0 0 0 0,1 6 2 0,-1-6 0 15,0 0 2-15,0 0-2 0,0 0-4 0,2 6 6 16,-2-6 1-16,0 0-7 0,0 0 3 0,0 0-3 16,0 0-4-16,0 0-2 0,0 0 0 0,0 0-2 15,0 0-1-15,0 0-5 0,0 0-1 0,0 0-2 16,0 0-5-16,0 0-4 0,0 0-7 0,0 0-5 15,-15 1-5-15,15-1-6 0,-15 0-1 0,15 0-6 16,-24 1 1-16,14-2 1 0,-12 1-4 0,3-1 6 16,-3 0-4-16,-7 0 4 0,-1 0 4 0,-3-2 3 15,0 2 10-15,1-1-1 0,0 1 5 16,-5-2-2-16,4-1 9 0,0 2 3 0,-3 0 2 0,4-1 0 16,-4 0 0-16,-1 3 1 0,5-4-1 0,-5 3 0 15,1-1-1-15,-1 1 2 0,0 1-1 0,-2-1 2 16,0 1 3-16,0 1-1 0,-1 0 1 0,-11-1 3 15,10 2-5-15,3-4 3 0,-2 2-1 0,1-1 1 16,-1 1-1-16,1-1-1 0,4 1 2 16,-3-1-4-16,3 1 7 0,3-1-1 0,1 0 4 0,-1 2-1 15,0-2 1-15,4 2 1 0,-2 0 4 16,-1 1 0-16,0 1 5 0,-1-1-6 0,4 1 9 16,-2 1-8-16,1-1 3 0,-2-1-1 0,8 0 4 15,-3 1 0-15,3-2-3 0,-4 5 4 0,4-5-3 16,2 2 3-16,1 0 0 0,-1-2 3 0,0 2 1 15,2-3-4-15,-2 3-3 0,2-2-1 0,1 2 5 16,-3 0-3-16,-2-3-1 0,2 1 2 0,3 0-6 16,-2-2 1-16,-1 1-4 0,-9-1-5 0,2-2-2 15,0 3-8-15,-3-1-10 0,-4-5-1 0,2 6-7 16,-1-3-2-16,3 2 5 0,-5-2 9 0,0-1-5 16,3 3 9-16,1-4 2 0,4 3 7 0,5-1-4 15,3-1 3-15,-1 1 2 0,5-2 3 0,3 4 8 16,1-1 8-16,4 0 0 0,8 2 4 0,-13-2 1 15,13 2-4-15,-12-1-8 0,12 1 8 0,0 0-6 16,0 0 0-16,0 0-4 0,0 0-22 0,0 0-34 16,0 0-36-16,0 0-55 0,19-11-86 0,-19 11-257 15,0 0 113-15</inkml:trace>
  <inkml:trace contextRef="#ctx0" brushRef="#br0" timeOffset="50421.828">26288 2839 99 0,'0'0'116'0,"0"0"-19"0,0 0-10 0,0 0-3 16,0 0-18-16,0 0 0 0,7 16-3 0,-7-9-8 15,2 2-3-15,1 0 0 0,-1 2-8 0,-2 6-8 0,0-1 3 16,0 2-3-16,0-2-4 0,0 1 0 15,3-3-5-15,-2 6-5 0,-1-9-3 0,1 4 0 16,-2 0 2-16,2-1-3 0,1-2-11 0,-2 0-4 16,1-4 5-16,2 4-4 0,-3-7 3 0,0 2-13 15,1-2-4-15,-1-5-6 0,2 7 1 0,0-4 4 16,-2-3-5-16,0 0 2 0,2 4 1 0,-2-4-10 16,0 0-2-16,0 0 6 0,0 0 0 0,0 0 4 15,5-14 3-15,-5 7-3 0,0 2 4 0,0-4 6 16,2-1-4-16,-2 0-2 0,0 1-4 0,-2-4 1 15,2 1 10-15,-1 2-5 0,0 0 5 0,1-1 5 16,0-2 5-16,0 3 14 0,-1-1 1 16,1 1 13-16,-2 0 10 0,0 3-8 0,2-1 5 0,0 0 1 15,-2 3-6-15,2-2 7 0,0 2-1 16,0 1 4-16,0 0-4 0,2-1 7 0,-2 5-13 0,0-5 2 16,0 5-3-16,0-4-1 0,0 4-4 0,1-4 9 15,-1 4-3-15,3-4-1 0,-3 4 1 0,0 0-3 16,0 0-5-16,0 0-1 0,0 0-5 0,0 0-3 15,0 0-1-15,0 0 1 0,0 0-1 0,0 0-1 16,0 0 7-16,11 7 3 0,-9-4-5 16,0 1-7-16,2 4 1 0,-1-3-4 0,3 7 2 0,-2-8-1 15,-1 6-1-15,1 1-1 0,0 0 1 0,0 0-3 16,1 0 0-16,-1 0-1 0,0-1-1 0,-1 0 0 16,3 1-1-16,-1-4 0 0,-3 1 0 0,1-2 0 15,1 0-6-15,-2-1 0 0,-1 0 4 0,1-1-2 16,0-2 2-16,-2 2-2 0,4-1 5 0,-4-3-12 15,0 0 8-15,0 0 0 0,0 0-1 0,10-8 2 16,-5 3-1-16,-1-4-1 0,4 0-4 0,-3-3 3 16,5-2-2-16,-2-1 1 0,-2-3-1 0,3 4 4 15,0-3-4-15,-1 7-2 0,1-5 1 0,-1 2 2 16,-2 0 1-16,0 3-2 0,-1-1 40 0,1 2-10 16,-3 3 5-16,1 0-1 0,0 1 0 0,-2 2 2 15,1 0-8-15,-2-1-4 0,-1 4 2 16,0 0 0-16,0 0 2 0,16 7 1 0,-12 0 0 15,1 2 0-15,-2 1 2 0,3 4 2 0,-1 3 7 16,-3 1-1-16,1 3-2 0,1 2-3 0,1-3 1 0,-3 0-6 16,-2-3-1-16,3 3-3 0,-1-2 0 0,-2 0-1 15,0-2-5-15,0-1-1 0,2-3-4 16,-2-5 2-16,0 5-9 0,0-4-11 0,0-1-16 16,0-1-15-16,0-1-7 0,2-2-13 0,-4 0-3 15,2-3-20-15,0 0-26 0,0 0-29 0,0 0-25 0,9-10-17 16,-5 3-11-16,2-5-144 0,0 1-357 0,-1-5 158 15</inkml:trace>
  <inkml:trace contextRef="#ctx0" brushRef="#br0" timeOffset="50771.962">26723 2954 40 0,'0'0'141'0,"1"-4"16"0,-1 4-13 16,3-2-9-16,-3 2-9 0,0-4-14 0,0 4-13 15,0 0 5-15,0 0-3 0,0 0 1 0,-3 12-6 16,3-5-6-16,-1 1-2 0,0 1-6 0,-2-2-5 15,2 4-3-15,-2 0-4 0,2 5-3 0,0-6-7 16,-1 2-2-16,2-1-8 0,-1 1-4 0,0-1-3 16,2 0-4-16,-1-2-4 0,1-1-7 0,1-1 2 15,0-1-7-15,1 2 1 0,2-6-4 0,-1 4 0 16,3-5-5-16,0-1 1 0,0 3-4 0,5-3-2 16,-3-3-5-16,2 1-3 0,1-4-1 15,-1 0-5-15,1 1-5 0,-1-2-3 0,-2-1 2 0,0-1-4 16,1-3 0-16,-5 0-2 0,3-3 0 0,-3 6 0 15,-1-5 1-15,-4 1 1 0,2 2 4 0,-2-1 1 16,-2 2 3-16,2-1-1 0,-4-1 6 16,-1 3-2-16,0 2 0 0,-3 1 3 0,-2 0 1 0,1-2-1 15,0 5-3-15,-5 2 0 0,0 1 1 16,1-1 1-16,-3 3 2 0,2-1-13 0,2 4-16 0,-1 0-29 16,1-3-35-16,0 2-35 0,1 1-37 0,2 3-132 15,-2-1-321-15,6 1 141 0</inkml:trace>
  <inkml:trace contextRef="#ctx0" brushRef="#br0" timeOffset="51118.674">27013 2891 57 0,'0'0'173'0,"-1"-3"-12"0,1 3-7 15,0 0-19-15,0 0-11 0,0 0-10 0,0 0-10 16,0 0-5-16,5 10-4 0,-4-3 4 0,2 2-13 0,-1 1-1 16,1 3-10-16,-1-1 2 0,0 3 2 0,1 3-13 15,-2-1-8-15,-1-1-2 0,2-3-7 16,0 3-3-16,-2-3-3 0,0-1-10 0,0-1 2 15,0 0-5-15,0-1-2 0,0-1-3 0,0-2-1 16,0-2-4-16,0 0 1 0,0-1-6 0,2 2-9 16,-2-4-3-16,0-2-16 0,0 0-20 0,0 0-30 15,0 0-29-15,0 0-31 0,0 0-21 0,2-12-22 16,-2 6-108-16,0-2-297 0,0-2 133 0</inkml:trace>
  <inkml:trace contextRef="#ctx0" brushRef="#br0" timeOffset="51446.154">26994 2855 126 0,'5'-3'127'0,"-5"3"2"0,0 0-7 0,10 7-6 16,-6-4-6-16,2-1-6 0,1 0 3 0,1 3-21 16,1 1-5-16,-1 1-3 0,4-1-8 0,-1 2-8 15,-2-1-5-15,2 2-3 0,1-2-9 0,0 4-2 16,-2-2-5-16,-1-2-1 0,0 5-5 0,0-2-1 15,-4-3-4-15,2 1-3 0,-3 1 3 0,1 1-2 16,1-1 1-16,-1-1 3 0,-3-1-4 0,-2 3-2 16,-1 0 7-16,0-1-1 0,-4 0 4 0,2 1-1 15,-3-2-8-15,-2 1 2 0,0-1-2 0,-3 1 8 16,-1 1-12-16,-2 0-1 0,-4 2-4 0,3-5-4 16,-4 3 2-16,2-4-4 0,-3 2-2 0,1 0 1 15,-1-1 0-15,5-1-9 0,-3-1-4 0,5-1-10 16,2 0-13-16,-1-3-10 0,5 1-15 15,-1-1-22-15,2-1-19 0,6 0-30 0,-8-3-22 16,4 0-125-16,4 3-293 0,1-6 130 0</inkml:trace>
  <inkml:trace contextRef="#ctx0" brushRef="#br0" timeOffset="51802.861">27350 2944 191 0,'5'-1'191'0,"-5"1"-13"0,2-2-20 16,-2 2-12-16,0 0-12 0,0 0-17 0,0 0-12 16,0 0-11-16,0 0-10 0,2-3-7 0,-2 3-9 15,0 0-8-15,0 0-2 0,0 0 1 0,0 0 3 16,-2 15-4-16,2-15 2 0,-7 10-3 0,3-1-1 15,-1-1-5-15,1 1 4 0,1 1-5 0,-4 1-4 16,6-1-1-16,-3 0-2 0,0 0-4 0,3 0 4 16,1 1-10-16,-3-1 0 0,3-1-1 0,-1 3-7 15,2-3 2-15,-1 0-2 0,3-1-2 0,1-3-3 16,-2 4 0-16,5-3-2 0,-1 0-2 0,-2-3-4 16,2 1 2-16,5 0-6 0,-5 0-3 0,3-4-7 15,-1 0-9-15,-1 0-23 0,5-3-18 0,-5-1-26 16,1 0-23-16,-3 0-33 0,5-2-42 0,-6 0-176 15,1-1-380-15,-1 0 168 0</inkml:trace>
  <inkml:trace contextRef="#ctx0" brushRef="#br0" timeOffset="52130.825">27337 3016 50 0,'0'0'171'15,"0"0"-12"-15,0 0-10 0,0 0-15 0,18-7-10 16,-18 7-16-16,14-3-5 0,-7 0-16 0,-2 1-5 0,-5 2-16 16,10-4-16-16,-6 1-23 0,-4 3-28 0,5-5-15 15,-5 5-10-15,0-9-9 0,0 9-2 0,-8-8 25 16,2 3-13-16,0-2 6 0,-5 3-3 0,0-3 0 16,-1 0 8-16,-3-3 8 0,1 2 12 0,1 1 11 15,4 0 13-15,-4 4-2 0,3-4 6 16,1 4 1-16,0 0 7 0,5-1-9 0,4 4-2 15,-10-2-8-15,10 2-1 0,-5-4-4 0,5 4-4 0,0 0 3 16,0 0-1-16,0 0-4 0,21-4 2 0,-12 0-9 16,3 2 2-16,1 1 3 0,0-1 1 15,1 2-14-15,3-2-15 0,2 1-17 0,-1-2-23 16,-2 3-25-16,2-1-12 0,-5 0-15 0,0 1-73 16,-3 0-199-16,2 1 88 0</inkml:trace>
  <inkml:trace contextRef="#ctx0" brushRef="#br0" timeOffset="52647.516">27569 2890 96 0,'2'2'177'0,"-2"-2"0"0,0 0-7 0,0 0-12 16,0 0-10-16,0 0-10 0,0 0-11 0,0 0-9 15,0 0-11-15,0 0-9 0,0 0-13 0,4 3-6 16,0 0 5-16,-4-3-3 0,0 5-3 0,0-1-3 15,-4-1-8-15,8 4 6 0,-4-3-7 0,0 5 0 16,-4 3-3-16,4-1-1 0,0 0-4 0,-2 0 2 16,0 6-6-16,-3-5 2 0,1 4-9 0,-1-1 3 15,1-1 0-15,0-4-3 0,2 3 1 0,-2 3-5 16,0-5-4-16,4 0-3 0,-2-1-3 0,-1-3-1 16,3 3-4-16,-1-3 0 0,2-2-8 0,-1 1 13 15,0-2-8-15,3 1-1 0,-2 1-4 16,0-3-1-16,2 1 0 0,1 0-3 0,2-2 1 0,-1-1 1 15,0 2-1-15,2-2 0 0,-1-1 0 16,4 0 0-16,2 0-4 0,-2 0 11 0,0-1 3 0,3-1-4 16,0 2 5-16,0-2-1 0,-1 1-5 0,2-1-2 15,-1 0 5-15,6 1-5 0,-6 0-6 16,0 0 4-16,1-1-5 0,-3 2-2 0,1-2 0 0,-2 2 6 16,-1-1-6-16,-2 0-3 0,-1 0 4 0,-6 1-8 15,9 1 2-15,-3-1 7 0,-6 0 1 0,8 0 6 16,-8 0 10-16,6-1 3 0,-6 1 2 0,4 2 8 15,-4-2 7-15,0 0-1 0,0 0 4 16,0 0-6-16,0 0 3 0,0 0 5 0,0 0-11 0,0 0-4 16,0 0 3-16,0 0-7 0,8-2-23 0,-8 2 12 15,0 0-1-15,0 0-3 0,0 0 8 16,4-3-39-16,-4 3 22 0,0 0-35 0,0 0-32 0,0 0-61 16,0 0-76-16,0 0-108 0,-18-3-337 0,18 3-689 15,-18-3 305-15</inkml:trace>
  <inkml:trace contextRef="#ctx0" brushRef="#br0" timeOffset="61522.806">26494 2175 25 0,'0'0'82'0,"0"0"1"16,0 0-17-16,0 0 5 0,0 0-2 0,0 0 1 15,0 0-2-15,0 0-6 0,5 2 0 0,-5-2 9 16,0 0 0-16,0 0-7 0,0 0-4 16,0 0 1-16,18-5-5 0,-13 3-11 0,0-4 6 0,4 1-9 15,4-2 1-15,-3-2-8 0,3 1-5 0,4-6-2 16,-1 2 1-16,5-5-29 0,0-1 0 0,-3 1-4 15,5 3 5-15,-2-5 1 0,-3 0-7 16,-4 4 0-16,2-7 4 0,1 0 0 0,-1-2-1 16,-4 3 0-16,0-4-4 0,0 1 2 0,-5 0 4 0,0-2-3 15,-1 8-2-15,-3-8 0 0,1 11 0 0,-4 3 4 16,0-5 5-16,0 5-6 0,-4 2 0 0,3 3 6 16,-1 1-2-16,0 0 1 0,-3 0 4 15,1 1-7-15,-2 2-3 0,3-2 1 0,-3 4 0 16,-2-2 3-16,2 2 4 0,-1-1-16 0,7 2 9 15,-12 3-6-15,7 0 6 0,-1 2-2 0,1-1-4 0,-1 4 9 16,1-2-2-16,-3 3-2 0,3 3 2 16,0-2 0-16,0 2 3 0,1 4 6 0,0 0-6 0,2 1-4 15,-1 1-1-15,6 2-1 0,-5-3 7 16,1 3 3-16,0-3-8 0,0 3 3 0,1-2 5 16,1-1 0-16,0 0 1 0,0 2-5 0,-1-2 2 15,4-2-1-15,-3-3-3 0,2 3 3 0,-1-3 1 16,1 0 0-16,3 2-1 0,-4-2-4 0,0-2 9 0,2 1-7 15,0-3 5-15,1 1-3 0,-4-3 4 16,2-1 1-16,1 2-7 0,-4-3-8 0,2-1 5 16,0 0 6-16,0 1-1 0,-1-1-8 0,-1-3 9 15,3 5-6-15,-2-3 10 0,-1-2-2 0,0 0-8 16,2 5 8-16,-2-5-4 0,0 0-2 0,0 0 5 16,0 0 1-16,0 0 0 0,0-12-12 0,1 7 13 15,-1 0-13-15,-1 1 2 0,1-3 7 0,1-1 2 16,-1 2-12-16,0-3 9 0,0 1-4 0,2-3 1 15,0-1-2-15,1 2 9 0,-3 0-6 0,2-1 4 16,-2 1-6-16,2-2 8 0,0 3-5 0,-1 0 10 16,1 0-2-16,1 0 4 0,0 3-2 0,-1-1-8 0,-1 2 6 15,3-1-1-15,-2 0 4 0,1 1-13 16,2 2 7-16,-1-1-3 0,-3 0-3 0,5 1 2 16,-6 3-1-16,9-1 2 0,-3 1 2 0,0 3-4 15,-1-1 8-15,3 1 4 0,1 5 9 0,-3-1-2 16,2 3 2-16,-4 1 0 0,5 4 6 0,-4 0 4 15,3 1 0-15,-2-1 6 0,-2 2-2 0,1-2 0 16,-1 1-5-16,1 1 3 0,-1-4-5 0,0 0 0 16,-1-4-7-16,1 4 4 0,-1-4-8 0,-1 0 3 15,1 0-10-15,0-3-2 0,1 0 3 0,-2-1-7 16,0-1-10-16,-2-4-23 0,6 1-21 0,-6-1-35 16,9-6-17-16,-4-2-18 0,0-1-42 0,1-1-89 15,-1-1-272-15,-1-1 121 0</inkml:trace>
  <inkml:trace contextRef="#ctx0" brushRef="#br0" timeOffset="62096.812">27210 1746 103 0,'0'-6'108'0,"1"0"7"0,-1 2 6 16,0-2 3-16,0 3-8 0,0-1-1 0,0 4 1 15,0 0-10-15,-1-5-8 0,1 5-11 0,0 0-1 16,-2-4-7-16,2 4-10 0,0 0-3 0,-7 9-3 16,2-3 3-16,-3 7-1 0,-2 4 0 0,3 0-7 15,0 2 5-15,-2 8-3 0,0-2 0 0,0 1-3 16,1-2-3-16,-1 3-6 0,4-3-4 0,1 4-1 16,3-10-5-16,-3 2-2 0,3-2-6 0,2 7 1 15,-2-8-3-15,2 1-2 0,4-2-4 0,-2 1-3 16,-2-6-4-16,8 4 2 0,-4-5-6 0,0-1 0 15,3 3-3-15,0-4-7 0,3-3-17 16,-2 0-16-16,3-3-22 0,0-2-22 0,1 0-33 16,1-3-13-16,-1 1-32 0,1-4-27 0,1-2-120 0,1 1-326 15,-5 1 145-15</inkml:trace>
  <inkml:trace contextRef="#ctx0" brushRef="#br0" timeOffset="62726.939">27288 1924 45 0,'0'0'81'0,"0"0"-2"0,16-2-9 16,-16 2-2-16,0 0-16 0,14 3 2 0,-9-1-10 16,2 1 12-16,0-2-5 0,-3 3-8 0,1 0 1 15,-1 1 8-15,1 2-8 0,-5-4 4 0,4 6 7 16,-1-2-9-16,-3 4 4 0,0-4-10 0,-3 6 6 16,1-2-5-16,-2-1-4 0,0-1-5 0,0 4 1 15,-1-5-3-15,1 3-7 0,-1 0-6 0,-3-4 10 16,3 1-7-16,0 2 0 0,1-6-4 0,-1 2-5 15,1 0 2-15,3-2 0 0,1-4-4 0,-5 4 2 16,5-4-2-16,-6 6-2 0,6-6 6 0,0 0-5 16,-2 4 1-16,2-4-8 0,0 0 6 0,0 0-7 15,0 0 1-15,0 0-6 0,11-17 1 0,-4 7 1 16,2 5 10-16,-1-7-11 0,-2 4-1 0,4-6-5 16,2 0 10-16,-2 2-11 0,-2 1 8 0,2-5-9 15,0 4 7-15,-2-2-5 0,-1 6 4 0,0-2 3 16,-2 2 0-16,-1-1 0 0,-1 5 9 0,-2-1-6 15,1 0 14-15,2 1 9 0,-3 0-5 0,-1 0 6 16,0 4-1-16,0 0 1 0,-5-4 1 0,5 4 2 16,0 0-9-16,0 0 11 0,-10 9-4 0,6-4-1 15,0 3-3-15,-1 0 5 0,-2 1 2 0,2 0 3 16,1 3 5-16,0-2-13 0,0 2 7 16,0-3-2-16,4 4 3 0,-2-2-2 0,0 2-2 0,5-4 3 15,-2 0-6-15,2 3 3 0,-1-4-5 0,1 2-3 16,3-3-3-16,-1 2 3 0,2-4-6 0,-2-1 4 15,1 1-6-15,1-1-1 0,2-2 1 0,1-2-1 16,1 0 1-16,3-2-18 0,2-3-22 0,-4-2-27 16,5-1-25-16,-2-1-40 0,-2-3-28 0,0 1-149 15,0-2-321-15,-4 0 142 0</inkml:trace>
  <inkml:trace contextRef="#ctx0" brushRef="#br0" timeOffset="63198.71">27389 1586 43 0,'0'0'142'0,"0"0"-11"0,-2-2-3 0,2 2-4 0,0 0 2 15,0 0-4-15,0 0 0 0,10 10 1 16,-6-8-10-16,0 3 4 0,1-1-3 0,0 1-2 16,4 0-2-16,0 3-1 0,0-1-6 0,2 2-4 15,6 2-2-15,-6 2-4 0,6 0 0 0,-4 2-7 16,10 4 0-16,-4 0-10 0,2 3 31 0,-3-1-17 16,2 3-8-16,-2 0-6 0,2-1-3 0,1 1-11 15,-4 0-3-15,-2-2-8 0,0 4 2 0,-1-2-8 16,0 1-3-16,-2-1-2 0,-5 0-6 0,1 3-6 15,-3-6 5-15,-2-4-4 0,1 2-3 0,-2 4 1 16,-2-4 0-16,-5 4 3 0,1-2-4 0,-1-4 1 16,1-1-1-16,-2 1 1 0,-3-2-1 0,1 2-5 15,-1-3-1-15,1-3-2 0,1 0 0 0,-1-1 1 16,1 0-3-16,-1-2-4 0,2 3 1 16,-1-4-1-16,2-1-3 0,1-1 2 0,0 0 0 0,2-2-3 15,-2 2 0-15,4-5-3 0,-4 4-3 0,4-4-2 16,-4 4-1-16,4-4-7 0,0 0-17 15,-3 4-27-15,3-4-43 0,0 0-59 0,0 0-60 0,-11-9-105 16,11 9-173-16,-7-13-533 0,2 6 236 0</inkml:trace>
  <inkml:trace contextRef="#ctx0" brushRef="#br0" timeOffset="64465.821">25656 2109 45 0,'0'0'126'0,"0"0"-5"16,0 0-8-16,0 0-4 0,0 0-10 0,0 0-5 15,0 0-3-15,0 0 2 0,15 11-8 0,-15-11-11 16,6 1 4-16,-2-1-10 0,3 0-2 15,-7 0-5-15,12-1 1 0,-5-1-6 0,4-7-4 0,3 1-2 16,3-2-5-16,-2 0-31 0,2 2 0 0,-2-5-1 16,3 1-4-16,7-2 1 0,-10 1-2 0,0 2 3 15,-1-2-9-15,-1 3 4 0,-4-1 2 0,1 3-5 16,-1-3 12-16,-2 5 9 0,0-4 2 16,-1 4 10-16,-2 2 4 0,0 0 13 0,-4-1 3 0,0 5 7 15,3-4 0-15,-2 0 6 0,-1 4-4 16,3-1-8-16,-3 1-6 0,0 0-6 0,0 0-4 15,0 0-4-15,0 0 0 0,0 0-2 0,-7 14 0 16,5-5-4-16,0 3-3 0,-2-3-3 0,3 4-3 0,0-3-4 16,2 2 3-16,-2-1-6 0,2 0 0 0,0 4 0 15,1-6-5-15,0 1 1 0,2-2-3 16,-1 1-1-16,-1 0-6 0,2-2-1 0,0-2 1 16,2-2-4-16,-2 2 0 0,1 0 0 0,-1-3-2 15,3-1-3-15,-7-1-8 0,14 0-1 0,-14 0-4 16,15-3-7-16,-10-2 2 0,5 2-4 0,-1-4-2 15,-1 0-4-15,-3-1-1 0,3-1 5 0,-3 0-1 16,1-4 2-16,-2 4 7 0,0-3-2 0,1 0 1 16,0 0 4-16,-2 0-3 0,0 1 7 0,0-2 3 15,-3 5 5-15,1-2 3 0,-1 5 1 0,0-2 3 16,0 0 12-16,0 2 12 0,0 3 1 0,0-3 3 16,0 5-1-16,0-6-8 0,0 6 0 0,0-4-3 15,0 4 0-15,0 0 0 0,0 0 5 0,0 0-1 16,-4 19 2-16,4-9 4 0,-1 5-4 0,0 5-3 15,1-2 3-15,-1 0 3 0,-3 3-3 0,0 3 7 16,0-4-7-16,3 4 7 0,-2-5-2 0,-1 1-1 16,3 9-2-16,0 1 1 0,0-5-1 0,-2 0 3 15,-1-4-3-15,4-3-1 0,-1 4-2 16,0-4 1-16,1 2 6 0,0-3-9 0,0 0-1 16,1-5-2-16,0 4-1 0,-1-5-3 0,0 2 0 15,3-5 2-15,-6 1-3 0,6 0-2 0,-3 0-1 16,1-6 1-16,-1 3-1 0,0-6-2 0,0 10-3 0,0-10 1 15,0 5-5-15,0-5-12 0,0 0-18 16,0 5-25-16,0-5-43 0,0 0-35 0,0 0-44 16,0 0-45-16,-8-15-159 0,5 6-414 0,0 0 184 15</inkml:trace>
  <inkml:trace contextRef="#ctx0" brushRef="#br0" timeOffset="64765.742">26192 1973 44 0,'0'0'124'0,"0"0"-2"0,0 0-7 0,0 0-5 16,0 0-11-16,0 0 0 0,0 0-10 0,22-3-12 16,-17 2 0-16,7 0-14 0,-6-3-7 0,2 3-2 15,-8 1-10-15,11-2-8 0,-4 0-12 0,-7 2-19 16,6-3-23-16,-6 3-32 0,9-2-17 0,-9 2-23 16,5-2-80-16,-5 2-182 0,0 0 81 0</inkml:trace>
  <inkml:trace contextRef="#ctx0" brushRef="#br0" timeOffset="64917.931">26293 2052 47 0,'14'-1'124'0,"4"-4"-5"15,1 3-12-15,0-3-12 0,0 0-41 0,0 0-55 16,0-3-91-16,-8 4-97 0,6-1 43 0</inkml:trace>
  <inkml:trace contextRef="#ctx0" brushRef="#br0" timeOffset="66113.11">26314 2005 3 0,'0'0'87'0,"0"0"-14"0,0 0-1 0,0 0 4 15,0 0-15-15,0 0 11 0,0 0-3 0,0 0 1 16,0 0 0-16,0 0 6 0,0 0-3 0,0 0 7 16,0 0-13-16,0 0 7 0,0 0-11 0,0 0-12 15,0 0 3-15,0 0-13 0,0 0 5 0,0 0-2 16,15 0 3-16,-9 0-2 0,1-3-5 0,-2 2-6 16,4-3-2-16,0 2-1 0,1-1-6 0,-3 1 0 15,4-1-5-15,-5 0 4 0,5 0-5 0,-4 1-4 16,2-1 2-16,-1 0-5 0,-2 1 3 0,-2 1-1 15,4 1-6-15,-2-1 1 0,-6 1-5 0,5-5 0 16,-1 4 4-16,-4 1-12 0,0 0-14 0,9-1-7 16,-9 1-31-16,0 0 1 0,4-1-19 0,-4 1-21 15,0 0-8-15,0 0-23 0,0 0-77 0,0 0-219 16,0 0 97-16</inkml:trace>
  <inkml:trace contextRef="#ctx0" brushRef="#br0" timeOffset="66317.888">26320 2081 115 0,'8'0'132'16,"3"-1"-11"-16,0-2-5 0,2 3-6 0,-1-3-7 15,2 1-9-15,4-3-6 0,2 2-16 0,1-3-3 16,1 3-7-16,5-1-13 0,-11 1-36 0,6-2-48 15,-3 0-50-15,-6 2-86 0,2 2-185 0,-3-2 82 16</inkml:trace>
  <inkml:trace contextRef="#ctx0" brushRef="#br0" timeOffset="67922.619">18560 2356 49 0,'0'0'75'0,"0"0"-2"0,9 4 11 0,-9-4-14 16,0 0 12-16,0 0-14 0,6 3-7 0,-6-3-1 0,0 0 2 16,7 0-10-16,-7 0 0 0,4 2 1 0,-4-2 1 15,6 3-3-15,-6-3-4 0,8 1 0 0,-1 0-1 16,-7-1-6-16,9 0 1 0,0 0-6 0,0 2 3 16,1-5-6-16,4 4 4 0,-2-1-4 15,6 2-5-15,-2-1-2 0,5 1-3 0,0-2-3 16,7 0 0-16,2 0 0 0,-2 1-3 0,3 0-8 15,4 2 4-15,1-1-3 0,3 2 2 0,13-3-4 0,-1 1 4 16,3 1-3-16,0 3-2 0,2-2 3 0,5 0-3 16,2-3 2-16,1 5-2 0,1-3 2 0,0 1-4 15,24-1 3-15,-28 5-3 0,0-7 4 16,-2 5-6-16,-2-4-2 0,-2 8 0 0,-18-7-2 16,2 1 4-16,-3-1-4 0,-2 4 3 0,-2-2-2 15,-3 0-4-15,-11-1-2 0,1-1-15 0,0 0-25 16,-6-3-27-16,0 2-36 0,-2 0-116 0,-4-2-244 15,-3 1 107-15</inkml:trace>
  <inkml:trace contextRef="#ctx0" brushRef="#br0" timeOffset="68902.841">18722 2112 37 0,'0'0'96'0,"0"0"-4"0,0 0 2 15,0 0 7-15,11-3-15 0,-11 3 4 0,9-2-2 16,-2 1-8-16,-2 1-3 0,-5 0-9 0,14 0-5 16,-5 1-6-16,-1-1-3 0,0 2-11 0,-1-2-2 0,2 4-6 15,-2-1 2-15,-1 1-4 0,-1 0-1 16,0 1-7-16,0 1 5 0,-1-1-7 0,-3 2 2 15,3 1-4-15,-3 0 3 0,2-2-1 0,-6 1 5 16,3 1-8-16,-1-3 0 0,0 2-2 0,-2 0-3 16,2 0 8-16,-3-2-12 0,1 0-2 0,1 0 12 15,1 0-8-15,-3 0-5 0,0-1 0 0,-1-1-3 16,3 2-1-16,0-1 0 0,0-2 0 0,-1 1 2 16,3-3-6-16,-7 0 6 0,7 0-3 0,0 0 1 15,0 0-7-15,0 0 1 0,0 0-2 0,-7-5 0 16,7 5 4-16,3-9 2 0,-1 4-5 0,2-1 4 15,2-2-1-15,2-2 0 0,-3-1-2 0,0 2 5 16,5-4-7-16,-2 3 2 0,-3 0 2 0,3 2 4 16,1 1-8-16,-3-1 3 0,1 0 0 0,-3 2 0 15,1 3 3-15,0 1-5 0,-2-3 0 0,-1-1 7 16,-1 5 2-16,3-2 13 0,-4 3-9 0,0 0-1 16,0 0 1-16,3-5 0 0,-3 5-3 0,0 0-6 15,0 0 7-15,0 0-4 0,0 0 5 0,0 0-1 16,-12 17 5-16,7-12 1 0,1 4-2 0,2 0 4 15,-2-1-2-15,0 4 1 0,0-3-4 0,0 1 4 16,3 1-2-16,1 2 0 0,-4-1-1 0,8-1-2 16,-4-1 2-16,1-2 6 0,-1 1-11 0,4-1 1 15,0 1-4-15,-3-7 3 0,2 4-3 0,1 0-1 16,-2-3-2-16,5 0 0 0,0-3-5 0,-7 0-15 16,9 3-30-16,-9-3-29 0,16-1-35 0,-8-1-35 15,-1 1-119-15,-7 1-288 0,10-5 128 0</inkml:trace>
  <inkml:trace contextRef="#ctx0" brushRef="#br0" timeOffset="69684.874">19102 2196 103 0,'5'-2'103'15,"-5"2"-16"-15,0 0-11 0,0 0-9 0,0 0-4 0,0 0-16 16,0 0-19-16,0 0-23 0,0 0-18 0,0 0-21 15,0 0-55-15,5-1-97 0,-5 1 44 16</inkml:trace>
  <inkml:trace contextRef="#ctx0" brushRef="#br0" timeOffset="69940.761">19158 2164 87 0,'0'0'158'0,"0"0"-19"0,0 0-9 15,0 0-14-15,6-2-11 0,-6 2-16 0,0 0-3 16,0 0-11-16,0 0-23 0,0 0-40 0,0 0-26 15,13 2-39-15,-13-2-23 0,5 0-75 0,-5 0-165 16,0 0 73-16</inkml:trace>
  <inkml:trace contextRef="#ctx0" brushRef="#br0" timeOffset="70144.272">19218 2174 43 0,'0'0'97'0,"0"0"-4"0,0 0-14 15,0 0-15-15,0 0-22 0,0 0-20 0,0 0-18 16,0 0-29-16,5-4-46 0,-5 4-74 0,0 0 32 16</inkml:trace>
  <inkml:trace contextRef="#ctx0" brushRef="#br0" timeOffset="70295.939">19325 2160 14 0,'0'0'19'0,"0"0"-25"0,0 0-6 0,0 0 3 15</inkml:trace>
  <inkml:trace contextRef="#ctx0" brushRef="#br0" timeOffset="70863.091">18966 2210 32 0,'0'0'74'0,"0"0"-6"0,5-4 0 15,-5 4-6-15,0 0 2 0,4-5-2 0,-4 5 6 16,0 0-9-16,0 0-5 0,0 0-7 0,8 0 5 15,-8 0 5-15,0 0 3 0,0 0-1 16,0 0 3-16,6-3 2 0,-6 3 6 0,0 0 2 0,0 0 5 16,0 0 0-16,0 0-6 0,0 0-1 15,0 0 0-15,0 0 4 0,0 0 2 0,2 8 4 0,-2-4-1 16,0-4-4-16,-2 9-4 0,2-5-2 16,0 3-2-16,-2-2-3 0,2 1-5 0,-1 2-3 0,1-3-6 15,1 0-3-15,-2 4-4 0,2-6-4 16,-1 5-6-16,0-2 0 0,2-1-3 0,0 2-5 15,-2-2-4-15,0-2 2 0,1 2-1 0,0-1-4 16,-1 2-6-16,1-4-3 0,1 2-11 0,-2-4-12 0,2 4-20 16,-2-4-26-16,0 0-28 0,0 5-27 0,0-5-45 15,0 0-43-15,0 0-134 0,0 0-364 0,0 0 162 16</inkml:trace>
  <inkml:trace contextRef="#ctx0" brushRef="#br0" timeOffset="71122.054">19153 2193 59 0,'0'0'203'15,"0"0"-20"-15,0 0-19 0,0 0-17 0,0 0-17 16,0 0-13-16,0 0-15 0,0 0-29 0,0 0-25 16,0 0-24-16,0 0-21 0,0 0-36 0,0 0-23 15,0 0-27-15,6-5-18 0,-6 5-63 0,0 0-176 16,0 0 78-16</inkml:trace>
  <inkml:trace contextRef="#ctx0" brushRef="#br0" timeOffset="71278.905">19172 2171 54 0,'0'0'121'0,"0"0"1"0,10 4-30 0,-10-4-7 16,0 0-7-16,0 0-7 0,11 0-8 16,-11 0-36-16,11-3-32 0,-7 1-43 0,2 1-62 15,-6 1-120-15,5-5 54 0</inkml:trace>
  <inkml:trace contextRef="#ctx0" brushRef="#br0" timeOffset="71449.871">19292 2179 39 0,'0'0'146'16,"0"0"-16"-16,0 0-13 0,0 0-8 0,0 0-10 0,0 0-19 15,9 0-21-15,-9 0-41 0,0 0-40 16,0 0-33-16,0 0-65 0,0 0-130 0,0 0 57 16</inkml:trace>
  <inkml:trace contextRef="#ctx0" brushRef="#br0" timeOffset="71657.269">19313 2188 143 0,'0'0'141'0,"0"0"-15"15,0 0-10-15,5 3-9 0,-5-3-17 0,0 0-8 16,0 0-23-16,0 0-33 0,0 0-31 0,0 0-41 16,0 0-95-16,0 0-151 0,18-6 68 0</inkml:trace>
  <inkml:trace contextRef="#ctx0" brushRef="#br0" timeOffset="72606.451">19467 2145 70 0,'0'0'108'0,"0"0"9"16,0 0-13-16,0 0-4 0,0 0 1 0,0 0 0 16,0 0-7-16,0 0-4 0,0 0-9 0,0 0 0 15,0 0-3-15,0 0-6 0,0 0-8 0,0 0-6 16,0 0-6-16,0 0-4 0,0 0-6 0,0 0-2 16,9-2-5-16,-9 2-4 0,0 0-3 0,13 0 1 15,-13 0-6-15,9 3-4 0,-9-3-2 0,10 1 3 16,-10-1-5-16,10 4 2 0,-3-4-4 0,-7 0-2 15,11 4-4-15,-6-1 6 0,-1 1-5 0,0-2 4 16,-4 4-4-16,0-6 3 0,4 9 1 0,-4-7-5 16,0 5 10-16,-4-1-10 0,3 1 2 0,-4 1-8 15,1-2 3-15,-4 4 1 0,3-3 2 16,1-3-6-16,-1 2 3 0,0-1-2 0,-2 1 2 0,4-3 1 16,-1 0-3-16,0 3-1 0,0-2 5 0,4-4-7 15,0 0-2-15,-5 2 1 0,5-2-6 0,0 0 10 16,0 0-9-16,0 0-2 0,0 0 2 0,-2-12-1 15,2 12 5-15,11-12 1 0,-7 6-6 0,3-1 5 16,1-2-4-16,4 2 4 0,-6-1-3 0,4-1 6 16,-2 1-4-16,-3 3 4 0,4-2 1 0,-1 2 0 15,-3 0 2-15,-1-2-6 0,0 5 13 16,-1-2-8-16,1 1 1 0,1-1 0 0,-5 4-5 0,0 0 6 16,5-6-3-16,-5 6 8 0,2-5-6 0,-2 5 1 15,0 0 4-15,0 0-3 0,0 0 5 0,0 0 0 16,0 0 5-16,0 0 6 0,0 0 7 15,0 0-3-15,-6 15 5 0,3-8-3 0,2-2 4 16,-2 2-3-16,-1 0 1 0,2 4-4 0,-2-2-1 16,2 0 1-16,0 1-6 0,2-3 2 0,-1 0-2 0,2 3-3 15,-1-3 2-15,0-2-3 0,2 4 3 0,-2-4-1 16,4 1-2-16,-4-2 0 0,3 1-2 16,-3-5-7-16,5 3 7 0,-5-3-3 0,6 7 2 0,-2-6-4 15,-4-1 2-15,8 2 1 0,-8-2-3 16,0 0-1-16,10 2-4 0,-10-2 0 0,11 0 3 15,-11 0-3-15,9-5 1 0,-3 1-4 0,-6 4 1 16,5-3-12-16,-5 3-9 0,2-3-9 0,-2 3-14 16,0 0-17-16,7-3-27 0,-7 3-25 0,0 0-30 15,0 0-25-15,0 0-139 0,0 0-331 0,0 0 147 16</inkml:trace>
  <inkml:trace contextRef="#ctx0" brushRef="#br0" timeOffset="73795.911">19667 2271 41 0,'-2'-2'88'0,"2"2"2"0,0 0 4 16,0 0-10-16,0 0-3 0,0 0 9 0,0 0-7 16,0 0 4-16,0 0 5 0,0 0-6 15,0 0-2-15,0 0-1 0,0 0-11 0,0 0-10 0,0 0 1 16,0 0-11-16,0 0-2 0,5-5-10 0,-5 5 4 15,0 0-10-15,0 0 6 0,0 0-11 16,0 0-3-16,0 0-2 0,0 0-11 0,0 0 6 16,0 0-4-16,0 0 5 0,0 0-1 0,4 9-4 0,-4-6-1 15,0-3 6-15,4 9 0 0,-4-6-6 16,1 0 5-16,-1 2-1 0,3 0-3 0,-3-1-4 16,0 0 2-16,1 0-1 0,-1-4-3 0,0 7-4 15,2-5 7-15,-2-2-8 0,3 5 2 0,-3-5 2 0,0 4 1 16,0-4-6-16,1 3 7 0,-1-3-3 0,0 0-1 15,3 2-4-15,-3-2 0 0,0 0 7 16,0 0-4-16,0 0-1 0,0 0-2 0,0 0 4 16,4-9-1-16,-4 9-5 0,5-6 7 0,-4 2-3 15,3-1-7-15,-2 0 14 0,0-1-12 0,2 2 3 16,1-2-5-16,-4 3 2 0,0 0 2 0,3 0 10 16,-1 0-11-16,-3 3-5 0,4-5 1 0,-4 5 4 15,2-3-2-15,1 2-2 0,-3 1 2 0,0 0-1 16,0 0-2-16,0 0 5 0,11 1 1 0,-11-1-2 15,4 3 1-15,0 2 4 0,-3-1 0 0,2 1 2 16,-2-3-5-16,-1 3 5 0,4 0 0 0,-3-2-3 16,2-1 4-16,-2 5-5 0,0-5-3 15,1 4 5-15,-1-2 2 0,-1-1-3 0,4 0 0 0,-4-3-2 16,1 4 0-16,-1-4 2 0,2 5 0 0,-2-2-1 16,0-3 1-16,0 0-1 0,2 4 8 0,-2-4-8 15,0 0 0-15,0 0 0 0,0 0 2 0,0 0-1 16,1-15-5-16,-1 13 2 0,3-3 2 0,-3 0-7 15,1 0 6-15,0-2-1 0,-1 2-1 0,3 0 1 16,-1 1 0-16,0-1 0 0,-2 5 11 0,2-1-13 16,-2 1 1-16,3-5 2 0,-3 5-4 0,0 0-2 15,2-2 11-15,-2 2 2 0,0 0 3 0,0 0 0 16,8 8 0-16,-6-3 1 0,1 0 0 0,-2-1 1 16,2 1-1-16,-1 1-5 0,1 0 2 0,0-3-1 15,-1 2 0-15,1-1-5 0,-2 1-37 0,0 0-54 16,3-2-65-16,-1 1-171 0,-1-1-349 0,-2-3 156 15</inkml:trace>
  <inkml:trace contextRef="#ctx0" brushRef="#br0" timeOffset="74838.326">19902 2164 72 0,'0'0'100'0,"0"-6"0"0,0 6-7 0,0 0 11 15,0 0-24-15,0 0-3 0,0 0 2 16,0 0 4-16,0 0-1 0,0 0-5 0,0 0 3 0,-8 17-9 16,8-11 2-16,-2-2-7 0,0 4-2 0,2-3-3 15,0 2 1-15,-2 1-8 0,2-1-3 0,-2 0-4 16,4-2-6-16,-2 0-2 0,-2 2-1 15,4 0-7-15,-2-2 1 0,2 3-5 0,-2-8-9 16,2 6 3-16,0-3-4 0,3 0-2 0,-5-3-3 16,5 6 9-16,-5-6-13 0,9 1-1 0,-9-1-4 15,13 2-6-15,-13-2-3 0,10-6 1 0,-1 3-4 16,-5-2-3-16,1 4 2 0,3-5 3 0,-3-1 3 0,0 2-2 16,-1 0 1-16,0-1-4 0,-3 2 1 0,3-3 4 15,-3 1-1-15,3-1 1 0,-3 0 1 16,2 2 2-16,-1-2 1 0,-1 2-3 0,1-2-1 15,-1 2 3-15,-1 0 1 0,0 5 3 0,3-9-5 16,-3 9 7-16,1-4 12 0,-1 4 1 0,0 0 9 16,1-8 3-16,-1 8 3 0,0 0-4 0,0 0 1 15,0-5-1-15,0 5-1 0,0 0 0 0,0 0 0 16,0 0-7-16,0 0 0 0,0 0 6 0,0 0 5 16,0 0-1-16,0 0 2 0,-1 20-2 0,0-14 2 15,-2 3-3-15,3 0-3 0,0 3 0 0,0 0-3 16,0 0 3-16,0-1-6 0,0 7 0 0,0-6-2 15,0 5 0-15,3 0-4 0,-3 0 0 0,0-1-2 16,1 4 1-16,2-3-5 0,-1 0 5 0,1-5-6 16,1 4 1-16,-2-3-2 0,2-3 0 0,-2 2 5 15,1-3-5-15,-2 2 0 0,2-2-3 0,-2-4 0 16,-1 2-1-16,3-5 2 0,-3 3-3 0,1-2 8 16,0 1-7-16,-1 0 3 0,0-4-2 0,3 4 0 15,-3-4 1-15,-2 4-1 0,2-4 4 0,0 0 5 16,0 0 4-16,0 0-5 0,0 0 1 0,-6 4-4 15,6-4-8-15,-9 1-7 0,2-1-13 0,-4 3-15 16,1-3-26-16,-4 2-39 0,0 0-55 0,-5-1-67 16,-3 3-149-16,1-2-399 0,1 1 177 0</inkml:trace>
  <inkml:trace contextRef="#ctx0" brushRef="#br0" timeOffset="76794.905">19725 1915 21 0,'0'0'78'0,"0"0"-3"15,0 0-2-15,0 0-5 0,0 0 8 0,0 0-6 16,0 0-8-16,0 0 9 0,0 0-12 16,-11-2 10-16,11 2 1 0,0 0-8 0,0 0 5 15,0 0-9-15,0 0 5 0,0 0-9 0,0 0 1 16,0 0 1-16,0 0-5 0,0 0-3 15,0 0-6-15,0 0-8 0,0 0 0 0,0 0-7 0,0 0-5 16,0 0 2-16,5 9-4 0,-5-9 8 0,1 8-16 16,-1-4 5-16,4 1 1 0,-3 1-2 0,-1 0 1 15,4 4-1-15,0-1 4 0,0 2-9 16,1 0 13-16,-2 2-16 0,3 1 11 0,0 2-8 0,-2 0 3 16,0 0-1-16,1 2-5 0,-1-2 1 0,3 3-6 15,-4-1 6-15,6 8-1 0,-4-6-4 0,2 6 9 16,-4 0-4-16,2-1 1 0,-2-4-7 0,2 2 3 15,-1-3 0-15,-1-2 3 0,-2 2-2 16,2-2-2-16,-2-1-3 0,1 8-4 0,0-6 9 16,0 2-2-16,1 5 0 0,-2-2-5 0,1 0 6 0,0 2-2 15,-1-6-1-15,0 4 6 0,1-6-7 16,0 8 8-16,-2-8-12 0,-1 0 5 0,3 2-2 16,-2-2 4-16,2 2 0 0,-1 1-4 0,2-3 4 15,-2-1 1-15,0 0-1 0,2 0-3 0,-2-3 10 0,-1 2 0 16,1 0 2-16,-1 1-3 0,5-5 4 15,-3 5 1-15,-2-3-10 0,2 1 6 0,-1 1-2 16,3 1 3-16,-4-2-2 0,2 1 0 0,-2 2 5 16,-2-1-2-16,2-1 5 0,2 2 0 0,-4 1 2 15,2 0-4-15,-4 5 4 0,3-4-6 0,-1 6 0 16,0-6-2-16,-3 6 2 0,4-2 2 0,0 3-5 16,-1-2 1-16,1 0-2 0,-1-2-3 0,0 5-1 15,1-5-2-15,1-4 4 0,-1 0-2 0,1 5 2 16,-2-5 0-16,2-1-1 0,-1-1 3 0,2 3 1 15,-2-2-2-15,0-2 2 0,2 1 2 0,-1-1-5 16,-1-7 7-16,1 3 2 0,0-2 0 0,1 0-3 16,-1-2-3-16,1 1 2 0,-2 0-4 0,2-1 0 15,-1-8 0-15,2 13-2 0,-2-13-2 16,0 14 2-16,1-10 2 0,-1-4-7 0,1 12 4 0,-1-12-2 16,0 0-2-16,0 0 0 0,2 7 0 0,-2-7 2 15,0 0-3-15,0 10 3 0,0-10-2 0,2 7 0 16,-2-7 8-16,0 0-10 0,0 10 4 0,0-10-6 15,1 7 3-15,-1-7-5 0,0 0 5 16,0 12 1-16,0-12-4 0,3 7 4 0,-3-1-4 0,0-6 1 16,0 7-2-16,0-7 3 0,4 8-1 15,-4-8 1-15,2 8-2 0,-2-8-2 0,2 9 5 16,-2-9-1-16,3 8 0 0,-3-8-4 0,0 4 2 0,2 2-2 16,-2-6-8-16,2 8-5 0,-2-8-11 15,0 0-13-15,0 0-16 0,0 0-26 0,0 0-41 16,0 0-43-16,0 0-192 0,0 0-388 0,0 0 173 15</inkml:trace>
  <inkml:trace contextRef="#ctx0" brushRef="#br0" timeOffset="77315.041">19094 2573 53 0,'0'0'128'0,"0"0"-18"0,0 0-13 0,0 0-11 16,0 0-3-16,0 0-33 0,0 0-34 15,9-3-28-15,-9 3-36 0,0 0-47 0,0 0-100 16,0 0 44-16</inkml:trace>
  <inkml:trace contextRef="#ctx0" brushRef="#br0" timeOffset="77504.905">18975 2827 26 0,'0'0'117'15,"0"0"-12"-15,0 0-13 0,0 0-10 16,3 7-26-16,-3-7-36 0,0 0-33 0,6 2-69 0,-6-2-87 16,0 0 39-16</inkml:trace>
  <inkml:trace contextRef="#ctx0" brushRef="#br0" timeOffset="77700.974">19051 3116 76 0,'0'0'172'0,"3"5"-5"0,-3-5-14 16,-1 4-15-16,1-4-18 0,0 0-8 0,0 0-23 15,0 0-29-15,0 0-32 0,0 0-28 0,0 0-48 16,0 0-37-16,0 0-79 0,0 0-178 0,0 0 80 16</inkml:trace>
  <inkml:trace contextRef="#ctx0" brushRef="#br0" timeOffset="77866.331">19012 3360 21 0,'0'0'124'0,"0"6"-18"0,0-6 1 0,0 0-15 0,0 0-16 15,2 8-22-15,-2-8-37 0,0 3-48 0,0-3-64 16,0 0-102-16,0 0 45 0</inkml:trace>
  <inkml:trace contextRef="#ctx0" brushRef="#br0" timeOffset="78094.503">18942 3660 126 0,'0'0'130'0,"0"0"-20"0,0 7-2 15,0-7-12-15,0 0-7 0,0 0-14 0,1 7-5 16,-1-7-8-16,0 0-2 0,0 0-11 0,0 0-10 15,4 4 0-15,-4-4-6 0,0 0-1 0,0 0-10 16,0 0-21-16,0 0-9 0,0 0-21 0,0 0-34 16,0 0-35-16,0 0-60 0,0 0-170 0,0 0 76 15</inkml:trace>
  <inkml:trace contextRef="#ctx0" brushRef="#br0" timeOffset="79105.795">18285 1988 26 0,'0'0'166'15,"0"0"-15"-15,0 0-13 0,-4-7-15 0,4 7-9 16,0 0-13-16,0 0-13 0,0 0-6 0,-15 6-10 16,9-3-7-16,-6 3-9 0,-2 1 0 0,-1 2-13 15,-2 1 5-15,-2 2-9 0,-4 2 8 0,-2-2-16 16,1 3 0-16,1 1-8 0,2-1 1 0,4-3-1 16,-2-2-2-16,-4 4-2 0,9-1-2 0,-4-1 6 15,5 0-3-15,-1 1-1 0,5-2-5 0,1-1 1 16,3-1-6-16,2 4 6 0,1-4-11 0,2 3 7 15,5 1 0-15,-1-2-7 0,7 4 5 16,-2 0-4-16,3 1 6 0,1-4-6 0,1 3 1 16,-1-3-2-16,1 3-2 0,-4-1 0 0,4-1-1 15,-2 1 4-15,-3 2 0 0,-2-1 0 0,0 0-2 16,-2 2 6-16,-7 0-5 0,2 2-3 0,-4 0 0 0,-2 5 4 16,-3 1-2-16,-2-3 6 0,-4 2-4 0,2-2-1 15,-4-1 0-15,4-6-3 0,-5 6 3 16,8-7 0-16,-4 0 0 0,5 0 0 0,1-5-3 15,0 2 4-15,3-2-4 0,1 3 2 0,1-4 1 16,1 1-6-16,3-1-1 0,0-2-5 0,2 3 4 16,3-1-9-16,4-1-3 0,-1 1 2 0,0-2-1 15,6 2 1-15,-2-4 0 0,5 3 1 0,-1-1-11 16,-6-2-6-16,2 1 7 0,0 1-7 0,-3-4 8 16,-2 1-5-16,1 6 10 0,-3-3-6 0,-2-1 6 15,0 4 2-15,-2 2 0 0,0-1 4 0,-4 2 4 16,0 4-1-16,-3 0-1 0,-2 1 1 0,-4 7 4 15,-1 2 3-15,0-1-2 0,-1 4 6 0,1 1-3 16,-6 0-2-16,2 5 4 0,-5 5 2 0,-2 5 3 16,5-13-3-16,-1 13 12 0,-4-2-2 0,5 0 0 15,-4 0 1-15,2 0 1 0,-3-1-5 16,10-10 14-16,-6 10-6 0,10-8 5 0,-5 0 0 0,5-1 2 16,2 1 1-16,0-5-9 0,5 3 13 0,-3-1-7 15,2-4 0-15,4-2-1 0,1 3-3 0,3-1 0 16,0 1-5-16,1-4 1 0,3-1 3 0,1-6-3 15,-1 0 2-15,0-2-1 0,5 2-5 0,3-5 2 16,-3-1-6-16,1 1 7 0,2-4-16 0,1 1-10 16,0-5-22-16,-5-1-34 0,6-2-46 0,-2-1-59 15,-17 0-102-15,21 0-296 0,-21 0 132 16</inkml:trace>
  <inkml:trace contextRef="#ctx0" brushRef="#br0" timeOffset="80898.22">17258 2932 52 0,'0'-5'106'0,"0"5"-3"0,0 0-12 0,0 0-9 0,1-2 4 15,-1 2-11-15,0 0-2 0,0 0-4 0,0 0-4 16,0 0-20-16,0 0 6 0,0 0-14 0,0 0 0 15,0 0-1-15,5 9 11 0,-5-9-5 16,0 8 4-16,0-2-6 0,1 1 2 0,1 1-9 0,-2 4-3 16,1 0 0-16,0-3-5 0,-1 1-3 0,2 2 1 15,0-2-12-15,-2 0 11 0,0 1-7 0,2-2-1 16,0 2-12-16,-2-4 11 0,1 4-4 0,-1-5-2 16,0-3 7-16,2 5-6 0,-2-4-3 15,0-2-1-15,2 2 7 0,-2 0-6 0,0-4 2 0,-2 5 0 16,2-5-4-16,2 4 0 0,-2-4 0 0,0 0 5 15,0 0 0-15,0 0-5 0,0 0 7 16,0 0-6-16,0 0 5 0,0 0-5 0,0 0 3 0,0-17-15 16,0 11 13-16,-2-2-2 0,2 0 1 0,0-3-2 15,-2 3 9-15,1-3-13 0,1 0 4 16,0 2 3-16,0-2-2 0,0 2-5 0,0-3 3 0,0 3 3 16,-2 1-1-16,4 1 0 0,-2 2 0 15,0 0-3-15,0 0-3 0,0 1 5 0,0 0-1 0,1 0 2 16,-1 4-3-16,0-5 0 0,0 5-2 0,4-4 1 15,-4 4 5-15,0-3-2 0,0 3 2 0,0 0-6 16,0 0 3-16,0 0 1 0,14 3-2 0,-14-3 6 16,7 7 2-16,-4-2 4 0,1 0-1 15,5 3-2-15,-4-2-2 0,-1 1-2 0,1 1 7 16,2 1-7-16,-1-1 3 0,0 1-3 0,1-1 0 0,-2 0 10 16,0-1-11-16,0 0-8 0,-1 0 6 0,1-4 2 15,-1 3 1-15,0 1-3 0,-3-2-3 0,3-1 3 16,0 0 2-16,-3-1-1 0,0-1 2 0,-1-2 5 15,4 4-8-15,-4-4-4 0,4 1 8 16,-4-1-5-16,0 0 4 0,2 2-3 0,-2-2 6 16,0 0-2-16,0 0-6 0,3-9-3 0,0 3 5 0,-2 1 0 15,0-4-2-15,0-1 2 0,2 1 5 0,-2-1-9 16,2 0-2-16,-1 0 9 0,1-2-5 16,0 4 0-16,-1-2 4 0,0 3 8 0,1 1 6 15,-2-1 0-15,1-1 1 0,-1 3 8 0,0 0-3 16,1-1-1-16,-1 4-6 0,-1 2 1 0,1-5-1 15,-1 5-3-15,0 0 0 0,5 0-1 0,-5 0-1 0,0 0 5 16,11 2 1-16,-8 3 6 0,2 1-4 0,2 3 7 16,-1-1-6-16,-2-3 2 0,1 4 0 15,3-1 1-15,-2 4-5 0,-1-1 1 0,3-2-6 16,-3 3-2-16,0-2 2 0,0 0-1 0,-1-1-10 16,1-2-33-16,-2-1-47 0,-2-4-60 0,4 1-57 0,0 1-130 15,-1-4-349-15,-4 0 156 0</inkml:trace>
  <inkml:trace contextRef="#ctx0" brushRef="#br0" timeOffset="82388.877">16918 3567 15 0,'0'0'113'0,"0"0"6"0,0 0-25 16,0-4-5-16,0 4-9 0,0 0-9 0,0 0 10 16,0 0 3-16,0 0-7 0,0 0 3 0,0 0-6 15,0 0-3-15,0 0 4 0,4 19 0 0,-2-13-3 0,1 3-2 16,-2 3-5-16,2 0-3 0,1-2-4 15,-2 5-3-15,2-2-5 0,0-2-16 0,-3 0 6 16,3 1-6-16,2-2-4 0,1 0-2 0,-2 2-3 16,-1-7-1-16,0 4-5 0,-1-2-3 0,1-2-4 15,2-2 1-15,-2-1-3 0,0 1-5 0,3-3-2 0,-7 0-6 16,11-4-6-16,-7 0-1 0,2 2-8 16,-2-5-7-16,0-1 6 0,0 4 4 0,1-8 0 0,1 3-1 15,-2-4 4-15,-1 4-6 0,1-1 0 16,-1-6-3-16,1 4 11 0,-2-4-4 0,0 4 2 15,-1 0 6-15,2 2 0 0,-3 0-2 0,0 4 2 16,2 0 8-16,-4 1 3 0,2-1 4 0,2 3 5 0,-2-1-4 16,0 4-5-16,0 0 0 0,0 0 9 0,0 0 5 15,0 0 5-15,0 0 0 0,5 13 1 16,-5-8 1-16,3 5-4 0,-3-5-5 0,1 3 0 16,1 2-3-16,-2-2-1 0,2 0 0 0,-1 0 1 15,2 2-3-15,1-2 1 0,-3-1-7 0,-1-2-1 16,2 1 5-16,0 1 2 0,-2-4-9 0,1-1 0 0,3 3 3 15,-4-5-2-15,4 4-4 0,-4-4-2 0,0 0 9 16,2 2-6-16,-2-2 3 0,0 0-2 16,11-11-1-16,-9 8 3 0,5-6 0 0,-1 0-7 15,-1-2 3-15,0-1 2 0,-1 1-4 0,4-3-3 16,-2 0 4-16,-1 3-6 0,-1 0 5 0,1 4 0 16,-1 0 0-16,-1 2 1 0,1-2-2 0,-3 4 3 15,1 0 0-15,3 0-1 0,-2 0-1 0,-3 3-3 16,0 0 3-16,0 0 5 0,10 6 1 0,-6-5-2 15,0 4 1-15,0 3 4 0,2-4 3 0,-2 3-4 16,2 0-2-16,-2 1 6 0,3-1-1 0,-4 0-10 16,4-1 6-16,-2 1 0 0,-1-1-3 0,2-1 3 0,-3-2 0 15,-1 2-1-15,3-2 0 0,0 1-1 0,-1-3 6 16,0 2-11-16,-4-3 6 0,5 1-1 16,-5-1-1-16,0 0 3 0,14-5-4 0,-9 1-1 15,0 0-1-15,-1-2 2 0,4-3 2 0,-3 0-2 16,1-2 0-16,1 1 0 0,-3 0 2 0,1-2-3 15,-4 0 1-15,3 3-4 0,-1-2 7 0,-3 4 3 16,1 0 0-16,0 1 3 0,-2 0 2 0,2 1 10 16,-2 1 4-16,1 4-5 0,-1-7 1 0,1 7-2 15,0-5-3-15,0 5-4 0,0 0-1 0,1-3-3 16,-1 3-5-16,0 0 7 0,0 0-3 0,6 11-5 16,-3-7 2-16,-1 0-6 0,2 3 2 0,4 0-1 15,-3-1-2-15,4 3-5 0,0-1 0 0,0 1 5 16,1-1-3-16,-2 0 1 0,1 0 5 0,1-1-5 15,-1 1 0-15,-4-4 0 0,1 2-1 0,-3-1-2 16,1-1 4-16,-2-2-4 0,3 4 6 0,-5-3-4 16,0 0-8-16,0-3 5 0,-5 8-5 0,0-4-1 15,-1-2-5-15,-1 4-1 0,1-5-4 0,-6 2-15 0,2-1-18 16,-2-2-31-16,1 0-35 0,0-1-32 16,-5-1-111-16,1-1-290 0,-3-4 128 0</inkml:trace>
  <inkml:trace contextRef="#ctx0" brushRef="#br0" timeOffset="82973.749">16964 3446 30 0,'3'-3'186'0,"-3"3"-17"0,0 0-13 16,2-4-17-16,-2 4-17 0,0 0-7 0,0 0-20 15,0 0-7-15,0 0-14 0,0 0-13 16,0 0-34-16,0 0-31 0,0 0-18 0,0 0-51 16,0 0-33-16,0 0-71 0,0 0-190 0,0 0 84 15</inkml:trace>
  <inkml:trace contextRef="#ctx0" brushRef="#br0" timeOffset="83588.359">17544 3226 17 0,'-1'-1'122'0,"-3"-2"-7"0,4 3-14 16,-7-5-13-16,7 5-7 0,-3-1 0 0,3 1-8 15,0 0-2-15,0 0-8 0,-3-4-7 0,3 4-6 16,0 0-1-16,0 0-4 0,0 0-8 0,0 0-2 16,0 0 1-16,0 0 2 0,-4-2-5 0,4 2 6 15,0 0-6-15,0 0 0 0,0 0-3 0,0 0-13 16,0 0-2-16,0 0 7 0,0 0-1 0,0 0-1 16,0 0-5-16,0 0 1 0,0 0-1 0,0 0-2 15,0 0 3-15,0 0 5 0,0 0-12 0,0 0-1 16,0 0 2-16,0 0 3 0,0 0 1 0,0 0 3 15,0 0 2-15,0 0-6 0,0 0 3 0,0 0-4 16,0 0-2-16,0 0-2 0,0 0 1 0,0 0-7 16,0 0 5-16,0 0-2 0,0 0 2 0,0 12 3 15,3-6 4-15,-3 3-4 0,4 0 5 16,-4 4 5-16,1 3-4 0,4 1-2 0,-4 0 2 0,3 2-3 16,0 1-2-16,0-2 2 0,-3 3 3 0,7 2 1 15,-3-3-13-15,0-2 8 0,0 0-8 0,-1-1 6 16,4-2-4-16,1 1 0 0,-3-1-2 0,-1-5 0 15,-1-3-7-15,4 5-5 0,-4-7-12 0,1 2-31 16,-3-2-15-16,3-3-27 0,-1 3-15 0,-1-5-25 16,-3 0-109-16,0 0-262 0,0 0 116 0</inkml:trace>
  <inkml:trace contextRef="#ctx0" brushRef="#br0" timeOffset="84151.8">17566 3423 78 0,'6'-3'79'0,"2"-4"-10"16,1 4-4-16,2-1-3 0,1-2-10 0,-1 1-8 16,0-1 3-16,0-2-3 0,2 4-12 15,-2-6-4-15,0 5 0 0,1 0-5 0,-4 0 4 16,-3 1-8-16,2 0 6 0,0 1-7 0,-2-1 14 0,-3 0 14 15,0 2-3-15,-2 2 3 0,4-5 7 16,-3 2-1-16,-1 3-9 0,0 0-9 0,0 0 2 0,0 0-6 16,0 0 7-16,0 0-5 0,-13 7 3 0,8-4-2 15,-1 2-2-15,2 1 5 0,-2 0-1 16,1 4 0-16,-2 0-1 0,0-1 1 0,2 4 4 16,-2 3-2-16,2-2-4 0,0 2-2 0,-3 0 3 0,4-5-3 15,2 5 0-15,-1-5-6 0,3 0 2 0,-2 2-6 16,0-2-1-16,2-1-3 0,-1-1 0 0,1 0-3 15,1-1-3-15,3-4-2 0,-1 2-1 16,-1-2-1-16,1 1-3 0,2-4 2 0,-5-1-1 16,10-1 0-16,-3-4-3 0,5 0 2 0,-5-1-3 15,2-1 4-15,-2-4-8 0,4 2 4 0,0-3 0 0,-2-4 0 16,1 3-6-16,-6-2 3 0,3 3 4 16,0 0-3-16,-3 0 3 0,1 4 5 0,-4 2-7 15,-1 0 0-15,3 1 3 0,-2 0-7 0,2 1 4 16,-3 4 1-16,1-3 0 0,-1 3 1 0,0 0-4 15,0 0 7-15,0 0-2 0,9 12-1 0,-9-7 4 16,3 0-5-16,2 1 4 0,-4-2-2 0,4 2 0 0,-1 0 5 16,0-1-3-16,0 0 2 0,-3-1-7 0,0 1-1 15,4-2-2-15,-1 2 0 0,0-3-7 16,0 0-15-16,1 1-24 0,-5-3-15 0,0 0-10 16,11-4-16-16,-5 2-10 0,-4-2-6 0,3 1-12 15,-2-4-3-15,-2 2-84 0,1-2-223 0,-3-1 99 0</inkml:trace>
  <inkml:trace contextRef="#ctx0" brushRef="#br0" timeOffset="84802.553">17820 3334 50 0,'0'0'115'0,"0"0"-2"15,0 0 3-15,-9 7-3 0,9-4 3 0,0-3-6 16,5 13-6-16,-3-8-18 0,-2 3 6 0,2-1-14 16,-2 0-6-16,4 2-5 0,-4-3-4 0,5 3-4 15,-4-4-9-15,1 3-4 0,-1-2-4 0,3-1-5 16,-1-2-15-16,-1 1 12 0,-1 0-6 0,-1-4-4 15,3 5 0-15,-3-5-4 0,0 4 5 0,0-4-8 16,0 0-4-16,0 0-1 0,0 0 1 0,0 0 0 16,9-10-6-16,-7 5 2 0,2-2-1 0,0-1-3 0,0-1 2 15,-1 0 0-15,1 0-3 0,-1 2 0 16,-2-1-4-16,2 5-1 0,-2-4 1 0,2 3 0 16,-2 1-5-16,-1 3 5 0,5-3 8 0,-5 3 4 15,10 1-7-15,-10-1 3 0,7 2 0 0,-1 1-2 16,-1 1 2-16,3-2-2 0,-2 3-1 0,-1-4 7 15,0 2-9-15,3 0 4 0,-3 0-2 0,1-1-6 16,1 0 1-16,-2-1 6 0,3 0-9 0,-2-1-4 16,-6 0-19-16,10-1-21 0,-6-2-4 0,0 1-13 15,5-4-5-15,-4 3-16 0,-1-3-1 0,0 1-3 16,0 0-3-16,-2 0 4 0,1-2-7 0,-1 0 8 16,1-1-1-16,-2-1 5 0,0 0 11 0,2 1 9 0,-2 1 7 15,-1-1 13-15,0 3 12 0,0-2 16 16,3 2 12-16,-3 0 20 0,0 1 11 0,0 4 25 15,-3-5-5-15,3 1 17 0,0 4-1 0,0-5 10 16,0 5 2-16,0 0-6 0,0 0-2 0,0 0 4 16,0 0-2-16,-10 12 0 0,6-7-1 0,3 1-1 15,-2 2 1-15,1-1-5 0,-1 2 0 0,3 0-5 16,0 1-3-16,0 0 0 0,0-1-10 0,0-1-3 16,0 2-1-16,3-5-3 0,-1 3-5 0,0-1-4 15,0-4-4-15,1 1-3 0,1 3 5 0,-2-3-8 16,3-3-2-16,0 1 0 0,-5-2-9 0,11 0 4 15,-11 0-1-15,12-3-1 0,-7 0-6 0,2-2-5 16,-2-1-5-16,1 0-12 0,2-2-2 0,-3 3-4 16,-4-2 1-16,3 2-4 0,-3-1 15 0,3 3 2 15,-4-3 1-15,2 3 0 0,-2 3-1 0,1-6 0 16,0 3 1-16,-1 3 0 0,0 0 3 0,0 0-1 16,0 0-1-16,0 0-2 0,0 0 4 0,9 8-2 15,-3-7-1-15,2 1 1 0,-3-1-19 0,9-2-24 16,4-1-45-16,10-4-35 0,-10 1-34 0,0-2-98 15,4-1-283-15,5-4 124 0</inkml:trace>
  <inkml:trace contextRef="#ctx0" brushRef="#br0" timeOffset="94222.731">19589 2116 10 0,'0'0'51'0,"0"0"0"15,0 0-8-15,0 0 7 0,0 0-1 0,0 0-4 16,0 0 2-16,0 0-6 0,0 0-5 0,0 0-3 15,0 0 3-15,0 0-2 0,0 0 4 0,0 0-2 16,0 0-9-16,0 0 8 0,0 0-5 0,0 0-1 16,0 0-7-16,0 0 3 0,0 0-5 0,0 0-2 15,0 0 0-15,0 0 1 0,0 0-3 0,0 0 1 16,0 0-1-16,0 0-7 0,0 0 9 0,0 0-5 16,0 0 2-16,0 0-1 0,0 0-7 0,0 0 4 15,0 0 4-15,0 0-4 0,0 0-1 0,0 0 6 16,0 0 1-16,0 0-4 0,0 0-2 0,0 0 3 15,0 0-1-15,0 0-3 0,0 0 4 0,0 0-4 16,0 0 5-16,0 0 1 0,0 0-4 0,0 0-6 16,0 0-2-16,0 0 6 0,0 0-7 0,0 0 3 15,0 0 1-15,0 0 4 0,0 0-3 0,0 0-1 16,10-7-2-16,-10 7-4 0,0 0 7 0,0 0-2 16,0 0-6-16,0 0 6 0,0 0 0 0,0 0-4 15,0 0 3-15,0 0 1 0,0 0-6 0,0 0 2 16,0 0 1-16,0 0 0 0,0 0 5 0,0 0-7 15,0 0 4-15,0 0-7 0,0 0 7 0,0 0-3 16,0 0 2-16,0 0 7 0,0 0-8 0,0 0-4 16,0 0 5-16,0 0-2 0,0 0-2 0,0 0 5 15,0 0-4-15,0 0 3 0,0 0-1 0,0 0 3 16,0 0 7-16,0 0-10 0,0 0 3 0,0 0 8 16,0 0 8-16,0 0-15 0,0 0 4 0,0 0 5 15,0 0 1-15,0 0 0 0,0-5 0 0,0 5-1 16,0 0 1-16,0 0 1 0,0 0 1 0,-2-3 2 15,2 3 5-15,0 0 2 0,0 0 6 0,0-9-5 16,0 6 5-16,0 3 1 0,-1-8 6 0,-2 1 0 16,0 1 0-16,2-4-2 0,-1 0 0 0,1-2 1 15,-3 2-3-15,2-7-3 0,-1-1-2 0,1-2-3 16,-2 2-2-16,-5-8-3 0,5 7-1 0,-1-8 2 16,-3 3-6-16,4-4-25 0,-1 1-7 0,-1 0 4 15,1 0-2-15,-3 0 3 0,4 1 0 0,-1-1-1 16,0 8 6-16,-3-7-7 0,3 4 3 15,0 2-9-15,0-6 12 0,1 9 1 0,-1-3-2 16,-4-4 2-16,5 7-2 0,-1 0 1 0,-1-2 3 16,0 5 20-16,0 1-1 0,1 4 3 0,1 0 2 15,2-2-2-15,-1 6-1 0,-2-1 0 0,4 1-2 16,-3-1-2-16,0 4-1 0,2-3-6 0,2 1 8 16,-4 2-3-16,1-2-4 0,3 4 5 0,-5-2-10 15,5 2 6-15,-4-3-8 0,4 3 2 0,-2-2 4 16,2 2-6-16,-3-5-1 0,3 5 3 0,0 0-4 15,0 0 3-15,0 0-3 0,0 0 2 0,0 0 0 16,0 0-3-16,0 0 0 0,0 0 3 0,0 0-3 16,0 0 2-16,0 0-2 0,0 0-4 0,0-4 4 15,0 4-1-15,0 0 1 0,0 0 3 0,0 0-5 16,0 0 1-16,0 0-2 0,0 0 2 0,0 0 1 16,0 0-1-16,0 0-1 0,0 0-1 0,0 0 0 15,0 0 6-15,0 0-1 0,0 0-4 0,0 0-2 16,0 0 0-16,0 0 6 0,0 0-6 0,0 0 4 15,0 0-4-15,0 0 2 0,0 0 1 0,0 0-7 16,0 0-10-16,0 0-22 0,0 0-35 0,0 0-38 16,0 0-41-16,0 0-46 0,0 0-103 0,0 0-328 15,0 0 147-15</inkml:trace>
  <inkml:trace contextRef="#ctx0" brushRef="#br0" timeOffset="106268.393">19888 2046 20 0,'0'0'42'0,"0"0"-9"0,0 0 14 16,0 0-15-16,11-2 2 0,-11 2 0 0,0 0-1 15,0 0-1-15,0 0-2 0,0 0 1 0,0 0 4 16,1 2-1-16,-1-2 4 0,0 0-7 0,0 0 8 15,0 0-2-15,0 0-2 0,0 0 0 0,0 0 4 16,0 0 1-16,0 0-6 0,0 0 1 0,0 0 7 16,0 0 8-16,0 0-10 0,0 0 7 0,0 0 12 15,0 0-15-15,0 0 4 0,0 0-17 0,0 0 12 16,0 0-3-16,0-8-2 0,2 4-8 0,0-1 7 16,-2-2-1-16,1 2 2 0,-1-3-3 0,4 0-1 15,-4-3-4-15,4 0-1 0,-4 0 0 0,0-8-6 16,0 1 3-16,4-3-4 0,-4-4 1 0,4-2-4 15,-4-2-3-15,1 1 1 0,-1-5-6 0,2 1-1 16,-2 1-2-16,2 2 3 0,3-2 2 16,-4-1-8-16,-1 4-2 0,3 0 0 0,-3 4-10 15,0 4 11-15,0 1-1 0,-3 0-3 0,3-1 6 16,0 3 3-16,0 1-2 0,-1 0 2 0,1 6-2 0,0-3-2 16,0 1-1-16,1 2 0 0,-1 1 3 0,0-1 0 15,0 2-1-15,0 4-3 0,0-3-1 0,0 2 7 16,0 0-4-16,0 2-2 0,0-4-1 15,0 7-6-15,0-5 9 0,0 2-9 0,0 3 8 16,0 0-1-16,0-6-6 0,0 6 5 0,0 0 2 16,0-5-4-16,0 5 4 0,0 0-6 0,0 0 5 15,0-3-6-15,0 3 1 0,0 0 3 0,0 0-5 16,0 0-13-16,0 0-28 0,0 0-23 0,0 0-23 16,0 0-26-16,3-4-23 0,-3 4-96 0,1-3-255 15,-1 3 114-15</inkml:trace>
  <inkml:trace contextRef="#ctx0" brushRef="#br0" timeOffset="106736.568">20031 910 4 0,'0'0'139'16,"1"-9"-4"-16,-1 9-9 0,0 0-16 0,0 0 1 15,0 0-12-15,1-6 2 0,-1 6-11 0,0 0-8 16,0 0-10-16,-7-3-7 0,7 3-3 0,0 0-5 16,0 0-4-16,-19 8-3 0,12-6 1 0,2 1 2 15,-4 1-3-15,0-1-4 0,0 2 3 0,4-1-3 16,-4 3-3-16,3 0 0 0,-1 1 0 0,2 1-5 16,-4-1 0-16,4 3 1 0,1 2-5 0,3-2-4 15,-2 6 1-15,3-4-11 0,0-1 6 0,0 3-1 16,4 1-7-16,0-5-3 0,5 0 4 0,-4 0-1 15,4-3-1-15,0 0-4 0,5-2-4 16,0 0 2-16,1-4-4 0,4 2-13 0,-2-5-17 16,4-2-22-16,-1-1-17 0,-2-2-25 0,0-1-30 15,6-5-31-15,-6 0-13 0,-1 3-96 0,-3-1-278 16,-4-2 123-16</inkml:trace>
  <inkml:trace contextRef="#ctx0" brushRef="#br0" timeOffset="107011.528">20235 752 9 0,'0'0'151'0,"0"0"-21"0,0 0-7 0,0 0-13 16,0 0 0-16,0 0-6 0,0 0 3 16,0 0-5-16,0 0 0 0,7 43-2 0,-6-24 1 15,1-2-7-15,1 1 2 0,-2 4-3 0,1 2-15 16,-2-5-3-16,1 7-1 0,0-1-9 0,-1-6-6 0,0 7-6 15,0-9-7-15,1 0-2 0,1-1 0 16,-2-5-8-16,0 2-5 0,1-2-1 0,2-1-9 16,-2-4 0-16,0 2-8 0,-1-8-21 0,2 9-21 15,1-3-11-15,-3-6-17 0,4 6-13 0,-4-6-17 16,0 0-17-16,0 0-21 0,0 0-15 0,19-14-15 16,-13 5-80-16,0-2-254 0,-1 2 112 0</inkml:trace>
  <inkml:trace contextRef="#ctx0" brushRef="#br0" timeOffset="107464.491">20399 940 38 0,'1'-6'89'16,"-1"6"0"-16,3-6 14 0,-3 6 2 0,1-7 3 15,-1 7-3-15,0 0 7 0,1-9-3 0,-1 9 2 16,0 0-2-16,0-7-12 0,0 7-1 16,0 0 0-16,0 0-6 0,0 0-7 0,0 0-10 15,0 0-3-15,0 0-8 0,-6-5-12 0,6 5 5 16,0 0-8-16,0 0-3 0,-12 17 0 0,7-8-5 15,0-1-8-15,1 2 2 0,-1 1-3 0,-3 1-3 16,5-1 0-16,-4 1 0 0,3-3-2 0,1 4-3 16,0-2-5-16,0-1 0 0,2 1-4 0,-3 1 0 15,4-5-2-15,0 1 1 0,-2-3-4 0,2-5-2 16,-2 12 3-16,2-12-5 0,2 8-4 0,0-2 0 16,-2-6 0-16,0 0 1 0,4 3 3 0,-4-3 0 15,0 0-3-15,0 0 0 0,0 0-3 0,24-12 0 16,-16 4 1-16,-3-1-4 0,2 1 1 0,0-2 2 15,-3-2 2-15,4 1-6 0,-4 1 5 0,1 0 2 16,-1 2-10-16,1-3 5 0,-4 6 5 16,0-1-7-16,2 2 6 0,-3 4-2 0,0 0 0 15,1-7-1-15,-1 7 2 0,0 0-3 0,0 0 1 0,0 0 2 16,0 0-2-16,0 0 3 0,14 12 3 16,-11-4-3-16,-1-4 4 0,2 4-4 0,1-1 1 15,-2 0-4-15,1-2 5 0,1 1-1 0,-1-2 0 16,3 5 2-16,-1-6-1 0,0 2-3 0,-1 1-11 15,1-4-11-15,-6-2-24 0,19 1-13 0,-19-1-27 16,21-5-13-16,-10-2-23 0,0 2-32 16,5-6-1-16,-3 0-104 0,-2-1-282 0,-2-3 126 15</inkml:trace>
  <inkml:trace contextRef="#ctx0" brushRef="#br0" timeOffset="108060.44">20625 843 37 0,'0'0'113'0,"0"0"-4"0,0 0-1 0,0 0-15 15,-40 13-3-15,35-9-5 0,1 2-8 0,-1-1-9 16,4 1 2-16,-4 1-3 0,1 0-13 0,4 1-3 16,-2-1-11-16,2 3 1 0,0-3 2 0,2 4-11 0,-1-2 0 15,4 0-3-15,-1 0-6 0,1-1 3 0,3 0-13 16,-3 0 0-16,5 1 2 0,-3-4-9 16,-1 4-1-16,1-4 12 0,-2-2-9 0,1 3 2 15,-1-1-2-15,-5-5 2 0,8 4-12 0,-6 0 10 16,-2-4-4-16,6 6 5 0,-6-6 0 0,0 0-3 15,3 5 2-15,-3-5-10 0,0 0 0 0,0 0 1 16,0 0-5-16,0 0 1 0,0 0 2 0,-11 5 4 16,11-5 2-16,0 0-2 0,0 0 4 0,-18 0 0 15,18 0-4-15,0 0-2 0,-13-1 5 16,13 1-3-16,0 0-7 0,-9-6 5 0,9 6-13 16,-4-7 6-16,4 7-1 0,8-12-6 0,-4 5 11 15,-3-1-5-15,8-4-14 0,3-1 14 0,-2 1-1 16,1-2-4-16,3-1 6 0,-2 0 4 0,2 2-12 15,0-2 8-15,-3 2 1 0,2-1 4 0,-4 2-6 16,-9 12 7-16,18-18-5 0,-18 18-2 0,9-16 11 16,-9 16-7-16,7-11 17 0,-7 11 2 0,0 0-3 15,0 0-3-15,0 0 4 0,0 0 5 0,0 0 1 16,0 0 0-16,0 0-1 0,0 0 3 0,0 0-2 16,0 0 2-16,0 0 1 0,-34 19 0 0,27-10 1 15,0-1-8-15,2 1 1 0,-1 0-2 0,5 1-2 16,-5 0 1-16,5-1-4 0,0 1 2 0,1-1 7 15,1 0-8-15,0-2-7 0,2-2-4 0,2 6 4 16,1-5-7-16,-1-2 5 0,3 2-6 0,-3 0-2 16,3-3-6-16,-8-3 7 0,10 5 1 0,-5-2 0 15,-5-3 2-15,9 6-2 0,-9-6 0 0,0 0-5 16,4 4 6-16,-4-4-14 0,0 0-3 16,0 0 7-16,0 0 3 0,-11 11-18 0,11-11 8 15,-16 5 1-15,3-2-4 0,1-3-4 0,-2 3-3 16,-3 4-5-16,-2-5-13 0,2 0-4 0,-1 1-16 15,-1-2-22-15,6-1-72 0,-2 0-178 0,5 2 78 16</inkml:trace>
  <inkml:trace contextRef="#ctx0" brushRef="#br0" timeOffset="109691.803">20941 539 24 0,'0'0'105'0,"0"0"-15"0,0 0-10 15,0 0-2-15,0 0-11 0,0 0 0 0,0 0-1 16,0 0 4-16,0 0 8 0,0 0 3 0,0 0 8 16,0 0-7-16,0 0 3 0,-16 38-7 0,16-38 4 15,-5 28 0-15,4-12-6 0,-3 8-4 0,0 4-1 16,3-5-12-16,-2 5-2 0,2-8-7 0,1 3 5 16,0-5-6-16,1 3-8 0,1-1-8 0,0-3 1 15,1-2-4-15,-1-2-5 0,2-2-1 0,0 1-4 16,0-4 1-16,2 1-5 0,-1-2-1 0,-1-4-7 15,3-1 3-15,2 1 2 0,-9-3-13 16,19-5-14-16,-8-2-8 0,-11 7-8 0,23-17-12 16,-9 5 2-16,-2 0-7 0,-12 12 4 0,16-20 1 15,-8 5 0-15,0 1 6 0,-4-4 1 0,1 6 13 16,-5 12 3-16,7-21 1 0,-7 21 23 0,3-12 17 16,-3 12-3-16,0 0 8 0,0 0 1 0,0 0-8 0,0 0 3 15,0 0 7-15,0 0 0 0,0 0-5 16,0 0 6-16,0 0-6 0,-49 39 1 0,40-27 3 15,3 3-5-15,-3-4-4 0,5-1 7 0,-1 2-7 16,1-4-7-16,0 4 1 0,3-7-1 0,1 2-3 16,-4-2-3-16,4-5 1 0,0 8-5 0,0-8 2 15,7 5 2-15,-7-5-2 0,0 0 1 0,15-4-7 16,-15 4 4-16,0 0-2 0,0 0 1 0,28-18 4 16,-28 18-6-16,13-11-1 0,-13 11 2 0,13-11-2 15,-13 11-1-15,0 0-2 0,0 0 4 0,0 0-2 16,20-9 4-16,-20 9-7 0,0 0 2 0,10 6 1 15,-10-6 3-15,9 5 1 0,-2-2-14 0,-2 3 15 16,-5-6-6-16,7 4-2 0,0-2-9 16,-7-2-12-16,12 1-10 0,-12-1-17 0,0 0-18 15,0 0-14-15,0 0-5 0,41-21-22 0,-33 15 4 16,-8 6-7-16,15-17 4 0,-7 5 0 0,-8 12 9 16,10-26 10-16,-7 12 1 0,3-3 13 0,-3 2 5 15,-3-3 14-15,1 0 3 0,-1 1 11 0,-4-9 7 16,3 5 9-16,-4 3 22 0,1-1 18 0,3 3 25 15,-2 1 21-15,3 15 16 0,-7-22 12 0,7 22 7 16,-2-15 10-16,2 15-9 0,0 0-8 16,0 0-14-16,-9-15-1 0,9 15-7 0,0 0 3 0,0 0-1 15,0 0-3-15,0 0-4 0,0 0 1 0,0 0-11 16,0 0 0-16,-5 58-2 0,5-46-8 0,0-12-3 16,5 28 4-16,-5-13-8 0,2 2-9 0,-2-17 7 15,7 27-2-15,-7-16-6 0,2 5 1 16,-2-16-2-16,2 24-4 0,-2-24 2 0,1 19-1 0,-1-19-5 15,4 14-2-15,-4-14-2 0,0 0-5 0,0 0 5 16,3 18-10-16,-3-18 2 0,0 0 3 16,0 0-1-16,0 0-3 0,0 0-3 0,0 0-2 15,0 0-2-15,0 0-1 0,0 0-2 0,0 0-1 16,0 0-2-16,0 0-2 0,0 0 4 0,0 0 0 16,11-55-5-16,-11 55 9 0,13-16-5 0,-13 16 4 15,12-12 4-15,-12 12-4 0,11-10 3 0,-11 10 3 16,0 0-5-16,24-8 7 0,-24 8 2 0,0 0-3 15,0 0 4-15,0 0 2 0,41 5-4 0,-41-5 2 16,0 0-2-16,24 14-2 0,-24-14 8 0,12 14-4 16,-12-14 1-16,8 11 0 0,-8-11 5 15,0 0-5-15,7 15 4 0,-7-15-3 0,0 0-5 0,-8 23 4 16,8-23 8-16,0 0-7 0,-13 17-1 0,13-17-1 16,-12 9-3-16,12-9 1 0,0 0 7 0,-19 12-6 15,19-12 1-15,0 0 3 0,-15 8-1 0,15-8 1 16,0 0-3-16,0 0-3 0,0 0-4 15,0 0 6-15,0 0-3 0,0 0 0 0,0 0-2 16,0 0 0-16,0 0-1 0,0 0 2 0,0 0 1 16,0 0-3-16,0 0 10 0,0 0-14 0,0 0 0 15,0 0 7-15,38-44-4 0,-28 39 6 0,-10 5-2 16,21-18 1-16,-10 10-1 0,-11 8 4 0,17-14-4 16,-17 14 4-16,15-15-4 0,-6 9 1 0,-9 6 0 15,13-11-2-15,-13 11 2 0,0 0 6 0,0 0-3 16,10-13 3-16,-10 13 4 0,0 0-5 0,0 0 7 15,0 0 4-15,13-11-2 0,-13 11-1 16,0 0-2-16,0 0-3 0,0 0 4 0,0 0-8 0,0 0 3 16,0 0 0-16,0 0 2 0,0 0-1 0,0 0-2 15,0 0-6-15,0 0 7 0,0 0 2 16,0 0-2-16,0 0-1 0,-21 41 3 0,21-41-1 16,0 0-2-16,0 0-3 0,0 19 5 0,0-19 0 0,0 0-6 15,0 0 4-15,0 0-7 0,8 14 1 0,-8-14 6 16,0 0-7-16,0 0 7 0,0 0 0 0,0 0-5 15,0 0-4-15,0 0 10 0,0 0-8 0,0 0 2 16,50-24-7-16,-42 12 2 0,-8 12-4 16,11-19-2-16,-2 9-6 0,-9 10 8 0,9-24-4 15,-5 9-2-15,0 3 1 0,1-4-3 0,-2-1 1 16,0-1 2-16,-2 1 5 0,1 2-6 0,-2 15 9 16,-2-29-32-16,1 16 1 0,1 13 15 0,-3-20 18 15,3 20 7-15,0 0 5 0,-3-19 4 0,3 19-3 16,0 0-1-16,0 0 1 0,0 0-1 0,0 0 6 15,0 0 3-15,0 0-1 0,0 0 2 0,0 0 4 16,0 0-2-16,0 0 2 0,-5 52-4 0,5-52 10 16,0 31 0-16,4-14 7 0,-1 1-5 15,0-1 2-15,2 0 1 0,-1 0-5 0,1 2-2 16,3-2 2-16,2-4-3 0,-3 0-5 0,-7-13 1 16,13 22-1-16,-4-15-5 0,-9-7-4 0,14 13 4 15,-14-13-2-15,19 6-5 0,-19-6-1 0,0 0 3 16,31 2-8-16,-31-2-20 0,0 0-26 0,37-7-42 15,-23-3-44-15,-14 10-44 0,23-18-188 0,-18 8-390 16,-5 10 173-16</inkml:trace>
  <inkml:trace contextRef="#ctx0" brushRef="#br0" timeOffset="116938.16">18414 817 32 0,'0'0'73'0,"0"0"2"15,0 0-10-15,0 0-2 0,0 0 5 0,0 0-4 16,0 0 0-16,0 0 9 0,0 0 0 0,0 0-6 15,-6-24-9-15,6 24 7 0,0 0-7 16,0 0-2-16,0 0 3 0,0 0 3 0,0 0-8 0,0 0-1 16,0 0 0-16,0 0-3 0,0 0-9 0,0 0-3 15,0 0 0-15,0 0-1 0,0 0-7 0,0 0-6 16,0 0 4-16,0 0-8 0,0 0-4 16,0 0-1-16,0 0 2 0,0 0-6 0,0 0 4 0,0 0-3 15,0 0 7-15,9 26 2 0,-3-11 3 16,-2 0-3-16,0 6 5 0,1-2 9 0,1 6-5 15,2 1 0-15,-4-1-6 0,0-5 3 0,-3 1 2 16,4 3-2-16,-2-7-8 0,-2 0 3 0,2 0 1 16,0 0-3-16,-3-5-11 0,2-1 5 0,0-1 0 15,-1 2-7-15,1-7 3 0,-2 3 1 0,0-8-13 16,1 9-2-16,-1-9-10 0,1 9 6 0,-1-9-11 16,0 0-2-16,-1 6-15 0,1-6-10 0,0 0-10 15,0 0-8-15,0 0-18 0,0 0 11 16,0 0-10-16,-6-20 1 0,3 8-7 0,1 2-8 0,-1-7 1 15,2 1 2-15,-2-1-2 0,1 0 10 16,-1-3 2-16,-1 0 10 0,3-4-1 0,-3-4 8 16,-1 1 4-16,0 1 2 0,1-3 9 0,0 5 6 15,4-1 15-15,-5 0 13 0,5 4 10 0,-1 3 10 16,-2 2 10-16,3 16 11 0,0-24 0 0,0 24 7 16,0-17-2-16,0 17-3 0,0-17 7 0,0 17-6 15,0 0-2-15,8-16 4 0,-8 16-4 0,0 0 2 16,11-16-1-16,-11 16 3 0,0 0-2 0,17-6-5 15,-17 6-4-15,0 0-5 0,0 0 7 0,0 0-5 16,0 0 4-16,40 4 2 0,-40-4 7 0,0 0-4 16,21 12 3-16,-21-12 0 0,17 11 0 0,-17-11-2 15,10 14 5-15,-10-14-9 0,11 14 3 0,-11-14 1 16,8 18 3-16,-8-18-6 0,3 19 1 0,-3-19-3 16,-3 21-6-16,3-21 6 0,-10 22 4 0,4-10-6 15,-1-3 4-15,-2 6-1 0,-1-9-12 0,0 8-2 16,-3-2-20-16,3-5-16 0,0 0-23 0,0-1-17 15,1-2-34-15,-3 0-98 0,4-1-217 16,-6 1 97-16</inkml:trace>
  <inkml:trace contextRef="#ctx0" brushRef="#br0" timeOffset="117283.915">18579 887 67 0,'5'8'93'0,"0"2"-12"0,4-1-5 16,-5 0-7-16,1-1-13 0,0 1-7 0,-1-4 4 15,-1 1-4-15,-1-2-11 0,2 1 1 0,-4-5-8 16,1 7 2-16,-1-7 18 0,0 0-4 0,0 0 5 15,4 6 1-15,-4-6-5 0,0 0-15 0,0 0 2 16,0 0-6-16,0 0-5 0,0 0 2 0,0 0-4 16,-10-25-2-16,10 17-1 0,-4-2 0 0,4 10-8 15,0 0 2-15,0-34 1 0,3 18-6 0,-3 16 3 16,1-25-1-16,0 8-6 0,4 1 2 0,-5 16 0 16,5-22-7-16,-1 10-8 0,-4 12-13 0,9-17-24 15,-9 17-24-15,8-12-25 0,-8 12-81 0,0 0-189 16,0 0 83-16</inkml:trace>
  <inkml:trace contextRef="#ctx0" brushRef="#br0" timeOffset="117685.925">18735 855 63 0,'0'0'61'0,"18"-22"-7"0,-18 22-2 16,9-16-3-16,-9 16-2 0,8-17-12 16,-8 17 4-16,2-15-6 0,-2 15 3 0,0 0 10 15,-1-18-10-15,1 18 9 0,0 0-5 0,0 0 11 16,-8-17 0-16,8 17 2 0,0 0 1 0,0 0 3 15,0 0-4-15,0 0-6 0,-17-6-2 0,17 6-11 16,0 0 4-16,0 0 2 0,0 0 1 0,0 0-7 16,0 0-2-16,-13 37 7 0,13-37-19 0,-2 19 7 15,2-19 2-15,7 22-8 0,-6-13 7 0,3 3-1 16,1-4-5-16,0 1 0 0,0-1 0 0,0 1 1 16,2-2-1-16,0 0-8 0,2-2-3 0,-2-1 11 15,0-2-8-15,3-1-8 0,2-1 3 0,-12 0-20 16,0 0-4-16,37-9-24 0,-37 9-33 0,28-17-25 15,-11 5-25-15,-7 4-93 0,2-4-233 16,-12 12 104-16</inkml:trace>
  <inkml:trace contextRef="#ctx0" brushRef="#br0" timeOffset="118430.591">18955 666 50 0,'0'0'108'0,"0"0"-5"0,0 0-2 16,0 0-7-16,0 0-2 0,0 0-6 0,-26-9-6 16,26 9-4-16,0 0-8 0,0 0-6 0,0 0 2 15,0 0-3-15,0 0-10 0,-24 20-3 0,24-20 2 16,0 0-6-16,-10 22 1 0,10-22 2 0,-8 19-6 16,7-6-5-16,1-13 3 0,-3 20 4 0,3-20-6 15,-1 20 1-15,1-20-5 0,4 17-7 0,-4-17 3 16,4 14 1-16,-4-14-3 0,0 0-5 0,11 15 2 15,-11-15-2-15,0 0-6 0,13 10-2 0,-13-10 0 16,0 0 1-16,0 0-4 0,0 0-1 16,0 0-1-16,0 0-6 0,0 0 4 0,51-16 6 15,-51 16-6-15,13-10-3 0,-13 10-2 0,11-17 4 16,-11 17-6-16,7-15 1 0,-7 15-2 0,2-22-4 16,-2 22 3-16,0-23-9 0,0 23 1 0,-2-29 6 15,-3 19-2-15,0-8 0 0,5 18-1 0,-8-24-4 16,3 12 8-16,5 12 0 0,-8-19 4 0,8 19 3 15,-9-17 6-15,9 17 1 0,-6-12 2 0,6 12 4 16,0 0 5-16,0 0-1 0,-7-16 2 0,7 16 0 16,0 0-1-16,0 0 2 0,0 0-2 0,-7-12-6 15,7 12 9-15,0 0-2 0,0 0 0 0,0 0 5 16,0 0 0-16,0 0-6 0,0 0 4 0,-6-14 2 16,6 14-6-16,0 0-2 0,0 0-2 0,0 0-1 15,0 0 1-15,0 0 3 0,0 0 0 0,0 0 3 16,0 0-2-16,20 55 2 0,-15-38-2 0,1 0-6 15,-1 0 6-15,2 2 0 0,0 6-8 0,0-6 3 16,0-2 0-16,0-2-5 0,-1-1-2 16,-2 1 5-16,-4-15-9 0,10 21-2 0,-6-11 5 15,-4-10-2-15,9 13-1 0,-9-13 1 0,0 0-1 16,9 13 0-16,-9-13 0 0,0 0-5 0,0 0 0 16,8 16 2-16,-8-16 2 0,0 0-6 0,0 0 2 15,0 0-7-15,0 0-4 0,0 0 1 0,0 0-10 16,0 0-3-16,15-38-7 0,-15 38-11 0,4-23-1 15,-3 11-4-15,-1 12 0 0,4-32-3 0,1 21 8 16,-5 11 2-16,5-20 3 0,-5 20 9 0,3-13-4 16,-3 13 3-16,0 0 2 0,0 0 3 0,0 0 3 15,0 0 3-15,0 0 2 0,0 0 5 0,0 0 0 16,0 0 0-16,0 0 2 0,37 37 0 0,-37-37 3 16,10 17-4-16,-2-7 5 0,-8-10-1 0,10 14-2 15,-10-14 6-15,10 12-11 0,-10-12 5 0,0 0-28 16,13 10-24-16,-13-10-38 0,0 0-37 0,0 0-152 15,0 0-307-15,0 0 137 0</inkml:trace>
  <inkml:trace contextRef="#ctx0" brushRef="#br0" timeOffset="118593.154">19131 536 7 0,'0'0'67'0,"0"0"-27"0,0 0-37 16,0 0-23-16,0 0-21 0,0 0 10 15</inkml:trace>
  <inkml:trace contextRef="#ctx0" brushRef="#br0" timeOffset="118916.789">19273 609 89 0,'0'0'122'0,"0"0"-11"16,0 0-8-16,0 0-10 0,0 0-3 0,0 0-7 15,0 0-11-15,0 0 9 0,0 0-2 0,0 0-3 0,-40 17-2 16,40-17-4-16,-6 19-9 0,6-19-1 16,-8 20 2-16,8-20-7 0,0 20-4 0,0-20-4 0,4 19-6 15,-4-19-8-15,2 16-5 0,-2-16 1 16,6 14-8-16,-6-14 0 0,0 0-1 0,13 12-5 16,-13-12 1-16,0 0-19 0,0 0-22 0,30-1-25 15,-30 1-26-15,0 0-32 0,30-18-9 0,-30 18-11 16,23-20-72-16,-17 11-215 0,-6 9 95 0</inkml:trace>
  <inkml:trace contextRef="#ctx0" brushRef="#br0" timeOffset="119310.821">19361 528 8 0,'0'0'76'15,"0"0"-8"-15,0 0 1 0,0 0-11 0,0 0-6 16,0 0-3-16,0 0-1 0,0 0-3 0,0 0-5 16,0 0 4-16,0 0 1 0,-20-14-4 0,20 14-10 15,0 0-2-15,0 0-8 0,0 0 1 0,0 0-3 16,0 0 9-16,-4-19-12 0,4 19 0 0,0 0-5 16,-5-17 11-16,5 17-4 0,-4-15 1 0,4 15 4 15,-4-18-5-15,4 18 6 0,-5-17 9 0,5 17 1 16,-4-13 12-16,4 13 4 0,0 0-2 0,0 0-6 15,0 0-5-15,-5-20-1 0,5 20-5 16,0 0-5-16,0 0 3 0,0 0 4 0,0 0 0 16,0 0-2-16,0 0 0 0,0 49 0 0,0-49-8 15,0 32-3-15,5-20 10 0,-2 6-8 0,3-3-4 16,-2 0-3-16,0 1 5 0,-4-16-2 16,9 28-9-16,-5-18 9 0,-4-10-5 0,11 23 1 0,-7-13-9 15,-4-10-1-15,8 17 3 0,-8-17-15 0,6 15-23 16,-6-15-19-16,0 0-21 0,11 10-25 0,-11-10-21 15,0 0-18-15,0 0-76 0,0 0-226 0,0 0 100 16</inkml:trace>
  <inkml:trace contextRef="#ctx0" brushRef="#br0" timeOffset="119995.925">19351 545 28 0,'0'0'55'0,"22"-12"-15"0,-22 12 1 0,18-9-6 16,-18 9 0-16,14-9 0 0,-14 9-9 0,0 0 3 15,17-10 4-15,-17 10-9 0,0 0-7 0,0 0 2 16,0 0 8-16,17-8 6 0,-17 8 11 0,0 0 2 16,0 0-2-16,0 0 3 0,0 0 1 0,0 0-11 15,0 0 9-15,14 30 2 0,-14-30-3 0,3 17-7 16,-3-17-4-16,6 18 6 0,-6-18-1 0,4 19-5 15,-4-19-6-15,5 18 1 0,-5-18-11 0,6 17 5 16,-6-17-1-16,6 12-3 0,-6-12-7 0,0 0 0 16,7 12-4-16,-7-12 6 0,0 0-4 0,0 0-8 15,0 0-2-15,22 7 5 0,-22-7-5 0,0 0-5 16,0 0 5-16,0 0-12 0,0 0 7 16,19-29-5-16,-19 29-7 0,0 0 0 0,8-23-6 15,-8 23 0-15,-3-17 3 0,3 17-1 0,-7-16 7 16,7 16 2-16,-12-18 6 0,12 18-4 0,-18-16-3 15,18 16 3-15,-18-13 12 0,18 13 17 0,-23-8 0 16,23 8 1-16,0 0 1 0,-28-2-5 0,28 2 8 16,0 0-2-16,-20-6-6 0,20 6-4 0,0 0-4 15,0 0 1-15,0 0-19 0,0 0 25 0,0 0-15 16,-26-4 2-16,26 4-1 0,0 0 7 0,0 0-10 16,0 0 2-16,0 0 0 0,0 0 2 0,0 0 7 15,0 0-1-15,0 0 1 0,0 0 0 0,0 0-4 16,0 0 5-16,63-12-5 0,-63 12 2 0,22-3 0 15,-22 3 1-15,0 0 6 0,34 0-4 0,-34 0-5 16,0 0-1-16,40 8 5 0,-40-8-4 16,25 5-1-16,-25-5 3 0,21 9 4 0,-21-9-7 15,24 9-6-15,-24-9 3 0,22 11 6 0,-22-11-8 16,11 5 6-16,-11-5 1 0,0 0-4 0,15 12 1 16,-15-12 12-16,0 0-11 0,0 0 0 0,17 9 1 15,-17-9-1-15,0 0 0 0,0 0 15 0,0 0 5 16,0 0 3-16,0 0 3 0,0 0 0 0,0 0 0 15,0 0 3-15,0 0 1 0,0 0-2 0,0 0-5 16,0 0 1-16,10-42-5 0,-9 30 1 0,2-5-11 16,2 3 7-16,-5 14-6 0,2-28 1 0,0 17-15 15,-2 11-13-15,1-19-26 0,-1 19-49 0,0 0-54 16,-1-20-126-16,1 20-289 0,0 0 128 0</inkml:trace>
  <inkml:trace contextRef="#ctx0" brushRef="#br0" timeOffset="129393.396">21845 706 112 0,'0'0'133'0,"0"0"-13"15,0 0-8-15,0 0-14 0,0 0-9 0,0 0-13 16,0 0-2-16,0 0-6 0,0 0-9 0,0 0 3 16,0 0-10-16,0 0 0 0,0 0 1 0,0 0-8 15,0 0-11-15,0 0 4 0,0 0-9 16,0 0 7-16,0 0-10 0,0 0-5 0,0 0-30 16,0 0-41-16,0 0-71 0,-12 45-81 0,5-29-219 15,1 0 98-15</inkml:trace>
  <inkml:trace contextRef="#ctx0" brushRef="#br0" timeOffset="131526.622">22018 434 50 0,'0'0'61'0,"0"0"2"0,0 0-3 0,0 0 4 15,0 0 4-15,0 0 0 0,-9 42-4 0,9-42-2 16,-1 23-6-16,-1-11-2 0,2-12-2 0,-1 33 5 15,0-17-10-15,1-2 4 0,0-14-1 0,-2 23-4 16,0-11-3-16,2-12-5 0,-1 24-6 0,1-24 1 16,-2 22-2-16,2-22-10 0,0 0-1 0,-2 17 8 15,2-17-16-15,0 0 8 0,0 0 0 0,-4 14-3 16,4-14-6-16,0 0 7 0,0 0-6 0,0 0 5 16,0 0 2-16,0 0-5 0,0 0-2 0,0 0-5 15,0 0 4-15,0 0 2 0,0 0-2 0,0 0-3 16,0 0-3-16,-10-53-1 0,8 36-3 0,2-2 3 15,0 0 0-15,3-8-2 0,0 0 0 16,1 0 3-16,2-1-7 0,-2 3 2 0,2-3 1 16,-2 2 1-16,0 6-4 0,0-6-1 0,-1 10 3 0,4-1 4 15,-7 17 2-15,7-21 3 0,-1 12 2 0,-6 9-6 16,15-18-4-16,-15 18 11 0,15-11-6 16,-15 11 0-16,13-8 0 0,-13 8 1 0,0 0 4 15,24-6-4-15,-24 6-1 0,0 0 1 0,0 0 0 16,0 0 0-16,0 0-1 0,41 13 1 0,-41-13 3 15,5 14 1-15,-5-14 3 0,3 19-2 0,-3-19-6 16,-8 26 9-16,-2-10-6 0,0-4 2 0,-1 2-3 16,-3 1 1-16,2-1 2 0,0-1-2 0,-1-1 1 15,-2-1-4-15,15-11-2 0,-20 17 5 0,11-9-4 16,9-8 1-16,-16 14-4 0,16-14 4 0,-14 14-2 16,14-14 0-16,-6 14-4 0,6-14 0 0,0 0-1 15,-5 21 2-15,5-21-1 0,0 16 0 0,0-16-2 16,6 18 0-16,-6-18-1 0,9 18 2 0,-9-18 1 15,13 20 0-15,-8-12 7 0,-5-8-9 0,17 20 0 16,-8-12-3-16,0 2 8 0,3 2 4 16,-12-12-11-16,22 16 3 0,-11-8 1 0,-11-8-4 15,22 12 6-15,-22-12-6 0,27 5-7 0,-27-5 5 0,27 2-6 16,-27-2-10-16,0 0 1 0,45-2-9 16,-45 2-12-16,29-9-3 0,-29 9-2 0,24-10-8 15,-10 1-5-15,-14 9 6 0,23-18-8 0,-14 9-3 16,-9 9 4-16,17-20-3 0,-11 9 3 0,-6 11 2 15,9-23 5-15,-5 11 3 0,-4 12 10 0,5-22 1 16,-5 22 2-16,5-19 7 0,-5 19 5 0,0-16 15 16,0 16 16-16,0 0 7 0,0 0 4 0,-6-20 6 15,6 20-2-15,0 0 5 0,0 0 0 0,0 0 2 16,0 0 4-16,0 0-5 0,0 0 9 0,0 0-10 16,0 0 1-16,-26 49 9 0,26-49-4 0,-9 21-2 15,8-9-7-15,1-12-1 0,-4 22 4 0,4-22-8 16,0 20 0-16,0-20 6 0,0 19-16 0,0-19 8 15,5 17 2-15,-5-17-5 0,0 0 2 16,13 14 1-16,-13-14-4 0,0 0 5 0,18 4-15 16,-18-4 8-16,0 0-14 0,0 0 13 0,0 0-5 15,49-18 4-15,-38 11 0 0,-11 7-2 0,22-13-7 16,-11 1 5-16,-11 12 1 0,19-18-1 0,-11 8-2 16,-8 10 1-16,13-21-6 0,-11 9-4 0,-2 12 11 15,4-18-2-15,-4 18-3 0,0 0 10 0,-9-25-8 16,9 25 10-16,-5-12 2 0,5 12-4 0,0 0 19 15,-15-13-6-15,15 13-3 0,0 0 0 0,0 0-2 16,0 0-2-16,-23-4-3 0,23 4 0 0,0 0-5 16,0 0 0-16,0 0-1 0,0 0 4 0,0 0-3 15,-3 36 0-15,3-36-10 0,0 0 5 0,19 25 2 16,-10-15 1-16,-9-10-8 0,21 14 2 0,-10-7-7 16,-11-7 2-16,22 13 2 0,-22-13 2 0,18 10-15 15,-18-10 18-15,15 8-2 0,-15-8-6 16,0 0 1-16,13 9 2 0,-13-9 0 0,0 0 3 0,0 0-2 15,0 0 5-15,0 0-5 0,0 0 6 0,0 0-7 16,0 0 8-16,0 0-6 0,0 0-1 16,0 0 3-16,0 0-2 0,0 0 4 0,-37 18-6 15,37-18 4-15,0 0 3 0,-27 0-4 0,27 0-10 16,0 0 2-16,0 0-5 0,-32 3-5 0,32-3-20 16,0 0-17-16,0 0-16 0,0 0-15 0,0 0-22 15,0 0-65-15,-25-14-188 0,25 14 83 0</inkml:trace>
  <inkml:trace contextRef="#ctx0" brushRef="#br0" timeOffset="131873.487">22593 340 172 0,'0'0'187'0,"0"0"-7"0,0 0-1 15,0 0-8-15,0 0-15 0,0 0-8 0,-8-21-10 16,8 21-19-16,0 0-10 0,0 0-12 0,0 0-11 16,0 0-5-16,0 0-9 0,0 0-5 0,0 0 1 15,0 0-6-15,0 0-1 0,0 0-5 0,0 0-4 16,0 0-1-16,10 58-6 0,-7-41 2 0,-3 4 1 16,4-6-2-16,0 5-7 0,-3 6 0 0,1-3-2 15,4 4-7-15,-3-2-1 0,3 5-5 0,-1-1-1 16,3 1 1-16,-2 1 0 0,1-4-9 0,1 3 4 15,1 1-2-15,-3-2-3 0,3-2-12 16,-5 1-5-16,4-5-4 0,-4 2-21 0,-1-7-13 0,1-1-11 16,0 2-19-16,-3-7-13 0,-1 0-13 0,0 0-14 15,2-2-26-15,-4-2-16 0,1 0-15 16,1-8-11-16,-2 6-106 0,2-6-307 0,-8 3 137 16</inkml:trace>
  <inkml:trace contextRef="#ctx0" brushRef="#br0" timeOffset="132206.872">22608 506 43 0,'0'0'103'0,"0"0"2"0,0 0-7 0,0 0-17 15,40 17-4-15,-40-17 1 0,18 11-9 0,-18-11-7 16,14 15-6-16,-14-15-9 0,9 16 1 0,-9-16 2 16,9 13-2-16,-9-13 1 0,0 0 1 0,3 16 1 15,-3-16 2-15,0 0-2 0,0 0-4 0,0 0-8 16,-15 23 2-16,15-23-4 0,-10 9-7 0,10-9-1 16,0 0-2-16,-22 12-13 0,22-12-6 0,0 0-10 15,-23 2-8-15,23-2-18 0,0 0-11 16,0 0-14-16,0 0-2 0,-43-9-3 0,43 9-7 0,0 0-11 15,-8-13 1-15,8 13-6 0,0 0 2 0,0 0-3 16,0 0 5-16,14-30-42 0,-14 30-128 16,17-16 57-16</inkml:trace>
  <inkml:trace contextRef="#ctx0" brushRef="#br0" timeOffset="132482.82">22621 565 410 0,'19'-14'-69'15,"-19"14"-74"-15,19-15 243 0,-19 15-118 0,18-10 5 16,-18 10 10-16,0 0 3 0,19-7 26 0,-19 7-10 16,0 0 12-16,0 0 10 0,0 0 10 0,0 0 7 15,0 0-1-15,0 0 10 0,0 0-3 0,28 21 2 16,-28-21-7-16,0 0 1 0,4 17-6 0,-4-17-4 15,4 13-12-15,-4-13 4 0,0 0-6 0,9 15 0 16,-9-15 1-16,7 12-7 0,-7-12-10 0,0 0-1 16,11 12 0-16,-11-12-1 0,0 0-4 0,0 0-1 15,0 0 3-15,0 0-11 0,33 0 6 0,-33 0 2 16,0 0-3-16,0 0-2 0,28-21 0 0,-28 21-18 16,11-15 8-16,-11 15-3 0,3-15 0 0,-3 15-1 15,0 0 2-15,-1-22 7 0,1 22-4 0,0 0 8 16,-12-19 4-16,12 19-2 0,-16-8 4 15,16 8 2-15,-27-3-5 0,27 3 4 0,-33 1-4 16,33-1-4-16,-40 10 0 0,40-10-1 0,-34 9 9 16,20-4-13-16,14-5-18 0,-31 13-24 0,31-13-25 15,-18 9-26-15,18-9-83 0,-13 10-192 0,13-10 86 16</inkml:trace>
  <inkml:trace contextRef="#ctx0" brushRef="#br0" timeOffset="133492.362">22838 459 2 0,'0'0'133'0,"0"0"-21"0,19 29-10 0,-19-29-10 16,5 17-4-16,-5-17-9 0,8 19-7 0,-3-8-13 15,-5-11-12-15,5 23 7 0,-5-23-13 16,7 19 1-16,-7-19-13 0,4 13-2 0,-4-13-9 0,3 13-5 16,-3-13 7-16,0 0-12 0,0 0-2 0,4 16 7 15,-4-16-1-15,0 0-4 0,0 0-3 0,0 0-2 16,0 0-5-16,0 0 0 0,0 0 5 16,0 0-5-16,0 0-2 0,0 0-3 0,25-37 2 15,-25 37 2-15,7-15 4 0,-7 15 0 0,5-13 9 16,-5 13-10-16,0 0 9 0,5-15 12 0,-5 15-8 15,0 0 2-15,0 0-2 0,0 0 9 0,0 0 8 16,0 0 8-16,0 0 0 0,0 0-3 0,0 0-2 0,0 0-1 16,0 0-2-16,0 0-7 0,27 39-3 0,-22-28 2 15,-5-11-1-15,5 21-5 0,-5-21 3 16,11 17-5-16,-11-17-2 0,6 11-4 0,-6-11-3 16,0 0-1-16,10 14 8 0,-10-14-11 0,0 0-17 15,0 0 8-15,0 0 6 0,0 0-11 0,0 0 2 16,50-25-6-16,-50 25 3 0,15-17-3 0,-6 8 1 15,3-3-9-15,-4-3-3 0,1 3-13 0,-9 12-4 16,15-26 13-16,-9 16-4 0,-6 10 6 0,7-24-1 16,-7 24 7-16,2-19 7 0,-2 19 7 0,0-13 14 15,0 13 15-15,0 0 3 0,0 0 8 0,-8-17 11 16,8 17-1-16,0 0-1 0,0 0 0 16,0 0 1-16,0 0-5 0,0 0-9 0,0 0-3 15,0 0 4-15,0 0-6 0,0 0-2 0,-45 24-3 16,45-24 3-16,-4 16-6 0,4-16-2 0,0 0 6 15,7 26-11-15,-7-26 2 0,9 20-3 0,-9-20-1 16,12 18-7-16,-2-4-2 0,-10-14-14 0,15 16-3 16,-7-9-11-16,-8-7-6 0,19 15-10 0,-10-7-9 15,-9-8 0-15,14 14-10 0,-14-14 0 0,9 13-3 16,-9-13-7-16,0 0-1 0,9 12 5 0,-9-12-10 16,0 0 8-16,0 0 4 0,0 0 9 0,0 0 6 15,0 0 8-15,0 0 6 0,0 0 1 16,0 0 9-16,0 0 8 0,-22 18 3 0,22-18 22 0,0 0 5 15,0 0 8-15,0 0 0 0,0 0 9 0,0 0-6 16,0 0 6-16,0 0-4 0,0 0 8 16,0 0-1-16,-42-25-2 0,42 25-11 0,0 0 1 15,0 0 0-15,0 0 0 0,0 0-6 0,0 0 8 16,0 0-8-16,0 0 1 0,32-35-3 0,-32 35 6 16,23-12-1-16,-11 6-3 0,-12 6-2 0,25-9 0 15,-8 0 10-15,-17 9 0 0,29-12 0 0,-29 12 1 16,22-9 9-16,-22 9-2 0,22-12 4 0,-22 12-1 15,15-9 9-15,-15 9 6 0,10-9 6 0,-10 9 6 16,0 0 11-16,0 0 0 0,11-12-2 0,-11 12 1 16,0 0-2-16,0 0 1 0,0 0-6 0,0 0-1 15,0 0-2-15,0 0 0 0,0 0-4 0,0 0 1 16,0 0-8-16,0 0 1 0,-51 25 0 0,51-25-5 16,-19 15 0-16,13-5-6 0,6-10-3 0,-10 19-3 15,3-9 4-15,7-10-2 0,0 23-2 0,0-7 0 16,0-16 1-16,4 23 6 0,-4-23-4 0,13 21-4 15,-8-9-3-15,-5-12 3 0,22 19-2 0,-12-12-1 16,8-1-2-16,-18-6-5 0,34 6-3 16,-34-6-10-16,36 0-16 0,-36 0-23 0,36-9-38 15,-36 9-33-15,26-5-47 0,-26 5-45 0,10-11-100 16,-10 11-323-16,0 0 144 0</inkml:trace>
  <inkml:trace contextRef="#ctx0" brushRef="#br0" timeOffset="134464.817">23743 297 19 0,'0'0'141'0,"0"0"-14"16,0 0-9-16,0 0-9 0,0 0-7 15,0 0-10-15,0 0-7 0,0 0-10 0,0 0 1 16,0 0-3-16,0 0 2 0,0 0 1 0,0 0 6 15,0 0 5-15,0 0 0 0,0 0 1 0,-24 51-4 16,12-29-4-16,2 6 9 0,-3 0-2 0,0 1-5 16,1 4-5-16,-4 0-2 0,-2 13-7 0,4-13-6 15,-5 11 1-15,6-11-10 0,-8 10-4 0,6-12-3 16,3 2-1-16,-2-3-1 0,1 0-3 0,1-3 0 16,2-2-7-16,0 0-1 0,2-8-3 0,3-3-3 15,1 3-4-15,-2-7-1 0,2 1-2 0,4-5-2 16,-2 3-2-16,-1-4-5 0,2 0-2 0,-2 2 0 15,3-2-10-15,0-5-18 0,-4 6-23 16,4-6-23-16,0 0-29 0,0 0-51 0,0 0-47 16,0 0-190-16,0 0-415 0,0 0 184 0</inkml:trace>
  <inkml:trace contextRef="#ctx0" brushRef="#br0" timeOffset="136809.246">23896 449 106 0,'0'0'107'16,"0"0"2"-16,0 0 4 0,0 0-1 0,0 0-5 16,0 0-15-16,0 0 0 0,0 0-10 0,0 0-10 0,0 0-4 15,0 0-3-15,0 0-5 0,0 0-4 0,0 0-8 16,0 0 4-16,0 0 3 0,0 0-3 0,0 0-3 15,0 0 5-15,8 39-3 0,-8-39-1 0,5 27 2 16,-3-15-2-16,1 5 0 0,1-1-4 16,0 1-2-16,-4-17-8 0,5 28 0 0,0-12-7 15,0-4 4-15,0 3-6 0,-5-15-2 0,7 25-2 16,-4-13-1-16,-3-12-5 0,4 18 0 0,-4-18 0 16,4 13-3-16,-4-13-6 0,0 0-3 0,5 16-6 15,-5-16-9-15,0 0-14 0,0 0-22 0,0 0-31 16,0 0-16-16,0 0-34 0,0 0-22 0,0 0-10 15,0 0-95-15,0 0-273 0,0 0 122 0</inkml:trace>
  <inkml:trace contextRef="#ctx0" brushRef="#br0" timeOffset="137134.534">23832 362 4 0,'0'0'82'0,"0"0"3"16,0 0-2-16,0 0-2 0,0 0-8 0,0 0 0 15,30 31 2-15,-30-31 7 0,19 10-17 0,-19-10-9 16,19 14-2-16,-19-14-6 0,23 13-4 0,-8-4-2 16,-4 0-3-16,-11-9-4 0,24 18 0 0,-13-6-10 15,3-2-1-15,-1 1-2 0,-4 7 0 0,-4-4 3 16,4 0-10-16,-9-14 2 0,10 26 7 0,-6-8 2 15,-1-6-7-15,-3-12 9 0,-3 34 4 0,3-22 1 16,-5 2-3-16,1 3 6 0,-1-1-11 0,-4 0 3 16,4-1 5-16,-3-1-4 0,8-14-4 15,-14 17 5-15,2-6-7 0,0-1-5 0,12-10 3 16,-20 15-25-16,20-15-23 0,-19 10-37 0,19-10-46 16,-20 7-134-16,20-7-264 0,-25 3 117 0</inkml:trace>
  <inkml:trace contextRef="#ctx0" brushRef="#br0" timeOffset="137553.843">24080 720 16 0,'0'0'104'0,"34"-12"-11"0,-34 12-6 0,28-13-13 16,-11 7-13-16,-2-5 5 0,1-1-12 0,-2 3-3 15,0-1-18-15,-14 10-2 0,23-24-13 0,-16 15-14 16,0-2-7-16,-7 11-1 0,9-21-1 16,-9 21 0-16,3-17 1 0,-3 17 7 0,-3-20 11 15,3 20-1-15,0 0 11 0,-9-17 2 0,9 17 17 16,0 0-5-16,0 0 8 0,-21-5 3 0,21 5-1 15,0 0-1-15,0 0 0 0,0 0 8 0,-43 21-9 16,43-21 6-16,-15 16-7 0,7-6 2 0,8-10-3 16,-10 20 0-16,6-9-10 0,4-11-1 15,-4 22 5-15,4-22-3 0,-3 19-7 0,3-19 7 16,2 19-9-16,-2-19 1 0,5 16 0 0,-5-16-10 16,5 14 3-16,-5-14-2 0,0 0-4 0,15 11 0 15,-15-11-4-15,0 0 1 0,28 2-16 0,-28-2-24 0,0 0-26 16,0 0-32-16,52-14-14 0,-42 5-34 0,-10 9-95 15,22-12-249-15,-14 2 111 0</inkml:trace>
  <inkml:trace contextRef="#ctx0" brushRef="#br0" timeOffset="137872.838">24268 410 124 0,'0'0'167'0,"0"0"-14"0,0 0-25 0,0 0-6 16,0 0-8-16,0 0-17 0,0 0-3 0,0 0-7 15,0 0 3-15,0 0-2 0,0 0-1 0,0 0-5 16,0 0 9-16,0 0-4 0,0 0 2 0,14 42-4 16,-10-26-4-16,0 1 1 0,2 0-2 15,2 7 1-15,-3 1-6 0,-1 1-4 0,2-1-3 16,-2 3-9-16,0-1-3 0,2 5-3 0,-2-1-10 15,0-4-1-15,0 3-3 0,-2-1-5 0,1-2-3 16,-1-2-1-16,0-5-5 0,-1-1-6 0,0 2-8 16,1-4-8-16,-2-1-19 0,-2-6-11 0,4 2-26 15,-2-6-24-15,0 0-16 0,0-6-31 0,0 9-44 16,0-9-38-16,-7 4-128 0,7-4-363 0,0 0 161 16</inkml:trace>
  <inkml:trace contextRef="#ctx0" brushRef="#br0" timeOffset="138830.68">24267 573 79 0,'0'0'120'0,"0"0"-5"16,0 0-6-16,51 11-11 0,-51-11-8 0,22 11-5 15,-22-11-10-15,24 11-7 0,-13-4-6 0,-11-7-1 16,18 15-8-16,-18-15-7 0,14 15-3 0,-14-15-4 16,8 13-3-16,-8-13 0 0,9 13-3 0,-9-13-3 15,0 0 5-15,0 0-3 0,-4 20-4 0,4-20-7 16,0 0 6-16,-18 14-6 0,18-14-1 0,-18 10-11 16,18-10 6-16,-14 5 4 0,14-5-8 0,0 0-3 15,0 0 5-15,-27 6-11 0,27-6-9 16,0 0 5-16,0 0-6 0,0 0-2 0,0 0 8 15,0 0-19-15,0 0 18 0,-29-14-9 0,29 14 0 0,0 0 18 16,0 0-10-16,0 0-8 0,0 0 7 16,14-29-4-16,-14 29 4 0,17-14-1 0,-17 14 1 15,15-11 4-15,-15 11-5 0,21-14 14 0,-10 7-12 16,-11 7-2-16,19-16 5 0,-5 6-2 0,-14 10-5 0,23-14 9 16,-13 8-1-16,-10 6-1 0,21-15-4 15,-21 15 3-15,15-9 1 0,-15 9 1 0,13-7 2 16,-13 7-3-16,0 0 9 0,0 0-3 0,0 0 0 15,15-10 2-15,-15 10-2 0,0 0-5 0,0 0 1 16,0 0 4-16,0 0 2 0,0 0 4 0,0 0 4 16,0 0 4-16,0 0-5 0,0 0 1 0,0 0 0 15,0 0 8-15,-42 37-2 0,42-37 1 0,-9 16-1 16,9-16-3-16,-7 18-4 0,7-18 2 0,-2 19-5 16,2-19 2-16,-2 18-2 0,2-18 4 0,0 0-9 15,4 20 5-15,-4-20-5 0,11 10-3 0,-11-10 1 16,0 0 6-16,19 10-7 0,-19-10-6 0,0 0-6 15,28 0-3-15,-28 0-6 0,0 0-11 16,0 0 3-16,48-10 2 0,-48 10-3 0,21-10 0 16,-21 10 11-16,19-11 3 0,-10 2-3 0,-9 9 3 15,17-14-1-15,-17 14 4 0,6-12 2 0,-6 12 0 16,8-12 3-16,-8 12 1 0,0 0 20 0,3-18 7 16,-3 18 14-16,0 0 11 0,0 0 3 0,6-16 2 15,-6 16-1-15,0 0-10 0,0 0 5 0,0 0-3 16,0 0 4-16,0 0-1 0,0 0-2 0,0 0 1 15,0 0-5-15,0 0-2 0,0 0 0 0,0 0 1 16,-13 54-10-16,13-54-4 0,0 17 2 0,0-17-8 16,0 0 4-16,-2 18-9 0,2-18 2 0,0 0-7 15,0 0 5-15,0 0-2 0,-2 15-9 0,2-15 4 16,0 0-6-16,0 0 5 0,0 0 0 0,0 0-3 16,0 0-2-16,0 0-4 0,0 0 3 15,0 0-2-15,0 0-5 0,0 0 1 0,0 0-6 0,32-44-6 16,-32 44 8-16,13-13 0 0,-13 13-6 0,9-10 2 15,-9 10 6-15,0 0-2 0,9-15 3 16,-9 15-2-16,0 0 0 0,0 0 2 0,0 0 1 16,0 0 3-16,0 0 0 0,0 0-1 0,0 0-2 15,0 0-1-15,0 0 4 0,37 24 2 0,-37-24 2 16,0 0-2-16,14 17-2 0,-14-17-1 0,13 12 4 16,-13-12-2-16,12 10 0 0,-12-10-1 0,13 8-7 15,-13-8-25-15,0 0-3 0,29 4-20 0,-29-4-10 16,0 0-3-16,0 0-14 0,46-8-11 0,-46 8 2 15,23-12-11-15,-23 12 4 0,21-14-5 0,-12 7-8 16,-9 7-5-16,18-19-2 0,-10 11-63 16,-8 8-198-16,10-19 89 0</inkml:trace>
  <inkml:trace contextRef="#ctx0" brushRef="#br0" timeOffset="139976.49">24967 549 330 0,'0'0'-1'16,"0"0"9"-16,-5-23 21 0,5 23 13 0,0 0 12 16,0 0 16-16,-22-7 5 0,22 7 8 0,0 0 3 15,0 0 3-15,0 0-3 0,-42 18 2 0,42-18 0 16,-13 16-7-16,3-6 3 0,10-10-10 15,-15 20-4-15,8-6 0 0,7-14-17 0,-10 21-4 16,6-11 5-16,4-10-7 0,-5 21-4 0,5-21-4 16,-2 13-8-16,2-13-1 0,0 0-3 0,0 0 0 15,5 22-8-15,-5-22 1 0,0 0-4 0,0 0-6 16,0 0 4-16,19 7 0 0,-19-7-6 0,0 0-8 16,0 0-10-16,0 0 0 0,38-25-9 0,-38 25 1 15,14-21-2-15,-5 9-8 0,-9 12 2 0,13-23-2 16,-8 7-4-16,0-1 3 0,-1 0-4 0,0-2-4 15,-3-1 3-15,-1-2 1 0,3 4 8 16,-3 0 2-16,1 1 7 0,-1 17 9 0,1-22 3 16,-1 22 11-16,-2-16 6 0,2 16 1 0,0 0 3 15,-3-15-2-15,3 15-1 0,0 0 0 0,0 0 6 16,0 0 9-16,0 0 7 0,0 0 0 0,0 0-1 16,0 0 4-16,0 0-1 0,-9 46-1 0,9-46 1 15,-5 29-1-15,1-17-2 0,4-12-5 0,3 31-3 0,-2-16-3 16,-1-15 2-16,4 27-9 0,-3-14 3 0,-1-13-2 15,5 22-3-15,-1-11-3 0,-4-11 4 16,5 17-4-16,-5-17 1 0,7 11-5 0,-7-11 3 16,0 0-2-16,16 15-5 0,-16-15 3 0,0 0 0 15,17 6-5-15,-17-6 2 0,0 0-7 0,0 0-14 16,0 0-17-16,41-14-12 0,-41 14-15 0,20-16-15 16,-6 7-8-16,-1-3-13 0,-2-1-6 0,2-1-10 15,-5 4 1-15,-8 10 13 0,15-19 11 0,-11 9 8 16,-4 10 15-16,0 0 34 0,13-17 12 0,-13 17 9 15,0 0 11-15,0 0 2 0,0 0 10 0,0 0-3 16,0 0 9-16,0 0 7 0,0 0 1 16,0 0 2-16,0 0-4 0,0 0 2 0,0 0-1 15,-35 38-5-15,35-38 1 0,-5 15-3 0,5-15 5 16,-5 15-13-16,5-15 6 0,0 0-4 0,0 19-3 16,0-19-3-16,0 0-7 0,0 0 12 0,0 0-10 15,13 16-9-15,-13-16-3 0,0 0-16 0,0 0-14 16,0 0 5-16,0 0-20 0,0 0-4 0,0 0 5 15,55-22 1-15,-55 22-3 0,14-13 2 0,-14 13 5 16,10-15 9-16,-10 15 1 0,11-16 11 0,-11 16 8 16,8-14 21-16,-8 14 14 0,5-13 22 0,-5 13 6 15,0 0 4-15,0 0 4 0,0 0-9 0,6-18-3 16,-6 18 4-16,0 0 4 0,0 0 6 0,0 0 2 16,0 0-1-16,0 0-5 0,0 0 0 0,0 0-7 15,0 0 1-15,0 0-3 0,-9 51 0 0,9-51-8 16,0 0-4-16,-5 17-3 0,5-17-2 0,0 0-5 15,0 0 4-15,-4 16-9 0,4-16 1 0,0 0-2 16,0 0-7-16,0 0-1 0,0 0 3 0,0 0 2 16,0 0-3-16,0 0 0 0,0 0 0 15,0 0-7-15,0 0 4 0,0 0-2 0,0 0-2 16,0 0-5-16,0 0 3 0,0 0-1 0,56-23 3 16,-56 23-7-16,0 0 4 0,0 0 0 0,0 0 0 15,0 0 1-15,0 0 6 0,0 0-7 0,25 10 8 16,-25-10-7-16,0 0-1 0,10 15 7 0,-10-15-2 15,8 11 1-15,-8-11 2 0,0 0-3 0,13 15 1 16,-13-15-5-16,0 0 3 0,19 10 2 0,-19-10 1 16,0 0-7-16,18 6 3 0,-18-6-2 0,0 0 2 15,0 0-15-15,0 0 3 0,42-13-12 0,-42 13 8 16,20-11 1-16,-20 11-3 0,16-16-3 0,-7 9 4 16,-9 7-7-16,18-19-7 0,-12 11-1 0,-6 8-8 15,15-27 5-15,-9 11-2 0,1-2 4 0,-3 3 0 16,-1-2 2-16,-2-2 5 0,2-1 7 0,-1 4 1 15,-2-1 6-15,0 17 6 0,-2-22 27 0,2 22 7 16,0 0 2-16,2-18-3 0,-2 18 4 16,0 0-7-16,0 0 9 0,0 0 14 0,0 0 0 15,0 0 13-15,0 0-1 0,0 0 5 0,0 0-2 16,-16 57 5-16,14-42-3 0,-3 0 0 0,4 2 0 16,-3 0-4-16,4-17-5 0,2 33 3 0,-2-16-11 15,0-17-5-15,2 28-6 0,3-16 0 0,-5-12-2 16,6 22-4-16,-2-13-4 0,-4-9-3 0,0 0-11 15,5 16 6-15,-5-16-9 0,0 0-19 0,13 10-25 16,-13-10-24-16,0 0-21 0,0 0-29 0,0 0-25 16,0 0-15-16,0 0-20 0,45-22-17 0,-45 22-95 15,5-16-305-15,-5 16 136 0</inkml:trace>
  <inkml:trace contextRef="#ctx0" brushRef="#br0" timeOffset="140136.909">25459 352 8 0,'0'0'145'0,"47"-12"-19"0,-47 12-7 0,30-7-16 16,-10 4-7-16,-20 3-14 0,41-7-49 0,-22 2-58 16,-19 5-90-16,30-8-124 0,-30 8 55 0</inkml:trace>
  <inkml:trace contextRef="#ctx0" brushRef="#br0" timeOffset="141388.745">19954 132 101 0,'0'0'144'0,"0"0"-9"0,0 0-13 16,0 0-5-16,0 0-7 0,0 0-6 0,0 0-4 15,0 0-7-15,0 0-1 0,0 0-7 16,0 0-2-16,0 0-2 0,0 0 7 0,0 0 5 16,0 0-1-16,0 0 2 0,0 0 5 0,-6 45-7 15,-1-20 1-15,3 1-2 0,-1 4-4 0,4-3-3 16,-6 2-7-16,5 2-5 0,-2 0-5 0,3-1-7 15,-2 1-5-15,2-1-5 0,-1-4-8 0,0 2 1 0,1-8 0 16,1-1-11-16,1-1-1 0,-1 1-3 0,0-3-5 16,0-16-1-16,-1 25 1 0,1-25-5 15,0 14-8-15,0-14-1 0,0 0-16 0,0 0-23 16,-4 20-22-16,4-20-36 0,0 0-38 0,0 0-36 16,0 0-42-16,0 0-182 0,0 0-419 0,0 0 186 15</inkml:trace>
  <inkml:trace contextRef="#ctx0" brushRef="#br0" timeOffset="142471.649">17953 355 99 0,'0'0'139'0,"0"0"-17"0,0 0-15 16,0 0-3-16,0 0-14 0,0 0-3 0,0 0-10 16,0 0-13-16,19-23 1 0,-19 23 0 15,0 0-3-15,13-9-4 0,-13 9-3 0,0 0 1 16,22-10-1-16,-22 10 1 0,0 0-9 0,25-8-3 15,-25 8-1-15,0 0-5 0,32-2-1 0,-32 2-4 16,0 0-3-16,31 10-2 0,-31-10-2 0,19 10-3 16,-19-10 0-16,13 15-2 0,-13-15 2 0,10 17-7 15,-10-17 1-15,5 17-1 0,-5-17 1 0,-1 22-3 16,1-22 4-16,-8 21-6 0,8-21 6 0,-9 20-8 16,4-11 2-16,5-9-5 0,-13 16 3 0,13-16-2 15,0 0-3-15,-10 16 2 0,10-16-1 0,0 0-4 16,-6 12 3-16,6-12 7 0,0 0-8 0,0 0-3 15,0 0-2-15,0 0 4 0,0 0-3 0,0 0-3 16,0 0 5-16,0 0 0 0,0 0-1 16,0 0-3-16,0 0 2 0,29-48-1 0,-20 35 2 15,0-1-1-15,1 0-2 0,-1 1 2 0,-2 1-5 0,-7 12 9 16,12-19-5-16,-12 19-1 0,8-22 0 0,-8 22 3 16,6-11-3-16,-6 11 9 0,0 0-4 15,7-13 3-15,-7 13 5 0,0 0 0 0,0 0-6 16,0 0 5-16,0 0-4 0,0 0 6 0,0 0-10 15,10-15 5-15,-10 15 1 0,0 0 0 0,0 0 0 16,0 0 2-16,0 0-2 0,0 0 6 0,-19 50 5 16,19-50 3-16,-4 25-2 0,1-13-2 0,3-12 7 15,-1 22-2-15,1-22 0 0,0 21-2 0,0-21 0 16,4 22 2-16,-4-22 1 0,9 17-3 0,-9-17-2 16,10 15-1-16,-10-15-5 0,18 12 0 0,-18-12-1 15,23 2 1-15,-23-2-2 0,28 2 0 16,-28-2-1-16,0 0 2 0,46-6-8 0,-46 6-1 0,37-7 2 15,-37 7-11-15,20-8-9 0,-20 8-14 0,21-10-21 16,-21 10-19-16,19-12-28 0,-19 12-34 16,12-13-22-16,-12 13-38 0,0 0-107 0,5-15-322 15,-5 15 142-15</inkml:trace>
  <inkml:trace contextRef="#ctx0" brushRef="#br0" timeOffset="144294.507">20074 338 103 0,'0'0'112'0,"0"0"-10"15,0 0-2-15,0 0-1 0,0 0 3 0,0 0 8 16,0 0-9-16,0 0 1 0,0 0-10 0,12 43-3 16,-12-43-8-16,3 21-8 0,-1-8-5 15,-2-13-8-15,2 19-6 0,-2-19-2 0,4 18-4 16,-4-18-3-16,5 17-9 0,-5-17-2 0,6 12-3 16,-6-12-8-16,0 0-3 0,0 0-2 0,10 13 3 15,-10-13-2-15,0 0-2 0,0 0-5 0,0 0 1 16,0 0-3-16,0 0 1 0,0 0 0 0,0 0-8 15,0 0 7-15,0 0-2 0,38-27-2 0,-38 27-2 16,10-17-1-16,-10 17 5 0,12-17-5 0,-12 17-2 16,5-17 1-16,-5 17 1 0,5-13 0 0,-5 13-3 15,0 0 3-15,5-15 2 0,-5 15 0 0,0 0 4 16,0 0 0-16,0 0-1 0,7-12-2 0,-7 12 6 16,0 0 4-16,0 0 10 0,0 0 2 15,0 0-4-15,0 0-1 0,0 0 3 0,0 0-4 0,0 0 0 16,15 37-3-16,-15-37 0 0,0 0-3 0,1 17-2 15,-1-17 2-15,0 0-4 0,4 15 0 0,-4-15-4 16,0 0-1-16,0 0 3 0,0 0-4 0,6 14 1 16,-6-14-3-16,0 0 5 0,0 0-2 15,0 0 2-15,0 0-6 0,0 0-1 0,0 0 5 16,0 0-2-16,0 0-1 0,0 0 0 0,0 0 3 16,30-32-7-16,-30 32 1 0,14-17-3 0,-8 6 3 15,-6 11-2-15,9-18-2 0,-9 18 3 0,5-12 1 16,-5 12-4-16,0 0 3 0,9-13 0 0,-9 13 0 15,0 0 4-15,0 0 3 0,0 0 4 0,0 0 0 16,0 0-6-16,0 0 4 0,0 0 1 0,0 0-2 16,50 20-2-16,-50-20 2 0,10 9 5 0,-10-9-4 15,0 0-3-15,18 14-1 0,-18-14 1 0,0 0-1 16,14 13-1-16,-14-13-1 0,0 0-1 0,13 6-3 16,-13-6-1-16,0 0-20 0,0 0-15 15,0 0-31-15,0 0-23 0,0 0-23 0,0 0-19 16,0 0-35-16,0 0-143 0,15-33-337 0,-15 33 150 15</inkml:trace>
  <inkml:trace contextRef="#ctx0" brushRef="#br0" timeOffset="144437.438">20313 178 48 0,'0'0'80'0,"0"0"-13"0,0 0-25 0,0 0-22 15,0 0-33-15,0 0-28 0,0 0-45 0,0 0 21 16</inkml:trace>
  <inkml:trace contextRef="#ctx0" brushRef="#br0" timeOffset="145212.005">20598 314 42 0,'0'0'95'0,"0"0"-11"16,-14-24 12-16,14 24-2 0,-13-9 3 0,13 9 0 15,0 0-4-15,-21-9 4 0,21 9-3 0,0 0 4 16,-32-2-1-16,32 2-1 0,0 0-9 15,0 0-5-15,-46 13-7 0,46-13 2 0,-18 14-13 16,10-6 0-16,8-8-5 0,-15 17-7 0,15-17-4 16,-13 16-5-16,13-16-1 0,-5 19-5 0,5-19-8 15,0 15 0-15,0-15-3 0,0 0 1 0,6 19-7 16,-6-19-3-16,0 0-4 0,0 0 0 0,9 17-3 16,-9-17 1-16,0 0 0 0,0 0-3 0,19 4 1 15,-19-4-3-15,0 0-2 0,0 0-1 0,0 0 1 16,35-26-1-16,-35 26-10 0,15-17 1 0,-8 7-2 15,3-4-8-15,-10 14-3 0,11-25 2 0,-7 10-11 16,1 2 6-16,2-2-4 0,-4-2-2 0,-1 2 1 16,-2 15 1-16,2-31-3 0,-2 16 5 0,0 15 8 15,-2-21 1-15,2 21 9 0,-3-14 2 0,3 14 4 16,0 0 2-16,0 0 2 0,0-17-6 0,0 17 5 16,0 0-3-16,0 0 7 0,0 0-2 0,0 0 1 15,0 0 3-15,0 0 0 0,0 0 3 0,0 0-4 16,-4 48 5-16,4-48 4 0,4 31-5 0,-3-16 5 15,1 2-4-15,2-2-4 0,-1 1 1 16,-3-16 2-16,8 25-3 0,-2-13-1 0,-6-12 1 16,9 22-3-16,-2-11 3 0,-7-11-7 0,10 17 4 15,-10-17-4-15,15 10 0 0,-15-10 3 0,0 0-1 16,17 9 1-16,-17-9-1 0,0 0-6 0,0 0-2 16,37-2-5-16,-37 2-12 0,0 0-15 0,32-17-3 15,-32 17-3-15,14-16-5 0,-14 16 5 0,14-16-3 16,-8 7-6-16,-6 9 6 0,8-22 6 0,-8 22 2 15,5-19-1-15,-5 19 6 0,0-20 1 0,0 20 6 16,0 0 1-16,-5-18 11 0,5 18 11 0,0 0 2 16,0 0 9-16,0 0 3 0,-8-12-2 0,8 12 4 15,0 0 2-15,0 0 0 0,0 0 2 0,0 0 2 16,0 0 5-16,0 0-3 0,0 0 2 0,-13 46-1 16,13-46-2-16,1 16-1 0,-1-16 2 0,0 0-5 15,1 20 2-15,-1-20 0 0,0 0-3 0,10 14-2 16,-10-14-3-16,0 0-5 0,12 12 5 0,-12-12-2 15,0 0-4-15,0 0-7 0,0 0-32 16,0 0-23-16,47-10-30 0,-47 10-27 0,0 0-28 16,24-20-93-16,-19 11-253 0,-5 9 112 0</inkml:trace>
  <inkml:trace contextRef="#ctx0" brushRef="#br0" timeOffset="145523.028">20810 209 11 0,'0'0'152'0,"0"0"-1"15,0 0-7-15,0 0-20 0,0 0 4 0,0 0-7 16,0 0-8-16,0 0-10 0,0 0-11 0,0 0 1 16,0 0-11-16,0 0-5 0,0 0-1 0,0 0 6 15,0 0-4-15,0 0 4 0,0 0-2 0,0 0-10 16,0 0 2-16,18 45-7 0,-11-30 0 0,-5 0-1 15,3 2-8-15,-1 1-5 0,1 1-8 0,-2-1-6 16,2 9 2-16,-4-9-5 0,6-1-5 0,-3 3 1 16,3-5-7-16,-7-15-6 0,4 24-6 0,-4-11-15 15,0-13-17-15,4 21-20 0,-4-21-3 0,1 15-5 16,-1-15-12-16,0 0-8 0,0 0-14 16,0 0-28-16,0 0-18 0,0 0-14 0,0 0-4 0,0 0-119 15,0 0-288-15,0 0 128 0</inkml:trace>
  <inkml:trace contextRef="#ctx0" brushRef="#br0" timeOffset="146669.795">20822 226 71 0,'0'0'104'15,"0"0"-18"-15,0 0-3 0,0 0-5 0,0 0-12 0,0 0-8 16,0 0 2-16,56 18-8 0,-56-18-12 0,15 11 2 15,-15-11-7-15,14 12 0 0,-14-12-2 0,9 15-3 16,-9-15-2-16,7 12-4 0,-7-12-12 0,0 0 12 16,4 20-8-16,-4-20 5 0,0 0-7 0,0 0 8 15,-6 19 2-15,6-19-10 0,0 0-5 16,0 0 0-16,-12 14-5 0,12-14 3 0,0 0-3 0,0 0 0 16,0 0-11-16,-17 8 5 0,17-8-6 0,0 0-6 15,0 0 9-15,0 0-2 0,0 0 2 16,0 0-8-16,0 0 5 0,0 0 4 0,0 0 1 15,0 0-2-15,0 0 4 0,0 0-1 0,0 0-2 16,17-52-1-16,-17 52 5 0,14-15 3 0,-5 7 16 16,-9 8-28-16,18-17 7 0,-11 8 2 0,-7 9-4 15,19-17 0-15,-10 8 6 0,-9 9-5 0,14-12 4 16,-14 12-6-16,13-11 4 0,-13 11 6 0,0 0-4 16,13-11 2-16,-13 11 3 0,0 0 4 0,0 0 7 15,0 0-4-15,0 0 15 0,0 0-4 0,0 0 2 16,0 0-4-16,0 0 1 0,0 0 7 0,0 0 2 15,0 0-2-15,0 0 5 0,-31 40-8 16,31-40-1-16,-6 17 5 0,6-17-8 0,-4 14-1 16,4-14 0-16,0 0-7 0,0 20-2 0,0-20 4 15,0 0-5-15,8 16-2 0,-8-16 0 0,0 0-7 16,15 8 7-16,-15-8-6 0,0 0-3 0,0 0-6 16,0 0-9-16,0 0-10 0,51-10-8 0,-51 10 5 15,21-11 0-15,-21 11 2 0,23-14 3 0,-13 9-8 16,-10 5 3-16,18-15 7 0,-18 15-2 0,11-13 15 15,-11 13-2-15,9-10 4 0,-9 10 0 0,0 0 14 16,10-12 5-16,-10 12-11 0,0 0 6 0,0 0 6 16,0 0 3-16,0 0 8 0,0 0 8 15,0 0-5-15,0 0 4 0,0 0-3 0,0 0-8 0,0 0 4 16,0 0 4-16,0 0-7 0,0 0-5 0,0 0 3 16,8 35-3-16,-8-35 3 0,0 0 0 0,0 0-8 15,0 0-1-15,0 0-3 0,0 0 2 16,0 0-1-16,10 12 0 0,-10-12 3 0,0 0-3 0,0 0-1 15,0 0-1-15,0 0-3 0,0 0 1 0,0 0-1 16,0 0-3-16,0 0-6 0,0 0 9 16,0 0-4-16,0 0-5 0,0 0 0 0,37-3 4 15,-37 3 1-15,0 0 2 0,0 0-1 0,22 6-1 16,-22-6-4-16,0 0 3 0,0 0 1 0,29 4 1 16,-29-4-4-16,0 0-4 0,32 0-6 0,-32 0-10 15,0 0-6-15,32-3-5 0,-32 3 9 0,0 0-10 16,22-7 4-16,-22 7-4 0,0 0 14 0,18-8-2 15,-18 8 14-15,0 0-12 0,0 0 8 0,13-11-6 16,-13 11 7-16,0 0-3 0,0 0 5 0,1-17-4 16,-1 17 8-16,0 0-5 0,0 0 9 15,0 0-4-15,0 0 6 0,0 0 5 0,-19-18-3 16,19 18 14-16,0 0 9 0,0 0-4 0,0 0 2 16,0 0-3-16,0 0-2 0,0 0 2 0,0 0 1 15,0 0-7-15,-54 18-5 0,54-18 1 0,0 0-5 16,-13 12 8-16,13-12-8 0,0 0 3 0,0 0-4 15,-8 14 0-15,8-14-7 0,0 0 2 16,0 0 1-16,0 0 1 0,0 0-1 0,0 0-3 0,0 0 3 16,0 0-10-16,0 0-3 0,0 0-13 0,0 0 14 15,0 0 0-15,0 0 1 0,34-44 1 0,-34 44 0 16,11-17 1-16,-11 17 3 0,8-19 5 0,-5 7-10 16,-3 12 2-16,5-19 8 0,-5 19-1 0,5-21-6 15,-5 21 3-15,2-15-2 0,-2 15 4 0,0 0-5 16,4-14 5-16,-4 14-1 0,0 0 1 0,0 0 7 15,0 0 7-15,0 0 8 0,0 0 8 0,0 0 6 16,0 0 8-16,0 0 0 0,0 0 8 16,9 52-1-16,-6-40-2 0,-3-12-1 0,4 21-6 15,-2-8 2-15,-2-13-6 0,10 19-2 0,-10-19-6 16,11 17-1-16,-11-17-3 0,11 12-5 0,-11-12-1 16,12 10-3-16,-12-10-1 0,0 0-7 0,0 0-18 15,21 4-29-15,-21-4-29 0,0 0-32 0,0 0-26 16,0 0-29-16,0 0-126 0,31-21-306 0,-31 21 135 15</inkml:trace>
  <inkml:trace contextRef="#ctx0" brushRef="#br0" timeOffset="146840.86">21498 105 97 0,'0'0'142'15,"0"0"-9"-15,0 0-16 0,0 0-7 0,0 0-27 16,0 0-39-16,0 0-47 0,0 0-51 0,0 0-58 16,0 0-121-16,0 0 54 0</inkml:trace>
  <inkml:trace contextRef="#ctx0" brushRef="#br0" timeOffset="147673.544">21528 215 16 0,'0'0'71'0,"0"0"-17"0,0 0 1 0,0 0-12 15,10-22-1-15,-10 22 3 0,0 0-5 0,0 0-6 16,6-13-7-16,-6 13 4 0,0 0-10 0,0 0 5 16,0 0 2-16,4-19-7 0,-4 19 10 15,0 0-3-15,0 0 3 0,0 0 6 0,0 0 9 0,0 0 8 16,-3-19-5-16,3 19 0 0,0 0-1 16,0 0-1-16,0 0-11 0,0 0-1 0,0 0-2 15,0 0 10-15,0 0-4 0,0 0-6 0,0 0-2 0,0 0-1 16,0 0-1-16,0 0 1 0,-36 34-5 0,36-34 2 15,0 0-2-15,0 0-4 0,-3 16-4 0,3-16-3 16,0 0-2-16,0 0-1 0,0 0 2 0,0 0-8 16,0 0 4-16,0 0-1 0,0 0-1 0,0 0 1 15,0 0-3-15,0 0 4 0,0 0-2 16,0 0-7-16,0 0 1 0,0 0 17 0,0 0-19 16,0 0 3-16,0 0-1 0,0 0 1 0,0 0-4 15,0 0 1-15,0 0 0 0,0 0-5 0,0 0 4 16,0 0-2-16,0 0-1 0,64-4-2 0,-64 4 2 15,0 0 4-15,0 0 1 0,9 11-2 16,-9-11 0-16,0 0 4 0,0 0-1 0,0 0-5 16,17 11 7-16,-17-11-3 0,0 0 2 0,0 0-7 0,0 0-8 15,0 0-16-15,0 0 1 0,0 0-1 0,0 0-11 16,37-15-12-16,-37 15-5 0,0 0 3 0,14-7-9 16,-14 7-1-16,0 0-5 0,13-15 4 15,-13 15 8-15,0 0 2 0,6-17 7 0,-6 17-1 16,0 0 7-16,8-16 8 0,-8 16 1 0,4-13 13 15,-4 13 9-15,0 0 11 0,1-18 7 0,-1 18 12 16,0 0 14-16,0-17-5 0,0 17-5 0,0 0 2 16,0 0-6-16,0 0-1 0,0 0 9 0,0 0 15 15,0 0 4-15,0 0 9 0,0 0 9 0,0 0-6 16,0 0 12-16,0 0-13 0,0 0-11 0,19 48 7 16,-15-37-9-16,-4-11-7 0,7 18-3 0,-7-18-2 15,2 19-6-15,-2-19-27 0,0 0-26 0,10 14-41 16,-10-14-34-16,0 0-111 0,0 0-229 0,0 0 101 15</inkml:trace>
  <inkml:trace contextRef="#ctx0" brushRef="#br0" timeOffset="147814.822">21709 110 75 0,'0'0'191'16,"0"0"-15"-16,0 0-16 0,0 0-27 0,0 0-21 15,0 0-59-15,0 0-64 0,0 0-138 0,0 0-160 16,0 0 71-16</inkml:trace>
  <inkml:trace contextRef="#ctx0" brushRef="#br0" timeOffset="169533.818">28047 2574 92 0,'0'0'110'0,"1"4"-10"0,-1-4-3 0,0 0-12 0,0 0 3 15,0 0-6-15,0 0-3 0,0 0-6 16,0 0-8-16,5 2-3 0,-5-2-2 0,0 0-7 15,0 0-4-15,0 0 0 0,0 0-5 0,0 0 4 16,0 0 2-16,0 0-7 0,0 0 4 0,0 0-2 16,0 0 1-16,0 0-3 0,0 0 4 0,0 0-1 0,0 0 1 15,0 0-5-15,0 0-3 0,0 0-4 16,0 0-4-16,4-10-4 0,-4 10-3 0,0-5 5 16,0 5-9-16,0-5-2 0,0 5-2 0,-3-8-2 15,2 4-2-15,1-2 4 0,-1 3-2 0,1-4-3 16,-2 2 6-16,4 0 0 0,-1-2 3 0,-1 1 1 15,-1-1 0-15,1 1-4 0,-3-3 0 0,2-2 3 16,-2-1 0-16,2 1 0 0,0-7 4 0,-1 2-3 16,1-2 7-16,1-3-8 0,-1-6 1 0,1 4-2 15,0-7 0-15,2 0-6 0,-2-4-3 0,0 1 1 16,3-1-3-16,-3 0 0 0,3 0 2 0,-2-15-6 16,3 5 2-16,-3 7-27 0,4-9 4 0,-1 0-3 15,0 10 3-15,-3-15 0 0,3 15-2 16,0-11 3-16,-3 14 6 0,-2-15-10 0,1 13 7 0,5-15-1 15,-8 16 4-15,2 0-4 0,4-12 5 0,-3 12-2 16,0 1 4-16,2 1-2 0,-2-3-1 0,3 2 1 16,-2 2 6-16,-1 2 24 0,4 2-1 0,-7 0-4 15,5 1 1-15,1 6-2 0,2 2-7 0,0-2 8 16,1 1-8-16,-1 1 2 0,1-1-4 0,-2 2-4 16,6 0 7-16,-5-1-5 0,4 2-3 0,-1-1 2 15,-2 0 0-15,3 3-1 0,-1-1 1 0,-3-2-11 16,4 5 14-16,-9 12-12 0,10-21 6 15,-5 11 3-15,-5 10 2 0,7-19-5 0,-7 19-5 0,7-14 9 16,-7 14-3-16,0 0 2 0,9-17-7 0,-9 17 4 16,0 0 1-16,4-15-4 0,-4 15 4 0,0 0-1 15,0 0 2-15,0 0-4 0,7-12 6 0,-7 12-4 16,0 0 0-16,0 0 5 0,0 0-8 16,0 0 6-16,0 0 3 0,0 0-2 0,0 0-2 15,0 0-1-15,8-13-3 0,-8 13 1 0,0 0 4 16,0 0-3-16,0 0-4 0,0 0 7 0,0 0 3 15,0 0-7-15,0 0 2 0,0 0-1 0,0 0 4 0,0 0-6 16,0 0-1-16,0 0 4 0,0 0 1 0,0 0 3 16,0 0-6-16,0 0 3 0,0 0-3 0,0 0 2 15,0 0-1-15,0 0 0 0,0 0 1 16,0 0-1-16,0 0 3 0,22-7-5 0,-22 7 6 16,0 0-2-16,0 0-6 0,38-2 6 0,-38 2-6 15,32-2 2-15,-32 2 5 0,36-3-6 0,-36 3 5 16,37-3-3-16,-19 1 2 0,-18 2 2 0,39-4-4 15,-39 4 4-15,31-5-3 0,-14 2-1 0,-17 3-6 16,0 0 7-16,35-2 2 0,-35 2-1 0,0 0-1 16,23-4 2-16,-23 4-4 0,0 0 3 0,0 0-6 15,24-5 6-15,-24 5-4 0,0 0 8 16,0 0-5-16,0 0 6 0,0 0-4 0,0 0-15 0,0 0-12 16,0 0-17-16,0 0-24 0,20-8-22 0,-20 8-31 15,0 0-31-15,0 0-23 0,0 0-106 0,0 0-303 16,0 0 134-16</inkml:trace>
  <inkml:trace contextRef="#ctx0" brushRef="#br0" timeOffset="169899.587">28496 544 52 0,'0'0'70'15,"0"0"-3"-15,0 0-1 0,0 0 2 0,0 0-4 16,0 0 0-16,41-4-3 0,-41 4-2 0,0 0-5 16,0 0 6-16,0 0-17 0,34 11 4 0,-34-11-10 15,13 9 5-15,-13-9-2 0,17 12 2 0,-17-12 7 16,18 16-7-16,-12-8-3 0,-6-8 9 0,17 20-6 15,-9-13 1-15,-8-7-2 0,15 17 6 0,-15-17-19 16,17 17 11-16,-12-7-12 0,-5-10 3 16,15 18-10-16,-15-18 5 0,9 17 0 0,-9-17-8 0,8 11 4 15,-8-11-11-15,0 0 12 0,5 18-4 16,-5-18-2-16,0 0 1 0,-8 25-8 0,8-25-7 16,-14 22 1-16,0-8-31 0,-1 0-18 0,-8 1-46 0,1-3-150 15,-6 6-262-15,-1-4 116 0</inkml:trace>
  <inkml:trace contextRef="#ctx0" brushRef="#br0" timeOffset="170942.504">28959 528 118 0,'0'0'138'0,"0"0"-20"0,0 0-8 0,0 0-7 0,0 0-8 15,0 0-8-15,0 0-15 0,0 0 0 16,0 0 0-16,4 45-10 0,-4-45-3 0,5 19-2 15,-2-6-5-15,-3-13-6 0,10 21-1 0,-10-21-6 16,7 18-11-16,-1-7 2 0,-6-11-5 0,13 18 1 16,-13-18-10-16,15 15 4 0,-15-15 0 0,20 8-4 15,-20-8-3-15,15 5 1 0,-15-5-1 0,0 0-4 16,0 0 6-16,49-8-6 0,-49 8-3 0,24-15-1 16,-14 9 5-16,-10 6-3 0,25-17-6 0,-15 2 4 15,-1 5 0-15,2-3-8 0,-11 13 5 0,11-23 7 16,-9 11-2-16,3-4 0 0,-5 16-4 0,5-23 0 15,-5 23 2-15,0-22 6 0,0 22 11 0,0-16 16 16,0 16 7-16,0 0 9 0,-3-20 5 0,3 20 3 16,0 0-4-16,0 0-8 0,-4-16-8 0,4 16-4 15,0 0-5-15,0 0-5 0,0 0 2 0,0 0-4 16,0 0-2-16,0 0-4 0,0 0 3 0,-13 48-6 16,10-32 0-16,1 0 0 0,0 1-1 15,2 11 0-15,-1-3-2 0,1 3 2 0,0-1-1 16,1 3-1-16,-2-2-2 0,0-1-2 0,2 2 0 15,-1-2-1-15,-5 1-1 0,5-1 1 0,0-1-3 16,-1-6 2-16,0 6-1 0,-1-7 0 0,1-1 2 0,0 1-6 16,1-4 2-16,1 2 0 0,-1-7-4 0,1-1 2 15,-1 1 4-15,0-3-3 0,0-2 4 16,0 0-4-16,2 0-5 0,-2-5 8 0,0 7-4 16,0-7 3-16,0 8 3 0,0-8-1 0,0 0 1 15,-3 5-3-15,3-5-4 0,0 0-7 0,0 0-10 16,0 0-18-16,-19-6-15 0,19 6-29 0,-10-10-36 15,5 5-35-15,1-2-49 0,-3-2-141 0,0-4-365 16,2 0 161-16</inkml:trace>
  <inkml:trace contextRef="#ctx0" brushRef="#br0" timeOffset="171219.258">29310 643 132 0,'0'0'127'0,"0"0"-14"0,0 0-13 0,0 0-8 15,0 0-3-15,0 0-19 0,0 0-4 0,50-8-8 16,-50 8-5-16,23-7-6 0,-23 7-6 0,21-5 0 15,-21 5-12-15,0 0-12 0,23-7-6 0,-23 7-11 16,0 0-15-16,0 0-15 0,20-7-12 0,-20 7-17 16,0 0-19-16,0 0-66 0,0 0-156 0,0 0 69 15</inkml:trace>
  <inkml:trace contextRef="#ctx0" brushRef="#br0" timeOffset="171384.764">29345 737 25 0,'0'0'119'15,"0"0"-14"-15,0 0-12 0,61-7-29 0,-42 2-42 16,1-4-51-16,-1 3-38 0,-3-2-72 0,11-4 32 16</inkml:trace>
  <inkml:trace contextRef="#ctx0" brushRef="#br0" timeOffset="173101.787">29595 528 21 0,'0'0'94'0,"0"0"-3"0,0 0-7 0,0 0-5 15,0 0 6-15,0 0-16 0,0 0 7 0,0 0 0 16,0 0-3-16,0 0-6 0,0 0 3 0,0 0-12 16,0 0-2-16,0 0-5 0,0 0 2 0,0 0 1 15,0 0-2-15,0 0 0 0,0 0 1 0,0 0-2 16,0 0-9-16,0 0 6 0,0 0-11 0,0 0 0 15,0 0 2-15,0 0 3 0,0 0 0 0,0 0-5 16,0 0 2-16,0 0-6 0,0 0-1 0,0 0-1 16,0 0-7-16,0 0 2 0,0 0 0 15,0 0-3-15,0 0-6 0,0 0 2 0,0 0-4 16,0 0 1-16,0 0-4 0,0 0-4 0,0 0 3 0,0 0-2 16,0 0 6-16,0 0 2 0,0 0-5 0,0 0 5 15,0 0 1-15,0 0-2 0,0 0 0 0,0 0-3 16,0 0 3-16,0 0-4 0,0 0 0 15,0 0-2-15,0 0-3 0,0 0 3 0,0 0-3 16,0 0-5-16,0 0 3 0,0 0 2 0,0 0-4 16,0 0-4-16,0 0 1 0,0 0 2 0,0 0-1 15,0 0 1-15,0 0 1 0,0 0-1 0,0 0-1 16,0 0 0-16,0 0 1 0,0 0 1 0,0 0-3 16,23 40-7-16,-23-40 10 0,2 14-5 0,-2-14 10 15,5 17-8-15,-5-17 0 0,4 15 2 0,-4-15 0 16,2 16 0-16,-2-16-1 0,1 17 0 0,-1-17 3 15,0 0-2-15,4 17-2 0,-4-17 1 0,0 0 1 16,0 0-4-16,0 14 6 0,0-14-3 0,0 0-5 16,0 0 5-16,0 0 2 0,0 0 3 0,0 0-2 15,0 0-2-15,0 0 5 0,0 0-2 0,0 0 0 16,0 0-2-16,0 0-5 0,0 0 3 0,0 0 2 16,0 0-6-16,0 0 3 0,0 0 2 0,0 0-5 15,0 0 1-15,-2-59-1 0,2 59-1 0,0-22 4 16,0 22-1-16,2-23 2 0,-2 23-5 15,0-20 4-15,0 20 1 0,4-18-2 0,-4 18-4 16,0 0 4-16,0-17 1 0,0 17-3 0,0 0-2 16,0 0 1-16,4-17 2 0,-4 17-1 0,0 0-1 15,0 0-1-15,0 0-3 0,0 0 5 0,0 0-2 16,0 0 5-16,0 0-2 0,0 0 2 0,0 0-1 16,0 0 1-16,0 0-1 0,0 0 4 0,0 0 2 15,43 38-5-15,-35-30 2 0,-8-8-1 0,11 19-1 16,-11-19 4-16,8 20-6 0,-4-11 3 0,-4-9 3 15,5 16 1-15,-5-16-3 0,8 11-3 0,-8-11 3 16,6 15-1-16,-6-15-2 0,0 0 4 0,4 18-3 16,-4-18 5-16,0 0-1 0,0 0-4 0,0 0 3 15,0 0-1-15,0 0 0 0,0 0 5 0,4 15-4 16,-4-15-1-16,0 0 2 0,0 0 2 0,0 0-6 16,0 0 2-16,0 0 0 0,0 0-4 0,8-48 0 15,-8 48 4-15,1-21-1 0,-1 21 4 0,1-18-7 16,-1 18 3-16,4-18-1 0,-4 18-2 15,4-13 2-15,-4 13-1 0,0 0-1 0,6-14 2 16,-6 14-2-16,0 0 0 0,0 0 0 0,4-16 3 16,-4 16-2-16,0 0-3 0,0 0 5 0,0 0-3 0,0 0-2 15,0 0 5-15,0 0-4 0,0 0 1 0,0 0 2 16,0 0-1-16,51 18 7 0,-51-18-2 16,15 11 2-16,-15-11 6 0,13 13-2 0,-13-13 5 15,14 19-3-15,-14-19-1 0,9 21 3 0,-4-10-8 16,-5-11 6-16,7 22 6 0,-7-22-12 0,6 17 1 15,-6-17 0-15,0 0-6 0,5 12 2 0,-5-12-2 16,0 0-15-16,0 0-11 0,5 11-22 0,-5-11-36 16,0 0-28-16,0 0-32 0,0 0-26 0,0 0-141 15,0 0-335-15,0 0 149 0</inkml:trace>
  <inkml:trace contextRef="#ctx0" brushRef="#br0" timeOffset="174589.746">29674 294 97 0,'0'0'147'15,"0"0"-7"-15,0 0-7 0,0 0-2 0,0 0-2 16,4-23-6-16,-4 23-7 0,0 0-4 0,0 0-4 16,0 0-8-16,0 0-3 0,0 0-7 0,0 0-6 15,0 0-3-15,0 0-12 0,0 0-9 0,0 0 12 16,0 0 1-16,0 0-3 0,0 0 0 15,0 0-6-15,-8 59-3 0,6-33-5 0,0-1-6 16,0 0-4-16,1 1-3 0,-1-2-10 0,2 1 0 16,3 1 0-16,-1 1-8 0,-2-8 1 0,6 8-2 15,-1-10-5-15,0 3 4 0,3-3-6 0,-2-3-3 0,4 0-1 16,-1-3-2-16,-9-11-1 0,17 15 0 0,-17-15-3 16,22 8-7-16,-22-8 5 0,25 0 0 0,-25 0-1 15,0 0 1-15,44-18-2 0,-26 11 2 16,-1-5 0-16,4-7-1 0,-1 2-2 0,-4 3-1 15,3-7-3-15,-4 0 5 0,-2-2-1 0,-1 0-5 16,0-3 3-16,-5 0 0 0,-2-1-2 0,0 0-2 16,-5-2 27-16,1 2-4 0,-2 1-2 0,-2 9-1 15,-3-2 0-15,1 0-1 0,-3 4-2 16,1 0 9-16,-2 2 6 0,-4 1 19 0,13 12 13 0,-21-17 4 16,12 10-2-16,9 7-6 0,-20-11-2 0,20 11-13 15,0 0 1-15,-36 0-4 0,36 0-3 0,0 0 0 16,-46 14-8-16,35-2-8 0,-2 0-1 15,-1 1 3-15,4 4-4 0,-4 7-1 0,5-6 3 16,2 1-11-16,2-1 2 0,0 2 5 0,-1-2-2 16,3 2-6-16,3-1 5 0,3-4-5 0,-2 0 2 15,3 2-3-15,-4-17 3 0,7 19-4 0,0-9-5 16,-7-10 5-16,14 17 0 0,-14-17 1 0,19 5-3 0,-19-5 3 16,29 2-1-16,-29-2-13 0,0 0 7 0,55-13-1 15,-37 7 0-15,4-2-2 0,-3-1-4 16,-2 0-7-16,-1-2-10 0,-3-1-13 0,1 0-24 15,-4-2-17-15,-1-1-17 0,-1 0-22 0,-2 0-26 16,0-2-20-16,-1 3-15 0,-5 14-23 0,9-23-17 16,-4 13-174-16,-5 10-426 0,0 0 188 0</inkml:trace>
  <inkml:trace contextRef="#ctx0" brushRef="#br0" timeOffset="175172.802">30101 568 219 0,'0'0'215'0,"0"0"-10"15,-21-11-19-15,21 11-26 0,0 0-8 0,0 0-22 0,0 0-15 16,0 0-2-16,0 0-12 0,0 0-8 16,-31 20-3-16,31-20-11 0,-7 17-3 0,7-17-7 15,-3 27-7-15,-2-10-2 0,5 0-15 0,0-17 3 16,0 23-4-16,0-23-3 0,5 29-4 0,-3-18-10 16,-2-11-1-16,7 22-1 0,-2-12 2 0,-5-10-7 15,6 13-4-15,-6-13 3 0,0 0-2 0,19 13-6 16,-19-13-2-16,0 0 5 0,0 0-6 0,0 0-1 15,41-9 0-15,-41 9 0 0,23-12-2 0,-23 12 3 16,18-17-4-16,-18 17 2 0,14-17 0 16,-7 3-3-16,-2 0 3 0,0-3 2 0,-5-2-4 0,0 19 4 15,1-23-8-15,-2 7 8 0,1 16 5 16,-9-19 2-16,9 19 2 0,-8-19-2 0,8 19-1 16,-10-14-1-16,10 14-3 0,0 0 0 0,-17-9-11 15,17 9-23-15,0 0-24 0,0 0-28 0,0 0-37 0,-33 3-47 16,33-3-46-16,0 0-149 0,0 0-383 0,-19 18 170 15</inkml:trace>
  <inkml:trace contextRef="#ctx0" brushRef="#br0" timeOffset="175446.773">30409 468 132 0,'0'0'241'0,"0"0"-25"0,0 0-17 0,0 0-13 15,0 0-19-15,0 0-19 0,0 0-12 0,-6 38-13 16,2-21-12-16,4-17-13 0,6 29-7 16,-4-13-12-16,0 3-3 0,1 6-14 0,-1-9-24 15,-2 1-24-15,2-1-21 0,-2-16-26 0,2 20-11 16,-2-20-30-16,0 0-7 0,-1 18-28 0,1-18-31 15,0 0-132-15,0 0-294 0,0 0 130 16</inkml:trace>
  <inkml:trace contextRef="#ctx0" brushRef="#br0" timeOffset="175596.733">30281 526 68 0,'0'0'161'0,"0"0"-10"16,0 0-3-16,0 0-18 0,0 0-11 0,34-14-21 15,-34 14-3-15,25-1-8 0,-25 1-15 0,40-4-8 16,-40 4-19-16,43-1-30 0,-13 0-40 16,-2-5-55-16,-1 6-112 0,-27 0-207 0,39-9 92 15</inkml:trace>
  <inkml:trace contextRef="#ctx0" brushRef="#br0" timeOffset="176128.535">30722 314 116 0,'0'0'210'0,"0"0"-13"15,0 0-18-15,0 0-17 0,0 0-16 0,0 0-10 16,0 0-6-16,0 0-5 0,0 0-6 0,0 0-11 16,0 0-2-16,0 0-6 0,-21 34-4 15,19-18 1-15,0 1-6 0,2-17-4 0,-8 29 0 16,6-12-5-16,-5 2-7 0,5 6-4 0,-2-6-6 15,3-2-3-15,-2 10-1 0,2-10-8 0,3-1-9 16,3 4-1-16,-1 3-5 0,0-6-7 0,2-1 3 16,3-2-9-16,-2-2 0 0,-7-12 0 0,16 20-5 15,-9-14-3-15,-7-6 0 0,16 13-1 0,-16-13-2 16,18 5-7-16,-18-5 1 0,0 0-8 0,0 0-1 16,0 0-5-16,54-17-12 0,-44 9-9 0,-10 8-7 15,16-19-7-15,-6 6-9 0,-3-3 2 0,1-3-4 16,-2 0-4-16,-2 0-5 0,-2 1-5 0,0-12 2 15,-1 4 4-15,-4-3 4 0,-3 1 5 0,-1 3 1 16,0-1 1-16,-4-1 14 0,1 5 4 0,1 8 11 16,-3-2 11-16,-1 3 18 0,2 4 8 0,11 9 6 15,-26-17 2-15,12 12 1 0,14 5 3 0,-26-7 0 16,26 7-10-16,0 0 10 0,-35 2-2 0,35-2-5 16,-20 11-2-16,20-11-5 0,-22 22 4 15,13-12-3-15,4 4 3 0,5-14-2 0,-8 25-1 16,7-11-1-16,1-14 4 0,4 30-7 0,-2-14-8 15,6-1 9-15,2-3-3 0,-10-12 3 0,17 24-4 16,-7-17 2-16,-10-7-3 0,18 15 3 0,-7-9-5 16,-11-6 1-16,23 8-3 0,-23-8 2 0,27 4-4 15,-27-4-19-15,28 0-35 0,-28 0-22 0,0 0-39 16,41-8-50-16,-41 8-46 0,18-10-148 0,-18 10-386 16,19-11 170-16</inkml:trace>
  <inkml:trace contextRef="#ctx0" brushRef="#br0" timeOffset="176414.407">31038 606 126 0,'0'0'253'0,"0"0"-17"0,0 0-26 0,0 0-16 16,0 0-18-16,0 0-17 0,0 0-7 0,0 0-18 16,0 0-15-16,0 0-12 0,8 25-10 0,-8-25-16 15,-3 20 5-15,3-20-19 0,-5 18-4 0,5-18-10 16,0 20-24-16,0-20-29 0,-4 13-24 0,4-13-35 16,0 0-34-16,0 0-43 0,-4 19-59 0,4-19-112 15,0 0-330-15,0 0 146 0</inkml:trace>
  <inkml:trace contextRef="#ctx0" brushRef="#br0" timeOffset="177107.724">31162 433 71 0,'0'0'149'0,"0"0"-10"0,0 0-16 0,0 0-11 0,0 0-6 16,26-13-9-16,-26 13-10 0,0 0-9 0,0 0-11 16,36 2-5-16,-36-2-1 0,0 0-5 0,30 10-7 15,-30-10 4-15,17 12 0 0,-17-12 0 16,14 15 4-16,-14-15-8 0,7 14 2 0,-7-14 1 15,5 21-1-15,-5-21-1 0,0 20 0 0,0-20 0 0,-3 20-9 16,3-20 2-16,-9 20-1 0,9-20-4 16,-12 14-15-16,12-14 8 0,-9 10-3 0,9-10-14 15,0 0 8-15,0 0 2 0,-10 12-10 0,10-12-3 16,0 0 9-16,0 0-8 0,0 0-8 0,0 0 5 16,0 0-2-16,0 0-2 0,0 0-1 0,0 0-4 15,0 0 0-15,0 0 2 0,0 0 0 16,33-38-1-16,-33 38 3 0,18-24-8 0,-9 15 4 0,2-4 0 15,-11 13-5-15,21-18 4 0,-12 6 4 0,-9 12-2 16,15-17 0-16,-15 17 3 0,14-13-6 16,-14 13 16-16,7-11 9 0,-7 11 5 0,0 0 10 0,11-11 4 15,-11 11 6-15,0 0-1 0,0 0-2 16,0 0 2-16,0 0-1 0,0 0 1 0,0 0 0 16,0 0 1-16,0 0 1 0,0 0-1 0,0 0-5 0,0 0 0 15,0 0-5-15,-32 37-3 0,32-37-2 0,-13 22-4 16,8-13 0-16,5-9-4 0,-5 19 4 0,5-19-8 15,-6 22-2-15,6-22 5 0,-1 20 1 0,1-20-8 16,3 17 3-16,-3-17 3 0,8 15-5 16,-8-15-2-16,13 16 4 0,-13-16-4 0,16 13 0 15,-16-13 4-15,18 12-7 0,-18-12-1 0,23 4 0 16,-23-4-8-16,27 1-1 0,-27-1 10 0,0 0-4 16,41-5-1-16,-41 5-5 0,40-5 7 0,-24 1-5 15,-16 4 3-15,32-7 3 0,-32 7-2 0,28-8-4 16,-28 8 3-16,25-3 1 0,-25 3-2 0,24-7-3 15,-24 7-9-15,19-5 12 0,-19 5-2 0,0 0-3 16,26-10-3-16,-26 10 8 0,0 0-5 0,14-9-11 16,-14 9-32-16,0 0-56 0,0 0-80 15,5-13-102-15,-5 13-216 0,0 0-535 0,0 0 236 16</inkml:trace>
  <inkml:trace contextRef="#ctx0" brushRef="#br0" timeOffset="181230.222">28128 2634 54 0,'0'0'62'0,"0"0"-7"0,0 0-3 16,0 0-2-16,0 0 3 0,0 0-2 0,0 0 1 15,0 0-5-15,0 0 12 0,0 0-2 0,0 0 0 16,0 0 0-16,0 0 11 0,13-7-9 0,-13 7-2 16,0 0-5-16,0 0-1 0,1-3-10 0,-1 3-1 0,3-4 2 15,-3 4-2-15,0-4-2 0,0 4-7 16,1-9-3-16,-1 7 0 0,4-1-6 0,-4 3-3 16,1-9-2-16,4 6 1 0,-5 1-7 0,4-1 4 15,-2-4-2-15,0 2 2 0,2 0 1 0,-1-6 4 16,0 3-6-16,4-2 8 0,-1-2-6 0,-1-1-3 15,3 2 0-15,1-4-1 0,1 1-5 0,-1-3 6 16,5-5-5-16,-2 6 4 0,4-6-3 0,2-3 1 16,-2 4-6-16,1-8 3 0,2 2 2 0,3 1-6 15,1-2 1-15,3 0-3 0,8-5 5 0,0-2-26 16,-8 10 3-16,0-3-2 0,3 3 3 0,-2-1 3 16,0 2-2-16,-3 0 5 0,3 2 3 0,0 0-3 15,-4 4 5-15,-1-3-7 0,-6 7-2 0,-3-1 2 16,2 1 6-16,-1 2 0 0,-1-1 2 0,0 1 4 15,-3 3-6-15,0-3 8 0,-2 4-1 0,2-1-9 16,-5 2 4-16,3 3-1 0,-1-7 2 0,1 5-4 16,0 0 6-16,-3 1-1 0,3 0 4 0,1-2-2 15,-3 4-3-15,3-1-6 0,0 0 11 0,0-3 1 16,0 3 7-16,-3 2-5 0,2-1 1 0,0 1 2 16,-1 0 4-16,-1 0-3 0,6-1-1 0,-5 3 0 15,4-3-2-15,-2-1 5 0,1 3-6 0,-1-3-4 16,3 2 7-16,-5 1-2 0,2-4-9 0,-1 5 12 15,-3-2-4-15,3 2-2 0,-4-3-6 0,-4 3 6 16,7 0 0-16,-7 0-12 0,4-2-8 0,-4 2-5 16,0 0-26-16,0 0-15 0,0 0-34 0,3-2-20 15,-3 2-76-15,0 0-207 0,-7-6 92 0</inkml:trace>
  <inkml:trace contextRef="#ctx0" brushRef="#br0" timeOffset="181744.349">28988 1535 37 0,'0'0'115'0,"11"5"-4"0,-11-5-20 16,8 0-6-16,-8 0-6 0,8 0 1 16,-3 1-8-16,-5-1 0 0,14 0-10 0,-5 0-5 15,3 1-1-15,-2-1-11 0,0 0-2 0,-1 1-1 16,0-1-6-16,1 2 0 0,2-2-9 0,-2 0 2 16,2 0-4-16,-1 1-3 0,2-2 3 0,-3 1-11 15,2 0 4-15,0-2 5 0,1 0-11 0,-1 2-2 16,-1-1 0-16,-1-1 6 0,3 2-10 0,-3 0-5 15,-1 0 7-15,0 0 1 0,-4-3-4 0,3 3-7 16,-3-1 12-16,2 0-7 0,-7 1 3 0,10 0-8 16,-10 0 5-16,6 0-7 0,-6 0 9 0,4-3-1 15,-4 3 17-15,0 0-5 0,0 0-1 0,6 3 6 16,-6-3 2-16,0 0-7 0,0 0 2 0,0 0-8 16,0 0 3-16,0 0 0 0,0 0-2 0,0 0-3 15,2 2 18-15,-2-2 3 0,-4 11 8 0,3-6-1 16,-3 4 0-16,-3-2 0 0,2 6-4 0,-5 0 1 15,-3 2 1-15,4 4 0 0,-9 1-3 0,4 6-1 16,-4-6-4-16,4 4 2 0,-4-5-11 0,2 2 5 16,3-6-4-16,1 8 1 0,-1-7-8 15,-3 3-16-15,5-3-26 0,-1 0-38 0,2-2-39 16,-4 1-55-16,2 1-128 0,1-3-316 0,-1 1 140 0</inkml:trace>
  <inkml:trace contextRef="#ctx0" brushRef="#br0" timeOffset="183227.781">30170 1359 3 0,'0'0'130'15,"0"0"-13"-15,0 0-4 0,0 0-9 0,0 0 0 16,0 0-8-16,-1-5-10 0,1 5-3 16,0 0-7-16,0 0 8 0,0 0-9 0,0 0-9 0,0 0-2 15,0 0-10-15,0 0-7 0,0 0-1 16,0 0 4-16,0 0-7 0,0 0-3 0,0 0-4 15,0 0-2-15,0 0 5 0,0 0 4 0,0 0 7 0,-5 17 0 16,2-7 0-16,3 1 3 0,0 6 0 16,-1-4-4-16,1 5 9 0,1 2-7 0,-1-2-6 15,3 1-3-15,-2 0-2 0,2 5-1 0,-3-8-7 16,1 1 0-16,0 1-3 0,2-4-4 0,-3 3 3 16,1-5-8-16,2 0 0 0,-2-2-6 0,0 0 0 15,2 0 3-15,-2-5-6 0,-1 2 5 0,0-2-10 16,3-1 6-16,-3 0-2 0,1 0-4 0,0-1 2 15,-1-3-2-15,0 5-10 0,0-5-10 0,0 0-14 16,0 0-12-16,0 0-17 0,0 0-22 0,0 0-25 0,0 0-15 16,0 0-21-16,3-17-15 0,-3 9-12 15,0-2-102-15,0 2-292 0,-3-3 130 0</inkml:trace>
  <inkml:trace contextRef="#ctx0" brushRef="#br0" timeOffset="184212.772">30134 1318 28 0,'0'0'95'0,"0"0"-7"0,-1-5-9 0,1 5 7 16,0 0-12-16,0 0-4 0,0 0 1 0,0 0 0 0,0 0-12 15,0 0 2-15,0 0 1 0,0 0-14 0,0 0 8 16,0 0-6-16,0 0 5 0,0 0-7 15,0 0-3-15,0 0-3 0,21 6 0 0,-21-6-2 16,15 0-9-16,-10 1 8 0,8-1-9 0,-3 3 4 16,6-6-11-16,1 6 1 0,5-3 1 0,7-3-8 15,1 2 6-15,-1-2 4 0,8 2-7 0,-2-1-7 16,2-1 3-16,1 3-1 0,17-8-4 0,-4 4 1 16,-14 2-4-16,3 0 1 0,12-2-4 0,-12 4 8 15,1-1-6-15,-3-2-6 0,-2 2 1 0,-1 2 3 16,-2-2-3-16,-2 1 2 0,-1 0-4 0,-8-1 8 15,-2 1-12-15,0 0 2 0,-3 1 3 0,-4-2 1 16,0 1 1-16,-3 0-3 0,1-3 2 0,-4 3-1 16,-1 0 3-16,-6 0 1 0,9-2-2 0,-2 0 1 15,-7 2 19-15,7 0-6 0,-7 0 8 0,0 0 8 16,0 0-3-16,9 0-9 0,-9 0 14 0,0 0-15 16,0 0 6-16,0 0-2 0,0 0-6 0,0 0 6 15,0 0-8-15,0 0 7 0,0 0-8 0,0 0 3 16,0 0-2-16,0 0-1 0,0 0-4 0,13 0 0 15,-13 0 0-15,0 0 3 0,0 0-7 16,0 0 0-16,0 0 1 0,0 0 0 0,0 0 0 0,0 0-1 16,0 0-1-16,0 0-1 0,0 0-4 0,0 0 0 15,0 0 9-15,0 0-8 0,0 0 1 0,0 0 4 16,0 7-9-16,0-7 18 0,0 6-2 16,0 0 7-16,2 3-1 0,-2 0 0 0,4 4-2 0,-4 4 5 15,4-2 0-15,-2 2 1 0,1 4-5 16,1 4 5-16,0-7-4 0,1 9 7 0,-1-8-8 15,-3 1-2-15,4-2-1 0,-1 1-1 0,0 0 0 0,0-1 1 16,-4-2-6-16,4 1 0 0,-2-7 1 16,1 6-1-16,-2-5-1 0,3 0-5 0,-4-2 4 15,1-3-2-15,2 2 0 0,-2-4 0 0,0 3 4 0,-1-2-5 16,0 0 1-16,0-5-3 0,0 0 3 16,0 8-4-16,0-8 3 0,0 4-4 0,0-4 7 15,0 0-1-15,4 4 1 0,-4-4-4 0,0 0 1 16,0 0 2-16,0 0-3 0,0 0-2 0,0 0-7 15,0 0 2-15,0 0-3 0,0 0-4 0,0 0 0 16,0 0-6-16,-23-7-1 0,23 7-2 0,-9-4 0 16,1 1-4-16,-2 1 0 0,10 2 2 0,-18-4-2 15,6 1 3-15,0 2-1 0,-6-1 4 0,-1 0 2 16,-3 2-5-16,1-1 4 0,0-3 2 0,-6 4-1 16,-2-3 2-16,6 3 4 0,-6 0-5 0,-2 0 6 15,3 5 2-15,-4-7-8 0,3 4 9 0,-2-2-5 16,-2-2 1-16,4 6 8 0,1-1-6 0,-2-2 3 15,3 4 1-15,-1-4-3 0,6 2 6 0,0-1-3 16,-1-1 3-16,-5 1 0 0,10 0-4 16,-5-1 11-16,5 0-7 0,6-1 9 0,-4 0 2 0,5 3 1 15,-2-3 7-15,3 2-4 0,2 0 6 0,8-2-4 16,-14 0 0-16,9 1-2 0,5-1-3 0,-8 1 3 16,8-1-9-16,0 0 4 0,0 0-3 0,0 0-1 15,-10 1-4-15,10-1-1 0,0 0 1 0,0 0 1 16,0 0 2-16,0 0-6 0,0 0 6 0,0 0-16 15,0 0-7-15,0 0-19 0,0 0-23 0,0 0-26 16,0 0-23-16,0 0-43 0,0 0-47 16,0 0-112-16,0 0-336 0,0 0 149 0</inkml:trace>
  <inkml:trace contextRef="#ctx0" brushRef="#br0" timeOffset="184786.817">30601 1727 145 0,'0'0'175'0,"-5"-3"-14"0,5 3-17 16,0 0-1-16,0 0-19 0,0 0-7 0,-8-1-14 15,8 1-5-15,0 0-11 0,0 0-2 0,0 0-4 16,-13 7-9-16,13-7-3 0,-9 4-3 0,4 0-2 16,0 2 0-16,0-2-3 0,-6 6 3 0,0 2-1 15,-1 0-2-15,-1 3 4 0,-2 0-7 0,-3 8 6 16,-3 0-6-16,1 0-6 0,-2 6 5 0,-1-2-2 16,-8 12 3-16,7-12-9 0,1 1 3 0,-9 9-4 15,9-7 2-15,0-4 1 0,1 0-1 0,2-1 2 16,2-2-1-16,-1 1-1 0,2-4-4 0,3 3-3 15,1-9-1-15,3 2-7 0,3-6 1 0,1 2-4 16,1-3-2-16,-1-1-6 0,3 0-5 0,-2-2 4 16,2-3-4-16,0 2-2 0,3-5-5 0,-6 4-3 15,6-4 1-15,0 0-4 0,-4 8-3 0,4-8 1 16,-2 5-10-16,2-5-3 0,0 0-6 16,0 0-16-16,0 0-22 0,0 0-28 0,0 0-29 0,0 0-25 15,0 0-35-15,0 0-45 0,-2-18-211 16,-1 11-461-16,3 7 204 0</inkml:trace>
  <inkml:trace contextRef="#ctx0" brushRef="#br0" timeOffset="186123.782">29452 2426 138 0,'0'0'180'0,"0"0"-3"0,-11 0-20 0,11 0-16 15,0 0-17-15,0 0-14 0,0 0-7 0,0 0-12 16,0 0-10-16,0 0-3 0,0 0-4 0,0 0-5 16,0 0 4-16,0 0-3 0,0 0-5 0,42 0 0 15,-28-2-2-15,1-1-6 0,4 3 0 0,4-1-2 16,-3 0-10-16,9-5-1 0,0 4-2 0,3-3-9 16,-5 1-2-16,5-1 1 0,5 0-7 0,0 2-4 15,-4 1-2-15,3-3 4 0,0 0-4 0,-3 5-3 16,4-5-1-16,-3 1-1 0,1-1-2 0,-2 2-4 15,3-1 2-15,-8-1-4 0,3 2 0 0,-3 1 2 16,-5-2-2-16,3 1-3 0,-5 2 2 16,1-3-1-16,-3-1-6 0,-5 3 8 0,4-1-6 15,0-2 0-15,-4 0 5 0,-1 4-11 0,-1-2 8 16,-1 2-7-16,-3-1 2 0,-8 2 2 0,15-2-1 0,-6 2-4 16,-9 0 6-16,9-3 0 0,-9 3 1 0,9-2 0 15,-9 2 0-15,0 0 1 0,0 0-1 16,0 0-1-16,11-2 2 0,-11 2 3 0,0 0 1 15,0 0 1-15,0 0-2 0,0 0 4 0,0 0 0 16,0 0-4-16,9-3 3 0,-9 3-2 0,0 0 2 16,0 0 1-16,0 0-4 0,0 0 1 0,0 0 1 15,0 0 2-15,0 0-4 0,0 0-1 0,0 0 5 16,0 0-1-16,0 0 2 0,0 0 3 0,0 0 2 16,0 0 2-16,0 0 1 0,0 0-3 0,0 0 1 15,0 0 0-15,-1 10 2 0,1-10-1 0,-1 8 5 16,1-8 0-16,-4 9-1 0,3 0 3 0,-3 1 0 15,1-3-10-15,0 5 13 0,0-2 1 16,-1 6-1-16,0 0 6 0,2 1-1 0,2-1-2 16,-3 1 1-16,2-2-5 0,-1 2-7 0,1 1 9 15,0-1-4-15,0 0-4 0,2 0 1 0,-2 0 0 0,1 1-5 16,0-1 3-16,-2 0-2 0,2 2-2 0,2-4 0 16,-1-2-5-16,-1-1 2 0,0 1-2 15,0 2-1-15,1-3-12 0,-1-1 11 0,-1-2 2 16,1 3-3-16,0-3-1 0,-1-2 0 0,1 0 2 15,1-1-2-15,-1-6-14 0,1 10 11 0,-1-10-9 16,1 6 11-16,-1-6 6 0,0 0-2 0,0 7-6 16,0-7 8-16,0 0-3 0,-1 5-1 0,1-5 1 15,0 0 0-15,0 0 3 0,0 0 6 0,0 0-20 16,0 0 16-16,0 0-19 0,0 0 11 0,0 0 4 16,0 0-4-16,0 0-3 0,0 0 3 0,0 0-1 15,0 0-4-15,0 0 1 0,0 0 0 16,-25-12-9-16,25 12 1 0,-11-4-6 0,4 2-5 0,-5 1 1 15,12 1-4-15,-19-3-1 0,5 2 1 0,0-2 2 16,-1 6 0-16,-4-4-1 0,-1-1 2 0,0 2-7 16,-8 0 13-16,5 3-1 0,-8-1 3 0,-1-2-5 15,4 3 3-15,-6 1 2 0,0-4-2 0,2 4 3 16,-1 0 4-16,1-2-1 0,-4 1-2 0,-2 1 3 16,2-4 1-16,4 2 4 0,2 3 0 15,-1-2 3-15,8-1 2 0,-3 0-2 0,3 1 1 16,4-2 0-16,-4-1-1 0,4-1 2 0,1 5 2 15,2-3 2-15,2 1 2 0,3 0-3 0,1-2 2 16,-4 3-3-16,14-3-1 0,-13 2-2 0,13-2-5 16,-14 2 3-16,14-2 0 0,-9 5-2 0,9-5 0 15,-5 2-1-15,5-2-9 0,-5 6 13 0,5-6-14 16,0 0 14-16,-6 4-1 0,6-4-2 16,0 0 2-16,0 0 2 0,0 0-3 0,-7 3 5 0,7-3-7 15,0 0 4-15,0 0 2 0,0 0-4 0,0 0 1 16,0 0 2-16,0 0-2 0,0 0 1 0,0 0 2 15,0 0-3-15,0 0 3 0,0 0-4 0,0 0 3 16,0 0 2-16,0 0-3 0,0 0-1 0,0 0 2 16,0 0-3-16,0 0 2 0,0 0-2 0,0 0 0 15,0 0 3-15,0 0-1 0,0 0 0 0,4-20-4 16,-4 20 2-16,4-11 2 0,1 6-5 16,-4-7-7-16,3 2 13 0,-4-2-3 0,0 0 0 0,0-5 2 15,1 0-1-15,-2 2-3 0,1-5 0 0,0 3 4 16,-4 0-2-16,4 1-2 0,0 5 3 15,-5-1-3-15,4 0 2 0,0 2-5 0,-2-2-1 16,3 5 2-16,0-2 0 0,0 0-5 0,0-1-7 16,3 1-11-16,-3-2-14 0,1 2-17 0,0-1-24 15,4-1-19-15,-1-2-25 0,0 1-28 0,1-2-26 16,0 2-39-16,-1 2-173 0,4-1-423 0,-3-2 188 16</inkml:trace>
  <inkml:trace contextRef="#ctx0" brushRef="#br0" timeOffset="186851.744">30929 1801 137 0,'-5'-4'163'0,"5"4"-21"16,0 0-6-16,0 0-8 0,-2-6-18 0,2 6-13 15,0 0-3-15,0 0-9 0,0 0-6 0,0 0-7 16,0 0-4-16,0 0-4 0,0 0 1 0,1-5-3 16,-1 5 7-16,0 0 0 0,0 0 12 0,0 0 1 15,9 13-5-15,-5-8 8 0,2 4-7 0,-3 2-1 16,8 3 0-16,-2 3-11 0,0-3 2 0,9 10 0 15,-4 0 0-15,1-2-9 0,2 3-3 0,0-1-2 16,2 2 0-16,-5 4-14 0,4-6 6 0,0 5 0 16,3-5-5-16,-2 3-2 0,1 1-4 0,0-2-5 15,-6-1-2-15,5-1 1 0,-1-4-5 0,-6-3-4 16,2-3 0-16,-3-2 1 0,-2-2-8 16,-1-3 0-16,-2 3 0 0,-2-7-3 0,-1 4 0 0,0-5 5 15,0 1-5-15,-3-3 3 0,4 7 2 16,-4-7-4-16,3 2-2 0,-3-2 0 0,0 0-3 15,0 0-11-15,0 0-11 0,0 0-12 0,0 0-15 16,0 0-19-16,0 0-16 0,0 0-29 0,0 0-14 16,0 0-26-16,-4-21-37 0,4 18-46 0,-3-4-143 15,3 7-404-15,0 0 180 0</inkml:trace>
  <inkml:trace contextRef="#ctx0" brushRef="#br0" timeOffset="188363.135">31046 2424 5 0,'0'0'135'0,"0"0"-5"0,0 0-18 15,0 0-3-15,0 0-6 0,0 0-4 0,11-1-13 16,-11 1 6-16,0 0-4 0,18 3-5 16,-13-3-8-16,5 0 9 0,-10 0-16 0,20-3-5 15,-8 1-2-15,1 2-5 0,6-2-5 0,-1-1 3 16,0-2-7-16,5 1 0 0,5 0-7 0,2-2-8 0,-2 0 4 16,0 2-5-16,0-2-4 0,3 1 0 0,-3-1-9 15,-2 3 5-15,-4 0-3 0,-1-2-6 16,0 4 4-16,-5-2-7 0,-2 0 3 0,-1 2-5 15,-2-2-1-15,-1 1-3 0,-1 0 4 0,3 2 4 16,-5-1-9-16,-7 1 6 0,13-1-7 0,-8-2-2 16,4 2 3-16,-4-2-3 0,-5 3 13 0,13-1-12 15,-4-2 1-15,-9 3 10 0,14-1-3 0,-10 0 2 16,-4 1 0-16,11 0-6 0,-11 0 7 0,12 0-2 16,-12 0 4-16,0 0-1 0,12-2 2 0,-12 2 1 15,6-1 0-15,-6 1 6 0,0 0-6 0,0 0 3 16,0 0 1-16,10 1 4 0,-10-1 1 0,0 0 2 15,9 0 1-15,-9 0-1 0,0 0 5 0,13-2-6 16,-13 2 0-16,10 0 4 0,-4-1-4 0,-6 1 2 16,9-3-5-16,-1 2 4 0,-8 1-6 0,9-3 3 15,-9 3-4-15,6 0-3 0,-6 0 2 0,0 0 7 16,0 0 6-16,0 0 2 0,14-3 7 0,-14 3-3 16,0 0 8-16,0 0-3 0,0 0-1 0,0 0 2 15,0 0-5-15,0 0-2 0,0 0-3 16,0 0-2-16,0 0-4 0,0 0-4 0,0 0 1 15,0 0-9-15,0 0 4 0,0 0-4 0,0 0 1 16,5 0-4-16,-5 0-3 0,0 0 0 0,0 0-5 16,0 0 2-16,0 0 1 0,0 0 0 0,0 0-1 15,0 0 1-15,0 0 0 0,-1 11-5 0,1-5 2 16,0 1 0-16,0 3-12 0,0 0 16 0,0 5-3 16,0-2 3-16,0 2 2 0,1 0 3 0,-3 2-2 15,3 2 2-15,2-1-1 0,-1 0-12 0,0-1 15 16,2 3-2-16,-1-4 4 0,-1 0-2 0,2 3-3 15,2-2-1-15,0 0 0 0,-5 2-1 0,3-2-3 0,0-3 3 16,0-2-9-16,-3 1 11 0,-1-1-8 16,4-2-12-16,-4 3 17 0,3-6-4 0,-1 4 2 15,-1-4-7-15,2 3 3 0,-3-5-5 0,1 4 8 16,-1-4-4-16,0 1-5 0,4-2 10 0,-4-4-6 16,1 8-1-16,-2-4 6 0,1-4-5 0,1 5 0 15,-1-5-3-15,0 0 6 0,0 0-6 16,0 0-3-16,0 8-2 0,0-8 3 0,0 4 2 0,0-4 2 15,0 0-1-15,0 0-19 0,0 0 17 16,0 0-1-16,0 0 2 0,0 0-4 0,0 0-9 0,-3 4 4 16,3-4-10-16,0 0-1 0,0 0-5 0,0 0 5 15,0 0-8-15,0 0 5 0,0 0-5 0,-20-7-3 16,20 7 2-16,-10 0-4 0,10 0 3 0,-18 0-8 16,9-1-6-16,-4 2 0 0,0-1-4 0,-2 0 3 15,-2 0-6-15,-5 0-7 0,1 0 6 0,-2 0 0 16,-5 3 5-16,-4-6 2 0,2 3 6 0,0 0 9 15,1 3 8-15,7-6 6 0,2 3 1 0,-1 0 10 16,-2 0 4-16,5 0 3 0,-1 0 5 16,5-1 4-16,0 1 1 0,1 1-4 0,-1-2 3 15,4 1 0-15,-1 1-13 0,11-1 9 0,-16 3 0 0,16-3-1 16,-15 1-3-16,15-1 2 0,-12 1-1 0,12-1-2 16,-7 2 1-16,7-2-1 0,-9 3 1 15,9-3 0-15,0 0-1 0,0 0 1 0,-13 1 3 16,13-1-3-16,0 0 0 0,-8 0 7 0,8 0-4 15,0 0 4-15,0 0 3 0,0 0-4 0,0 0 2 16,0 0 2-16,0 0-2 0,0 0-1 0,0 0 7 16,0 0-5-16,0 0 3 0,-14 0 0 0,14 0 1 15,0 0-5-15,0 0 5 0,0 0 1 0,0 0-4 16,0 0 4-16,0 0-4 0,0 0-1 0,0 0 0 16,0 0-2-16,0 0 2 0,0 0 3 0,0 0-4 15,-5 4-4-15,5-4 0 0,0 0 1 0,0 0-2 16,0 0 3-16,0 0-4 0,0 0 0 0,-18 0 2 15,18 0-8-15,-12 0 9 0,3 2-2 16,9-2 0-16,-16 0 4 0,16 0-3 0,-18-2 6 16,6 2-3-16,1 2 0 0,11-2 2 0,-23 0 3 0,14 0 3 15,-1-2-1-15,10 2 2 0,-14 0-5 0,14 0 2 16,-13 0-2-16,13 0-14 0,0 0 14 0,-12-2 0 16,12 2-6-16,0 0 4 0,0 0-4 15,0 0-3-15,-12 0 5 0,12 0-7 0,0 0-10 16,0 0 7-16,0 0 6 0,-14-2-4 0,14 2 6 15,0 0-7-15,0 0-1 0,-8-4 4 0,8 4 0 16,0 0-7-16,0 0-16 0,0 0 6 0,0 0-18 16,0 0-24-16,0 0-23 0,0 0-32 0,-10-2-34 15,10 2-37-15,0 0-60 0,0 0-221 0,-4-5-499 16,4 5 222-16</inkml:trace>
  <inkml:trace contextRef="#ctx0" brushRef="#br0" timeOffset="188741.731">31080 2443 98 0,'0'0'186'0,"0"0"-12"0,0 0-9 0,0 0-17 16,0 0-10-16,0 0-8 0,0 0-2 0,-10 12 1 16,8-7-6-16,-2 4 3 0,1 3-2 0,-1-1-6 15,0 5 5-15,2-1-4 0,-1 1-17 0,-1 2 11 16,3 1-2-16,-4-3-6 0,5 5-4 0,-1-4-2 16,-2 1-9-16,2-3-5 0,1 2 2 0,1-3-11 15,-2-2-4-15,1 2-10 0,-1-3-4 0,2-1-2 16,-2 1-5-16,1-4-8 0,0 3-5 0,0-3-1 15,0-7-4-15,1 8-1 0,-1-8-7 0,0 7-5 16,0-7-13-16,0 0 9 0,-1 7-11 16,1-7-28-16,0 0-18 0,0 0-27 0,0 0-37 15,0 0-40-15,0 0-55 0,0 0-65 0,0 0-186 16,0 0-490-16,-11-23 217 0</inkml:trace>
  <inkml:trace contextRef="#ctx0" brushRef="#br0" timeOffset="189344.088">29782 2953 8 0,'1'-9'173'0,"-1"9"-8"0,0 0-11 15,-1-7-21-15,1 7-3 0,0 0-12 0,0 0 0 16,0-8 3-16,0 8-13 0,0 0 1 0,0 0-3 16,0 0-10-16,0 0 6 0,0 0-5 0,1-7 0 15,-1 7-4-15,0 0 3 0,0 0-6 0,0 0-5 16,0 0-4-16,0 0-3 0,0 0 6 15,0 0-4-15,-14 22 1 0,10-11-6 0,-3 4 1 16,0-1-3-16,-2-4-8 0,4 0-3 0,-1 5-3 0,-2 0-3 16,4-4-5-16,-1 1-9 0,0 0-1 0,1-2-6 15,-5 5 1-15,5-5-8 0,2-1 1 0,-1-2-1 16,-1-2-3-16,3 0 0 0,-3 0-3 16,0 2-1-16,0-3 1 0,2 1-8 0,2-5 2 0,-5 8-5 15,1-4 2-15,2-2-2 0,2-2-2 16,-2 8-1-16,-2-5-1 0,4-3-1 0,0 0-3 15,-1 7-16-15,1-7 4 0,0 0-17 0,0 0-20 16,-4 5-27-16,4-5-28 0,0 0-35 0,0 0-34 16,0 0-47-16,0 0-47 0,0 0-156 0,0 0-454 15,0 0 200-15</inkml:trace>
  <inkml:trace contextRef="#ctx0" brushRef="#br0" timeOffset="190020.707">29353 3277 138 0,'0'0'185'0,"0"0"-12"15,0 0-17-15,0 0-17 0,0 0-15 0,0 0-11 16,0 0-12-16,0 0-20 0,7-6 6 16,-7 6-2-16,10-3-9 0,-10 3-6 0,11-5-5 15,-4 5 0-15,-7 0-8 0,16-3-1 0,-6 2-3 16,0 0-2-16,3-2-2 0,0 1-1 0,-1 0-1 15,6-1-2-15,1 1-6 0,2 0 2 0,-2 1-6 16,4 0-5-16,-1 0-1 0,-2 1-3 0,8 1 0 16,-1-1-2-16,-4 0-2 0,0 0-8 0,-1 0 4 15,0 1-1-15,-1 0-2 0,-3 5 0 0,1-2-6 16,-2 0 1-16,-2 1-3 0,-2-1 0 0,4 2 0 16,-6-2-1-16,-2 3 3 0,1-2-3 0,-1 0 1 15,0 0-1-15,-5 1 1 0,1-2-2 0,-1 1 3 16,0 0-3-16,0 1-2 0,-3 0 2 15,-1 1 1-15,3-2-2 0,-6 1 3 0,2 2-1 16,-3-2-10-16,-1 3-6 0,-2-1-1 0,-3 1-8 0,1-2 5 16,-4 5-8-16,3-4-6 0,-6 1-5 15,-1 0-3-15,-2 0-1 0,-8 2-5 0,5-5 1 0,-4 2 6 16,-4-1 5-16,-1-2 4 0,3 0 2 16,0-2 4-16,-4 1-1 0,3-2 3 0,-4-1 3 0,-2-1-3 15,3 0 12-15,4-2 2 0,-3 0 3 0,3-5-3 16,5 5 6-16,5-2 3 0,-2-1 2 0,1-1 7 15,2 1 1-15,7-1 2 0,-3-1 3 16,4 3-5-16,0-2 1 0,-1 0-3 0,6 0-1 16,-1 0 2-16,1-2-6 0,0 4 3 0,4-2-2 15,-1-2-5-15,-1 2-5 0,2 6-7 0,2-12-9 16,-2 2-12-16,1 0-16 0,3 2-27 0,0-3-20 16,3 3-36-16,-1-2-29 0,0 0-120 0,-1-1-300 15,3-3 134-15</inkml:trace>
  <inkml:trace contextRef="#ctx0" brushRef="#br0" timeOffset="190641.379">30078 2878 144 0,'-2'4'174'15,"2"2"-20"-15,0 3-3 0,2-1-10 0,0-1-10 16,1 6-7-16,5-4-12 0,2 6-6 0,-1 0-6 16,4 8-7-16,-2-8-8 0,6 8-4 0,2-5 1 15,-3 2-3-15,2 1-4 0,1-1-3 0,-4-1-3 16,0-4 2-16,1 3-9 0,0-1 1 0,-3-3-5 15,0 1 1-15,0-1-6 0,0-2-4 0,-2-2-5 16,-1 2-4-16,4-2-5 0,-5-2-2 0,-1-1-3 16,-3-2-6-16,0 2 0 0,1-2-7 15,0-3-2-15,-3 0-8 0,0 1-9 0,0 0-13 16,-3-3-11-16,2 4-17 0,-2-4-30 0,0 0-40 16,0 0-40-16,0 0-33 0,0 0-155 0,0 0-370 0,0 0 163 15</inkml:trace>
  <inkml:trace contextRef="#ctx0" brushRef="#br0" timeOffset="191149.757">30313 3347 52 0,'0'-4'176'15,"4"0"-15"-15,0 0-10 0,-1 0-19 0,4-1-8 16,1-1-9-16,2 2-7 0,2-2 0 0,-1 2-9 16,2 0-5-16,-1 0-3 0,0 0-3 0,0 2-3 15,3-1-9-15,-2 2-8 0,-1 1-6 0,0 0-4 16,-2-1-7-16,4 2-5 0,-5 0-2 0,4 2-3 15,-5-1-6-15,3 3-2 0,-5 0-3 0,4 0 4 16,-4-1 1-16,-1 0-6 0,0 2 8 0,0 2-10 16,-1-2 3-16,1 1-8 0,-2-1 4 15,-1 1-4-15,-2 0 0 0,3 4-3 0,-6-5 0 0,3 1-3 16,-1 1 1-16,-3-1-3 0,-1 0-3 16,0-1-2-16,1 0-3 0,-1 2-4 0,-4-4-16 0,3 1 0 15,-2 1-5-15,-3-3 1 0,-1 1-1 0,3 0 2 16,-4-4-3-16,-1 3 2 0,0-3 1 15,-2 3-3-15,2-5 5 0,-5 1-5 0,-2 1 2 16,3-4-1-16,-2-3 3 0,3 1-4 0,-3-1 1 16,3-1 7-16,-1-1-3 0,0 0 2 0,3-2 1 0,1 1-4 15,0-3-3-15,1 0-2 0,3 0-1 0,2 2-1 16,4 1-13-16,2-1-12 0,-1 0-15 0,6 1-22 16,-1-2-11-16,7-4-20 0,4 2-21 0,9-3-111 15,2-4-269-15,7 2 118 0</inkml:trace>
  <inkml:trace contextRef="#ctx0" brushRef="#br0" timeOffset="191903.77">31327 2809 13 0,'0'0'105'15,"0"0"12"-15,0 0-12 0,0 0 3 0,6 14-8 16,-3-7 5-16,-2-2-1 0,2 2-14 0,3 3 6 16,-1 6 0-16,-1-2-1 0,4 6 5 0,-1 4 4 15,3 0-6-15,1 1-1 0,-2 1-9 16,7 0-4-16,-2 0-3 0,0 0-3 0,-1-1-6 15,5-2-5-15,0-1-4 0,-5-5 1 0,3 5-13 0,-3-5-5 16,-1-1-3-16,-1-5-7 0,1 1 0 0,-5-1-5 16,-2-3-3-16,4-1 1 0,-4-2-7 0,-1 0-1 15,-1-4 0-15,-1 3-7 0,2-1 6 16,0-2-11-16,-4-1-17 0,0 0-16 0,0 0-25 16,0 0-17-16,0 0-24 0,0 0-27 0,0 0-28 15,-17-12-29-15,12 6-137 0,1 1-337 0,-3-2 150 16</inkml:trace>
  <inkml:trace contextRef="#ctx0" brushRef="#br0" timeOffset="192858.772">31393 3277 36 0,'0'0'151'15,"0"0"-10"-15,0 0-15 0,0 0-20 0,0 0 1 16,0 0-18-16,0 0-4 0,0 0-11 0,0 0-2 16,0 0-12-16,0 0-3 0,0 0 1 0,0 0-11 15,0 0 2-15,0 0 1 0,0 0-9 0,0 0 1 16,0 0-1-16,0 0 0 0,0 0-4 0,0 0-6 16,7-5-7-16,-7 5 2 0,0 0 0 15,0 0 5-15,0 0-1 0,12-1-3 0,-12 1 0 16,6-1-5-16,-6 1 1 0,11-3 2 0,-2 2-6 0,-3-2 6 15,3 3-4-15,5-3 6 0,-2-1-2 16,2 3 7-16,3-3-7 0,-3 1 0 0,3 1-5 16,3 0 5-16,-6 1-8 0,0 1 3 0,0 1-2 15,0-1-2-15,-1 2-5 0,-2 0 0 0,3 3 1 16,-4-2-4-16,3 1 1 0,-3 3 5 0,-1 1-2 0,-1-2 1 16,2 2 1-16,-2-1 0 0,0 1-1 15,-1-3-4-15,1 3 5 0,-2 0-6 0,-2-2 7 0,1 0-9 16,3 1 0-16,-4-1 4 0,-2 1 2 0,3-2-5 15,-3 0 0-15,-2 0 2 0,2 1 2 0,-3-2-6 16,0 2 7-16,-1-1-5 0,-1 1 3 16,-5 3-7-16,-1-4-1 0,-3 3-3 0,-3 1 0 15,-3-1-5-15,-7 2 3 0,3-3 0 0,-5 0 3 16,-5-1-4-16,4 2 0 0,-4-2 5 0,2-3-3 16,0-1 4-16,1 0 7 0,-1-2 5 0,11-1 7 0,-3 2 7 15,3-3-1-15,3-2 2 0,-3 1-7 16,6-2 1-16,1-2-3 0,3 2-3 0,-1-3-3 15,4-1-3-15,-2 0-3 0,-1-7-4 0,5 4-2 16,0-5-10-16,4-1-7 0,4-1-6 0,-1-6-19 16,3 8-16-16,1 0-31 0,-1-2-18 0,2 5-32 15,1-1-36-15,-2 1-159 0,-2 4-359 0,0-2 160 16</inkml:trace>
  <inkml:trace contextRef="#ctx0" brushRef="#br0" timeOffset="194187.751">31323 1679 28 0,'0'0'123'0,"0"0"1"0,0 0 6 15,0 0-10-15,0 0-15 0,0 0 2 0,0 0-4 16,0 0-3-16,0 0 16 0,0 0-22 0,0 0 3 16,0 0-1-16,0 0-7 0,0 0-5 0,0 0 2 15,0 0-9-15,0 0-2 0,0 0 4 16,0 0-5-16,0 0-4 0,0 0 0 0,0 0-5 16,0 0-2-16,0 0-3 0,0 0-5 0,0 0-4 15,0 0 0-15,0 0-5 0,0 0-4 0,0 0 2 16,0 0-1-16,0 0 1 0,0 0 1 0,14 9-1 15,-3-9 0-15,6 3 3 0,0-1-2 0,6 0 0 16,7 4 7-16,9-2-10 0,-2 3-1 0,1 0 4 16,15 4-9-16,-1 3-5 0,-2 2 4 0,0-1-8 15,-1 1-1-15,0 4-1 0,-3-1-14 0,-13-3 11 16,3 1-2-16,-4 0-5 0,3 1-1 16,-4 1 4-16,0-2-3 0,-3 0-6 0,-2 0 3 0,-1-2-5 15,-2-2 0-15,-6-2-11 0,-4-4 13 0,1 3-4 16,-2-3 4-16,-3-2-4 0,2 2 3 0,-4 1-8 15,2-6 2-15,-4 1 3 0,1 4 1 0,-3-6-13 16,4 0 10-16,-7-1 3 0,7 4-5 0,-7-4 5 16,8 5-3-16,-3-4 1 0,-5-1-2 0,0 0 3 15,0 0-2-15,8 2-2 0,-8-2 2 0,0 0 0 16,0 0 2-16,0 0-2 0,0 0 0 0,9 0-1 16,-9 0-7-16,0 0-6 0,0 0-3 15,0 0-13-15,0 0-15 0,0 0-14 0,0 0-18 16,0 0-25-16,0 0-29 0,0 0-24 0,0 0-50 15,0 0-57-15,0 0-144 0,0 0-435 0,0 0 193 16</inkml:trace>
  <inkml:trace contextRef="#ctx0" brushRef="#br0" timeOffset="194960.375">32207 2138 162 0,'0'0'216'0,"0"0"-8"0,-8 0-17 16,8 0-15-16,0 0-22 0,-5-3-13 0,5 3-14 15,0 0-18-15,0 0-8 0,9-11-8 0,-3 8-13 16,0 1-5-16,3-1-7 0,0-4-13 0,2 4-3 16,-1-1-9-16,3 0-3 0,0-2 1 0,6 1-10 0,3-1 3 15,5 0-7-15,-7 3-6 0,8-6 0 0,-9 6-1 16,4-1-3-16,-5 1 0 0,5 1-2 16,-4-1-5-16,2-1 4 0,-2 3-5 0,-6 0-2 15,2 1 4-15,-2 1-12 0,1 0 10 0,-1 1-2 16,0-2-5-16,-2 2 3 0,1 1 2 0,0-1-7 15,-1 2 3-15,0 2 6 0,-1-4-7 0,3 3 2 16,-3 2-2-16,-1-3-2 0,0 0 0 0,0 2 7 16,1 1-7-16,-1-1-2 0,2-1 5 0,-1 4 2 15,-4-3-1-15,5 5-2 0,-11-11-1 0,16 28 4 16,-10-20-4-16,1 7-2 0,-7-15 3 16,9 24-2-16,-7-14 1 0,-2-10 5 0,3 19-7 15,-3-11 0-15,-1 2 3 0,-6 2-9 0,3-5 4 16,-2 4-2-16,-2-5 2 0,-6 6-7 0,0-3 7 15,-1 2-3-15,-3-5 1 0,-9 5-2 0,0-5-1 16,1 4 1-16,-3-4 4 0,1 0 4 0,-1-1-2 16,-3-4 0-16,-3-2 6 0,7 2 7 0,-2-2 11 15,0-6 2-15,0 2 11 0,2-3 7 0,-2 1 2 16,12-2-1-16,-6-3 8 0,6 2 0 0,1 0 0 16,-2-2-1-16,5-3-9 0,2 0-1 0,1-3-3 15,2 1-7-15,2 1-5 0,2 0-10 0,1 3 6 16,2 2-4-16,2-1-2 0,2 1-11 0,-2 0-14 15,2 2-15-15,2 2-21 0,4 1-23 0,-2-5-20 16,3 6-37-16,5-5-52 0,-4 3-72 0,1-1-137 16,1 3-417-16,4-3 185 0</inkml:trace>
  <inkml:trace contextRef="#ctx0" brushRef="#br0" timeOffset="-202361.977">24741 4238 4 0,'0'0'69'16,"0"0"-5"-16,0 0-5 0,0 0-2 0,0 0-6 16,0 0-4-16,0 0-2 0,0 0 1 0,0 0-1 0,0 0-3 15,0 0 4-15,0 0-2 0,0 0 4 16,0 0-1-16,0 0-6 0,0 0-3 0,-3 3 7 15,3-3 1-15,0 0-1 0,0 0-1 0,0 0 3 16,0 0-6-16,0 0-8 0,0 0 7 0,0 0-6 16,0 0 5-16,0 0-13 0,0 0 2 0,0 0 2 15,0 0 0-15,0 0-3 0,13-6-4 0,-4 4 2 16,-4-3-2-16,2 3-4 0,0-3 4 0,5 0-1 16,-2-2 2-16,2 0 2 0,3 0 1 0,-1-4-11 15,4 2 0-15,1 0 2 0,0 0 2 0,0-2-4 16,9-1-1-16,-6-1-2 0,6 1 2 0,-2-3 1 0,-2 5-4 15,0-3 2-15,-1 1-5 0,2 0 0 0,-5 2-1 16,4-2-3-16,-1 0 6 0,2-2-5 16,-2-1 2-16,0 1-10 0,1-1 4 0,-2 1 1 15,1-2 0-15,2 4-1 0,-6 0-2 0,3 0 4 16,-3 1-6-16,5-4 2 0,-8 5 2 0,6-6-5 16,-6 4 6-16,3 4-6 0,-3-4 1 0,0 2 1 15,-1 0 4-15,1 3-1 0,-1 0-6 0,-6 0 4 16,4 2 0-16,-3-2-1 0,-2 2 6 0,0 1-2 15,-1 3 0-15,-3-3-4 0,0 0 5 0,0 3-3 16,-4 1 1-16,6-3-3 0,-3 3 10 0,-3 0-8 16,4-3 1-16,-4 3-1 0,0 0-2 0,0 0 3 15,4-4-1-15,-4 4-10 0,0 0-22 0,0 0-25 16,0 0-14-16,0 0-26 0,0 0-15 0,0 0-17 16,-8-6-93-16,8 6-239 0,-7-1 106 0</inkml:trace>
  <inkml:trace contextRef="#ctx0" brushRef="#br0" timeOffset="-201746.981">25623 3567 30 0,'0'0'88'0,"0"0"-5"0,0 0-2 0,0 0-15 15,5-1 1-15,-5 1-4 0,0 0 0 0,0 0-9 16,0 0 12-16,0 0-6 0,11 1-1 0,-11-1 1 16,0 0-3-16,8 3 2 0,-8-3-2 0,9-3 2 15,-5 6-6-15,-4-3-7 0,8 1 0 0,-8-1 3 16,8 0-1-16,-3 0 0 0,0 1-1 0,1 0-7 15,-6-1-3-15,12 0 3 0,-3 0-1 0,0 0-6 16,-1 0 2-16,0 0-3 0,3-1 0 0,-1 1-8 16,-1-1 1-16,2-3-4 0,-1 4 0 0,1 0-1 15,-2-1-3-15,4 1 6 0,-7 0-7 0,2-3-6 16,-3 3 8-16,8 0 3 0,-7 0 0 0,-1-1-4 16,2-1-4-16,-7 2 0 0,10-1-1 0,-10 1-1 15,8 0 4-15,-8 0-8 0,7-1 4 0,-2-1 1 16,-5 2-2-16,9 0 1 0,-4-1-5 0,-5 1 2 15,9-1 1-15,-9 1-2 0,9-3-4 16,-9 3 4-16,8 0-4 0,-2 3 3 0,-6-3-4 0,6-4 2 16,-6 4-3-16,0 0 2 0,7 4 15 0,-7-4 1 15,0 0 1-15,0 0 4 0,5 0 0 0,-5 0 3 16,0 0 5-16,0 0-7 0,0 0 2 0,0 0 0 16,0 0 1-16,0 0-3 0,5-4-1 0,-5 4-5 15,0 0-3-15,0 0 0 0,0 0 0 0,0 0 0 16,0 0 0-16,0 0-6 0,0 0 4 0,0 0-3 15,0 0-3-15,0 0 3 0,0 0-6 0,0 0 7 16,-3 12 0-16,0-4 9 0,-1 4-1 0,-5 6-1 16,-5 9-1-16,-9 13 1 0,-4 6-2 0,-1 0-2 15,-4-5-15-15,0 5-26 0,-5 1-42 0,-4 1-69 16,2-5-74-16,-2 3-175 0,-1-8-418 0,2 0 185 16</inkml:trace>
  <inkml:trace contextRef="#ctx0" brushRef="#br0" timeOffset="-198271.076">23141 4077 45 0,'0'0'129'0,"0"0"-13"0,0 0-12 0,0 0-12 16,0 0-7-16,0 0-11 0,0 0-7 0,0 0-7 15,0 0-6-15,0 0-6 0,0 0 12 0,0 0 11 16,0 0 5-16,0 21 5 0,-2-9 5 0,0 6 0 15,-2 8 1-15,-1 3-4 0,1-1 3 0,-2 2-10 16,2 0 0-16,-1-2-6 0,1 3-4 0,0-2-7 16,3 1-1-16,-3-2-6 0,2-2-7 0,2-8 0 15,0 4-6-15,1-4-11 0,0-2 2 0,3 0-5 16,1-2 1-16,0-4-5 0,4 0-1 0,0-2-1 16,0-1-2-16,5-5-3 0,4-1-3 0,4-2 0 15,5-3-5-15,1-2 0 0,2-4-2 0,-3-4-5 16,1 0-8-16,-3-1-8 0,2-4-6 0,-3 2-4 15,-4-2-4-15,-7 5 8 0,4-6-9 0,-7 5 2 16,-2 0 3-16,-2-2 6 0,-1 3 3 0,-1-3 1 16,-3 4 4-16,-1 2 0 0,-1-1 6 0,0 5-1 15,-3-1 3-15,0 1 2 0,-1 1 3 0,-2 2 1 16,1 2 9-16,-2 0 0 0,-2 5 0 0,1 1 3 16,0 3 3-16,-1 0-3 0,0 3-2 0,-2 5 3 15,2-2 0-15,2 1-2 0,1 2-7 0,0 1-1 16,1 0 7-16,2-2-6 0,4 1 1 0,-2-3 4 15,4 1-3-15,0 3-6 0,0-6-1 0,4-1 3 16,-1 1-5-16,3-2-2 0,-1-2 0 0,1-1 2 16,4-2-2-16,-2 0-10 0,0-3-12 0,3-2-15 15,0 1-12-15,1-4-15 0,-1 2-18 0,1-3-11 16,1-5-8-16,0 2-8 0,-4 0-5 0,0 0 4 16,-1-5 7-16,-2 3 9 0,1-1 14 0,-4 2-1 15,0 0 15-15,0-4 12 0,-1 4 17 0,-2-2 14 16,0 5 15-16,-2-3 21 0,1 1 28 0,2 4 11 15,-2-2 17-15,-1 1 11 0,0 2-1 0,0-1-10 16,0 0-8-16,0 4-4 0,0 0 1 0,0 0-3 16,0 0 6-16,0 0-2 0,4 11 4 0,-4-5-5 15,0 2 2-15,0 2-11 0,0-3 0 0,0 2-11 16,0 4 7-16,0-1-9 0,2-2-1 0,2 0-4 16,-4-2-3-16,4 3 1 0,-4-5-2 0,0 2-4 15,4 0-1-15,-4-3-4 0,4 1-3 0,-3-3-1 16,2 1 2-16,-2-4-4 0,4 3 1 0,-5-3-1 15,0 0-6-15,14-7 2 0,-9 0 1 0,3 0 2 16,-3-4-3-16,4 2 0 0,-4-3 1 0,2-3-5 16,0-1-7-16,-1 6 11 0,0 0-1 0,0-2-4 15,-1 2 4-15,-1 4-7 0,0 0 4 0,0 1 2 16,-3-2-4-16,1 7 2 0,-2 0-1 0,6-3-1 16,-6 3 4-16,0 0-10 0,9 8 14 0,-6-4-1 15,0 2-2-15,1 0 0 0,2 2 0 0,-1 2-1 16,-2-2 0-16,3 1 1 0,-2-1 1 0,3 0-3 15,0 1 1-15,-2 0 1 0,2-3-6 0,-1 2 3 16,-1-1-23-16,1-6-27 0,2 4-26 0,0-4-28 16,3-1-18-16,-2-1-21 0,-1-2-15 0,5-2-96 15,-4-1-273-15,0-2 122 0</inkml:trace>
  <inkml:trace contextRef="#ctx0" brushRef="#br0" timeOffset="-197580.358">23927 4275 197 0,'0'0'203'0,"-8"-1"-14"15,6-1-24-15,2 2-10 0,-8-4-20 0,8 4-12 16,-6-2-5-16,2-1-11 0,4 3-10 16,-5-3-4-16,1 1-9 0,-1 0-10 0,5 2-3 0,-13 0-6 15,4 2-2-15,-3 0-2 0,1 0-4 0,-1 2 0 16,0-2-1-16,-2 3-3 0,-2 1-1 0,4 0-2 16,0 1-2-16,-1 0-8 0,0 2-4 0,3-1-4 15,1 0 1-15,-1 0-7 0,4-2-1 0,2 1-1 16,-1-2-4-16,1 0-6 0,3 3 0 0,1 0-1 15,1-1-3-15,2-1-2 0,1 2 1 0,2 0-3 16,3-1-1-16,0-1-1 0,2 1 1 0,2 2-1 16,0-4-1-16,3 2 3 0,-2-3-3 0,-1 0-5 15,0 1 2-15,1 2-5 0,-4-2-5 0,0-3-1 16,-2 3-2-16,1-3 1 0,-5 5-3 0,2-6 3 16,3 3-3-16,-4 0-8 0,-1-3 8 0,-1 3-3 15,1-1 0-15,-4-3 5 0,1 5-3 0,-2 0 3 16,-3-1-5-16,1 1 3 0,-2 3 1 15,-3-3-1-15,-3 2 0 0,-1-3 3 0,-3 4 3 0,-2-3 4 16,0 1-3-16,0 1 0 0,0-3 1 16,-4-3 3-16,4 3-3 0,-2-2 0 0,2-2 4 0,3 1-2 15,4-1 5-15,-3-2 0 0,4 2-1 0,4-1-2 16,-3-2-3-16,3 2-9 0,0-2-15 0,4-3-7 16,2-1-17-16,3-3-7 0,2-1-18 0,3-4-12 15,9-5-20-15,1 2-11 0,0-2-11 0,1-1-12 16,0 0-99-16,3 0-264 0,1-1 117 0</inkml:trace>
  <inkml:trace contextRef="#ctx0" brushRef="#br0" timeOffset="-197368.332">23931 4238 271 0,'14'-14'-5'0,"-3"1"19"16,-4 2 11-16,4-4 5 0,-3 8 9 0,-2-4 18 15,-3 7 7-15,1-3 15 0,1 1 9 0,-3 2 1 16,1 0 2-16,-3 2-4 0,2 0-13 0,2-2-10 16,-4 4-8-16,0 0 2 0,0 0 4 0,4 8 9 15,-3 1 3-15,-2 3 4 0,1 7 1 16,0 4-6-16,0-3-5 0,0 7 1 0,1-2 0 15,1 1-7-15,0 4 0 0,2-4-8 0,-3-6-7 0,8 4-2 16,-5-5-4-16,5 5-6 0,-3-7-3 16,2-2 3-16,-2-1-4 0,1-2-7 0,-2-2-7 15,0-3-9-15,4 2-8 0,-4-1-34 0,0-5-24 0,2-2-37 16,-1-1-36-16,2-1-30 0,-1-2-146 0,-2-4-332 16,1-3 148-16</inkml:trace>
  <inkml:trace contextRef="#ctx0" brushRef="#br0" timeOffset="-197199.973">24039 4234 61 0,'17'-7'144'0,"1"1"-16"0,1-1-19 0,0-2-11 0,9 0-3 15,-1-3-10-15,-7 8-16 0,-1-4-13 16,0 2-47-16,-3-1-38 0,-6 4-109 0,-6-2-149 0,0 4 67 15</inkml:trace>
  <inkml:trace contextRef="#ctx0" brushRef="#br0" timeOffset="-196981.206">22544 4453 80 0,'0'0'209'0,"0"0"-28"15,21-8-16-15,3-3-20 0,9-2-16 0,18-6-8 0,0-3-14 16,3-1-9-16,33-6-10 0,-27 12-30 0,0-1-60 16,4 2-58-16,1 3-161 0,-1 4-237 15,-3-2 106-15</inkml:trace>
  <inkml:trace contextRef="#ctx0" brushRef="#br0" timeOffset="-195716.25">24383 4449 98 0,'0'0'166'0,"0"0"-21"0,0 0-16 0,0 0-9 0,0 0-11 15,0 0-2-15,0 0-10 0,4 10-9 16,-4-3 4-16,0-2-17 0,1 2-11 0,-1-2-8 16,-1 3-3-16,4 0-3 0,-1-1-9 0,-1 0-1 15,0 1-2-15,1-3-10 0,-1 0 2 0,-1-1-1 16,1-1-4-16,2 2-5 0,-2-1-2 0,0-1-2 0,3-1-4 15,-4-2 1-15,8 3-2 0,-8-3 5 0,11-5-10 16,-4 1 17-16,-1-4-30 0,3 3-10 16,-4-5-3-16,-1 5-6 0,1-6 4 0,-1 3-1 15,-4-4 6-15,0 0-2 0,0 0 13 0,0 3 2 16,-4-2 19-16,2 2 13 0,-1 0 12 0,-1 4 6 16,-1-2 11-16,1 0 4 0,3 1 0 0,-3 3 6 0,0-2-2 15,2 1 0-15,-1 2-1 0,3 2-9 16,-4-5-3-16,4 5-5 0,-3-1-5 0,3 1-3 15,-5-4-3-15,5 4 2 0,0 0-1 0,-3-5 0 16,3 5-2-16,0 0-1 0,-1-3-2 0,1 3-3 16,0 0 1-16,0 0 2 0,0 0-5 0,0 0 2 15,0 0-2-15,0 0-2 0,0 0-1 0,-3-2-1 16,3 2-4-16,0 0 6 0,0 0 2 0,0 0-2 16,0 0-1-16,0 0 2 0,-1-4-6 0,1 4-3 15,0 0 3-15,-3-6-6 0,3 6 0 0,0 0-1 16,-6 0 9-16,6 0-1 0,0 0 0 0,-4-4 1 0,4 4-8 15,0 0 1-15,-4-1-2 0,4 1 1 0,0 0-6 16,0 0 0-16,0 0-3 0,0 0 5 16,0 0-2-16,0 13-1 0,0-6 1 0,1 5 0 15,-1-3-5-15,2 4 2 0,-1-1 2 0,0-1 1 16,3 4 0-16,-1-2 0 0,1-2-4 0,0 0 4 0,1 2-3 16,0-2-5-16,0 0-2 0,-1-1 0 0,1-3 1 15,-1 1-1-15,1 0 0 0,-1-4 0 16,1 1 0-16,0-3 0 0,1 2-1 0,-1 0 5 15,0-2-7-15,4-2 1 0,-4 0-4 0,-5 0-9 16,13-7-6-16,-3 2-6 0,-2-4-7 0,1 1 2 16,-1-1-3-16,1-2 0 0,-3 2 4 0,2 0-1 15,-4-2 4-15,1 2 6 0,0-3 2 0,-3 5 3 16,1 3-1-16,1-1 7 0,-2 2 0 0,0-1 3 16,0 1 0-16,-1 0-3 0,-1 3 1 0,0 0 2 15,0 0 1-15,0 0 4 0,0 0 3 0,0 0 1 0,8 10 1 16,-7-5 5-16,1 2-7 0,0 5 2 0,-1-3 2 15,-1 1-2-15,4-1 0 0,-1 3 1 0,-2-4-1 16,3 4-2-16,-2-3 1 0,2-1 0 16,-1-2-1-16,1 0 2 0,3 2-3 0,-3-4 3 15,-1 0 0-15,-1 0 1 0,0-1-5 0,-1-1 10 0,-1-2-10 16,6 3 2-16,-6-3 0 0,0 0 3 16,7-5-3-16,-4 0 1 0,-1-1 2 0,0-1-3 0,3-2 1 15,-3 1 1-15,0 1-2 0,0-2 2 0,-2 1 0 16,0 0 0-16,2 4 1 0,-2-1 2 15,0 5-4-15,0-5 1 0,0 5 0 0,1-4-1 0,2 0 1 16,-3 4 1-16,1-4-2 0,-1 4-1 0,0 0 0 16,0 0 1-16,0 0 3 0,0-5-2 15,0 5-2-15,0-4 2 0,0 4-1 0,0 0 0 16,0 0 0-16,0 0 2 0,0 0-1 0,0 0-1 16,9-5 4-16,-5 2 0 0,2-4-3 0,3 2 1 0,-1-2 0 15,5-3 1-15,-2 0-4 0,1 3 5 0,-6 1-4 16,6 0 2-16,-2 0-1 0,-3 3 0 0,1 1 0 15,-1 1-3-15,1 1 1 0,0 0 0 0,0 2 10 16,-3 2-4-16,1 2 3 0,5 0-2 16,-2 0 3-16,-2 5-2 0,3-2 1 0,-2 0-3 0,1 4 2 15,1-6-2-15,-3 0 0 0,0 4-1 0,2-5 0 16,0 1-1-16,0-2-2 0,-4-2-10 0,3 1-19 16,-3-4-32-16,4-3-38 0,-3 1-43 0,2-7-29 15,-1 3-36-15,-1-3-172 0,-5 0-408 0,-1-1 181 16</inkml:trace>
  <inkml:trace contextRef="#ctx0" brushRef="#br0" timeOffset="-195553.471">24667 4089 5 0,'0'0'214'0,"-2"-1"-27"16,2 1-22-16,0 0-20 0,0 0-31 0,0 0-42 15,0 11-51-15,4-5-58 0,0-1-111 0,1 2-160 16,0 0 71-16</inkml:trace>
  <inkml:trace contextRef="#ctx0" brushRef="#br0" timeOffset="-195126.576">25191 4367 6 0,'-2'-6'205'0,"1"0"-3"16,0 0-16-16,-2 2-17 0,3-3-12 0,-5 2-10 0,4 2-27 15,-3-3-15-15,0 3-7 0,-1 0-11 0,0 1-7 16,-3 2-12-16,8 0-1 0,-14 4-10 0,7-4-7 15,0 3-11-15,-3-1-2 0,6 3-3 0,-1-2-1 16,-1 1-7-16,2 1 1 0,1 0-5 16,3-1-4-16,-2 2-2 0,2 0-2 0,2-1-1 15,3 1-7-15,-1 1 2 0,1-2-5 0,3 2 5 0,0 0 1 16,1-1-3-16,1 0 2 0,-4 0-3 0,4 1-3 16,-3 0-1-16,-1-2 3 0,-2 0 0 0,1-1 2 15,0 0-4-15,-1 2-6 0,-1 1 7 0,-2-3 2 16,-1 3 1-16,0-1-3 0,-1-1 1 15,-3 2-3-15,-4 1 5 0,6-3 0 0,-5 4-1 0,-3-2-4 16,-3 0 1-16,3 0-2 0,-2 0 3 16,1-1-8-16,-1 1-12 0,2-2-15 0,-4-1-16 15,4-1-22-15,2-2-35 0,-1 1-27 0,3-4-34 16,1-1-105-16,1-1-292 0,3-2 129 0</inkml:trace>
  <inkml:trace contextRef="#ctx0" brushRef="#br0" timeOffset="-194891.913">25308 4156 78 0,'1'-3'213'0,"-1"3"-18"0,0 0-14 0,0 0-1 16,6 9-6-16,-4-4-10 0,-1 8-9 0,3 3-9 0,-4 2-12 16,0 1-7-16,2 0-8 0,1 6-9 0,-3 2-13 15,0-1-6-15,-1-1-14 0,-3 0 2 16,4 1-10-16,4 0-10 0,-8-1-7 0,2-7-3 15,0 3-7-15,2-5-9 0,0-5-19 0,-1 2-20 16,1-3-26-16,-2-1-24 0,2-3-28 0,0 0-25 16,-2-2-12-16,2-4-23 0,0 0-18 0,2 4-14 15,-2-4-116-15,0 0-315 0,0 0 139 0</inkml:trace>
  <inkml:trace contextRef="#ctx0" brushRef="#br0" timeOffset="-194470.543">25345 4418 57 0,'0'0'92'0,"9"-1"-2"0,-4 1-9 16,4-3 3-16,0 2-18 0,4 0-11 16,1-1-6-16,3-2-3 0,1 1 9 0,1-2-25 15,0 0 2-15,-3 0-5 0,4 1 5 0,-2-4-10 16,-7 3 1-16,3 5-3 0,-5-4-2 0,-4 1 12 16,4 0 19-16,-4 1 14 0,-4-1-5 0,-1 3 6 15,0 0-5-15,0 0 0 0,0 0 5 0,0 0 1 16,-9 11 7-16,3-4 0 0,-3-2-2 0,0 4-1 15,-5-2 9-15,0 5-2 0,3-2-4 0,-1-2-8 16,-1 3-1-16,1-1-6 0,3 1-6 0,-4 0-3 16,4 1-9-16,1-4-6 0,1 1-1 0,1-1-5 15,1-1-9-15,2-1-7 0,1-1-2 0,0 1-3 16,3-1-7-16,-1-5 4 0,0 0-6 0,8 4-6 16,-8-4-11-16,16-4-2 0,-5-2-5 0,0-1-1 15,-1 0-4-15,1-2 6 0,-1 3 3 0,0-1 3 16,0 4 2-16,-2-1 3 0,-2 3 2 0,1 0-6 15,-7 1 7-15,11-1 0 0,-11 1-4 0,10 1 16 16,-10-1 7-16,9 4 0 0,-5 0 2 0,-3 2 0 16,3-2-1-16,0 1 1 0,1 0-2 0,-1 1 2 15,1-2-3-15,-1 1 2 0,1-1-2 0,0 0-1 16,3-2-8-16,-2 0-14 0,-6-2-20 0,14-2-24 16,-2 0-27-16,-1-3-22 0,0-1-23 0,-1 1-10 15,-1 0-114-15,0-2-279 0,-1 0 123 0</inkml:trace>
  <inkml:trace contextRef="#ctx0" brushRef="#br0" timeOffset="-194110.244">25741 4386 38 0,'0'0'126'15,"-1"-5"-8"-15,1 5-2 0,0 0-18 0,0 0-3 16,0 0-9-16,0 0 8 0,0 0-4 0,0 0-5 16,0 0 3-16,-2 13-9 0,2-7 5 0,-2 1-2 15,2 0-1-15,2 1-2 0,-1 0-2 0,0 1-7 16,-1-2-7-16,1 0-13 0,-1 1 2 0,2 1-3 15,-2-4-6-15,0 3-6 0,-2-2-5 0,2 0-4 16,0-1 3-16,2-3-9 0,0 2 0 0,-2-4-4 16,-2 7 0-16,2-7-4 0,0 0-4 0,-2 4-10 15,2-4-6-15,0 0-6 0,0 0-5 0,0 0 3 16,0 0-10-16,-1-16 0 0,1 10-2 0,0 0 0 16,0-3-3-16,1-3 1 0,1 7 6 0,0-5-15 15,0 3 15-15,0 2 3 0,1 0 9 0,-1 1 0 16,3 0 5-16,-4 1-1 0,-1 3 7 15,6-3 2-15,-4 1 3 0,-2 2 12 0,11 0 8 0,-11 0 0 16,7 2 3-16,-2 1-1 0,3 0-5 16,-3 1-2-16,0 0-3 0,0 1-3 0,4 0-3 0,-4 3-3 15,-1-3-3-15,5-1 5 0,-4 0-5 0,3 4-22 16,-1-3-26-16,-1-2-35 0,1-1-22 0,6 1-37 16,-3-3-135-16,-2-1-295 0,2-1 131 0</inkml:trace>
  <inkml:trace contextRef="#ctx0" brushRef="#br0" timeOffset="-193607.89">26067 4368 29 0,'-10'0'168'0,"10"0"-7"15,-9 0-4-15,9 0-8 0,-10 0-5 0,3 3-6 16,0 2-8-16,-1-1-11 0,0 1-1 0,3 2-8 16,-4 1 1-16,3 2-10 0,2 0-8 0,-1 0-3 0,-1-1-8 15,-1 2-7-15,6-2-6 0,-1-1-5 0,0 3-8 16,2-2-6-16,0 0-3 0,0 0-8 0,0-2-3 15,0-1-3-15,4-1-5 0,-1 0-1 16,4 0-4-16,-2-4-1 0,-1 3-4 0,5-6-2 16,-9 2-6-16,18-3-4 0,-8-2-5 0,0 0-7 15,1 0-3-15,-1 0-10 0,0-3-5 0,-1 0-1 0,-3-2-5 16,2 1-1-16,-3-2-3 0,2 1 3 0,-4-1-13 16,-1 1 16-16,0 1 7 0,-2 2 7 15,0 0 9-15,2 2 6 0,-2 2 3 0,0-2-2 16,1 2 1-16,-1 3 1 0,0 0 10 0,0 0 9 15,0 0-3-15,0 14 2 0,-1-5-5 0,-1 1 3 16,2 0-5-16,0-1 0 0,3 3-2 0,-1-2-3 16,2 1 3-16,1-2-5 0,2 0-1 0,2-4 3 15,0 1-3-15,3-4-1 0,2-3-2 0,6-2-25 16,0-1-17-16,8-4-31 0,2-1-16 0,-1-1-30 16,-1-5-43-16,4 1-168 0,-4 0-352 0,-4-1 156 15</inkml:trace>
  <inkml:trace contextRef="#ctx0" brushRef="#br0" timeOffset="-192461.332">24670 3766 50 0,'0'0'135'15,"4"-4"-8"-15,0 1-9 0,0 0-8 0,1 2-4 0,-1-2-5 16,5 2-1-16,-3-1-11 0,2-1 4 0,2 0-3 16,3 2-2-16,-1-2 0 0,0 3-9 0,1 0-5 15,1 0-5-15,-2 0-10 0,5 0-5 0,-5 3-4 16,-2-3-4-16,2 3-4 0,-1 1-8 15,-4-1 2-15,-1 0 1 0,0 1-3 0,-1 1-1 0,1 2 4 16,-4-2-3-16,0 4 0 0,0-1 0 0,-2-1-1 16,-4 0-5-16,4 0 8 0,-4 3-5 0,3 0-10 15,-3 1 0-15,0-5-7 0,-1 2 1 0,2-4-3 16,-1 3 9-16,0 1-12 0,1-4 2 0,-1-3-3 16,2 4-2-16,1-1 3 0,-2-3-6 0,3-1 3 15,0 0-3-15,0 0 2 0,0 0 4 0,0 0-9 16,0 0-3-16,1-15 0 0,3 3 3 0,3 0 3 15,0-1-4-15,3-3-1 0,-2 0 2 0,1 0 0 16,-2 1-1-16,1 1-3 0,0 1-8 0,-3-1-4 16,0 2 4-16,3 3 4 0,-6-1-3 0,2 0 2 15,-4 2 2-15,3 2 5 0,-3 1 5 0,-3-1-6 16,3 6 6-16,0-7-2 0,-1 5 3 0,1 2-1 16,0 0-2-16,0 0 5 0,0 0 1 0,-17 9-1 15,12 1 0-15,1-4 2 0,3 6 1 0,-3-2-2 16,0-2 6-16,0 5-2 0,2-1-3 0,2 1 5 15,0-4-1-15,0 1 0 0,0-1 2 0,2 1-4 16,2-3 7-16,0 0-4 0,-2-1 0 0,1 1-4 16,5-3 8-16,-3 0-9 0,4-1-2 0,-4-2 0 15,7 1 1-15,-3-4 2 0,2 1-9 0,0 1 3 16,0-2-9-16,-2-2-17 0,0 1-21 16,0-3-21-16,-2 2-28 0,-1-1-11 0,1-4-28 0,0 4-13 15,-2 0-14-15,0-2-20 0,-1 3-89 0,-3 0-290 16,1-2 129-16</inkml:trace>
  <inkml:trace contextRef="#ctx0" brushRef="#br0" timeOffset="-192087.877">25131 3739 34 0,'0'0'205'0,"0"0"-22"16,0 0-20-16,0 0-16 0,0 0-15 0,0 0-18 15,0 0-11-15,0 0-13 0,0 0-4 16,0 0-19-16,0 0-22 0,0 0-13 0,0 0-25 16,0 0-16-16,0 0-17 0,0 0-11 0,0 0-20 15,0 0-28-15,0 0-19 0,0 0-78 0,0 0-197 0,0 0 87 16</inkml:trace>
  <inkml:trace contextRef="#ctx0" brushRef="#br0" timeOffset="-191685.736">25267 3684 11 0,'0'0'109'0,"0"0"-15"0,0 0-21 16,0 0-18-16,0 0-15 0,0 0-23 0,0 0-19 15,0 0-20-15,0 0-41 0,0 0-67 0,0 0 29 16</inkml:trace>
  <inkml:trace contextRef="#ctx0" brushRef="#br0" timeOffset="-190516.974">25206 3589 22 0,'0'0'147'0,"0"0"-7"15,0-5-6-15,0 5-11 0,0 0-5 0,0-4-6 16,0 4-7-16,0 0-12 0,0 0-9 0,0 0-4 16,3-3-11-16,-3 3-13 0,0 0 4 0,0 0 3 15,7 11 6-15,-4-7 7 0,-1 1-3 16,2 2-1-16,0 1-6 0,-1-2-1 0,0 4-9 15,1 0-6-15,2 0-4 0,-2-1-1 0,2 1-6 0,-3 1-8 16,0-7 1-16,1 1-4 0,-2 3 3 0,0-4-9 16,3-2-1-16,-4 5-5 0,1-6 0 15,2 3 0-15,-4-4-9 0,2 3 8 0,-2-3-1 16,2 2-4-16,-2-2 4 0,0 0-8 0,0 0-6 16,0 0-8-16,5-8 2 0,-5 8 0 0,2-10-2 0,0 6-1 15,-2-4-11-15,0 1 1 0,0-3-6 0,2 0 1 16,-2 1-1-16,2 0 5 0,-1-1 6 0,1 1-5 15,-2 3 5-15,0 1-1 0,0 1 5 16,0 0-1-16,3-1 2 0,-3 5-7 0,0-5 6 16,4 2 2-16,-4 3-2 0,3-3 6 0,-3 3-4 15,7-1 0-15,-1 1 8 0,0-1-6 0,0-1 5 0,2 1-3 16,-2-1-5-16,7 0 8 0,-4-1-2 0,0-1 2 16,4 1-1-16,-7-1 2 0,2 1-6 15,-3 3 2-15,3-3 1 0,-2-1 0 0,-1-1 4 16,-1 0-1-16,1 4-6 0,-1-5 6 0,0 1 1 15,-2 0 0-15,3 3 3 0,-3-5-2 0,-2 4 3 16,1-1-1-16,-1 0-2 0,-1-2 0 0,-1 3-3 16,0-1 6-16,-2 1 0 0,2 1 1 0,2 2-6 15,-6-4 3-15,6 4 3 0,-6 0-2 0,6 0 0 16,-9 4-1-16,3-1 4 0,1 3 2 0,-2 1 1 16,2 0 6-16,0 3 2 0,0-3 1 0,0 4 2 15,1-2-3-15,1 3 2 0,2-2-3 0,1 0 0 16,-1 0 3-16,1 1-8 0,1-2 0 0,0-1 0 15,2-2-2-15,1 2 0 0,-3-1 2 0,5-3-5 16,2 0-7-16,0 1-11 0,-4-1-24 0,7-4-25 16,-1 0-38-16,2-4-24 0,6 1-32 0,-5 0-14 15,-2-2-107-15,0-1-295 0,0 0 130 0</inkml:trace>
  <inkml:trace contextRef="#ctx0" brushRef="#br0" timeOffset="-190021.013">25612 3475 116 0,'-5'1'165'0,"0"1"-9"16,4 2-8-16,-3-1-12 0,0 1-10 0,0 0-5 16,4 1-11-16,-4-1-12 0,3 3-5 0,-3-2-2 15,3 2-10-15,-2 0-3 0,1-1-17 0,2 2 2 16,0-4-4-16,0 4-9 0,5-3 2 0,-4-1-1 15,3 3-13-15,-4-4-11 0,1 1 6 0,3 1-4 16,3-3-4-16,-5 1-2 0,7-3-5 0,-1 0-11 16,-8 0-15-16,10-3-16 0,-2-1-12 0,-1-1-13 15,-3 0-9-15,3-2-11 0,-1-2 4 0,-1 0 0 16,0-2-6-16,-2 1 11 0,-1-3-1 0,0 0 4 16,-1-4 7-16,-1 1 5 0,-1-1 13 0,-1-1 1 15,1 1-2-15,-2-1 11 0,2 0-3 0,-2-2 16 16,-3 2 3-16,6 2 23 0,-2 3 9 0,1 2 10 15,-1 4 8-15,1-3 14 0,-3 5-2 0,4 0-3 16,0 0-4-16,0 1-5 0,0 4-7 0,0-4 7 16,0 4-4-16,0 0-3 0,0 0 4 0,0 0 0 15,0 0 0-15,5 12 6 0,-2-6 0 0,-1 6 6 16,1 0 1-16,0 0 4 0,0 6-4 0,1-2-3 16,-1-1 1-16,0 2-8 0,1 0-6 0,1 0-5 15,1-3-1-15,-4-2-3 0,6 4-2 0,-7-6-5 16,3 1-1-16,2-2-4 0,-4 0 0 0,0-1-5 15,1 0-10-15,-1-4-9 0,1 2-11 0,0-2-10 16,-3 0-16-16,4-2-12 0,-4-2-20 0,0 0-33 16,2 4-17-16,-2-4-33 0,0 0-33 0,0 0-98 15,2-13-314-15,-6 9 139 0</inkml:trace>
  <inkml:trace contextRef="#ctx0" brushRef="#br0" timeOffset="-189407.973">25602 3396 71 0,'0'0'112'0,"0"0"-9"0,0 0-13 16,0 0 6-16,0 0-28 0,0 0 1 0,17-5-8 15,-12 2-4-15,0 2 2 0,2-2-7 0,1 0-10 16,-1 0 4-16,2-1-12 0,1 0 0 15,-1 0-3-15,-2-2-11 0,0 3 7 0,0-1-9 0,0 1 4 16,-1 2-10-16,-1-1 10 0,1 0-10 0,-2 0-5 16,2 1 7-16,-1-2-5 0,-5 3 1 0,6-2-11 15,-6 2 9-15,4-3-6 0,-4 3 5 0,5-2 2 16,-3-2-4-16,-2 4-4 0,0 0 3 0,0 0 0 16,7-2-2-16,-7 2 3 0,0 0 8 0,0 0 1 15,0 0-2-15,0 0 11 0,0 0 16 16,0 0 2-16,5 9 0 0,-4-2 10 0,-1-1 1 15,3 3-2-15,-2 0-4 0,-1 2-1 0,3-4-10 0,-2 4 4 16,-1-2-5-16,2-3-4 0,0 4-5 0,-1-3-1 16,2 1-2-16,1-1-3 0,-2-4-2 15,-1 1-5-15,2 2-3 0,-2-5-1 0,2 2 2 16,-3-3-3-16,2 3 2 0,-2-3-7 0,0 0 2 16,0 0 0-16,0 0-1 0,7-10 4 0,-7 5-6 15,1 0 0-15,-1 0 1 0,0-2-3 0,0 2 2 0,0-3 3 16,-1 1 1-16,-2-4-1 0,2 1-2 0,-3 0-7 15,4 1 4-15,-1-1-3 0,1 0 3 0,-3 2 2 16,3 1 0-16,0 2-3 0,0 0 1 16,0 0-3-16,0 0-3 0,0 5 5 0,4-6 4 15,-3 6-6-15,-1 0 1 0,7-3 2 0,-7 3 1 16,9 0-3-16,-3 3 4 0,-2 1 4 0,1 0-5 0,2 2 0 16,-2-2 3-16,2 3-2 0,0 2 0 0,0-3 1 15,1 2-2-15,-2 2 2 0,-1-5 2 16,3 3 2-16,-3-1 0 0,0-2 0 0,3-1-2 15,-3 0 0-15,0 1-4 0,0-1 6 0,-2 0-6 16,1-4-18-16,-2 4-30 0,-2-4-41 0,7 0-59 16,-7 0-140-16,0 0-311 0,0 0 138 0</inkml:trace>
  <inkml:trace contextRef="#ctx0" brushRef="#br0" timeOffset="-189248.364">25943 3222 54 0,'5'-5'151'0,"-5"5"-11"15,4-3-23-15,0 0-14 0,1 2-44 0,2-2-39 16,0-4-44-16,0 7-80 0,-1-2-111 0,-1-2 49 16</inkml:trace>
  <inkml:trace contextRef="#ctx0" brushRef="#br0" timeOffset="-188100.878">28237 3699 87 0,'0'0'147'0,"0"0"-15"0,1-4 3 16,-1 4-4-16,0 0 3 0,0 0-3 0,2-3-3 0,-2 3-2 16,0 0-5-16,1-5-2 0,-1 5-3 15,0 0-1-15,0 0-7 0,0-5 3 0,0 5-3 16,0 0 1-16,0 0-8 0,0 0 3 0,0 0-6 16,0 0 1-16,0 0-5 0,0 0-2 0,0 0-6 15,0 0-5-15,0 0 3 0,0 0-13 0,0 0-2 0,0 0-3 16,0 0-5-16,0 0-6 0,0 0-3 0,0 0-5 15,0 0-6-15,0 0-3 0,0 0-3 16,0 0-4-16,0 0 0 0,0 0-3 0,13 13 3 16,-7-7-4-16,3 5 23 0,2 2-9 0,4 8 9 15,2 0 4-15,1 1 1 0,3 2 4 0,0 1 4 16,1 3-3-16,5 1 9 0,10 6-11 0,0-2 0 0,1 3 1 16,2-2-6-16,-4 1-10 0,5-1-10 0,-3-4 5 15,-10-8-4-15,2 2-4 0,0-1-1 0,-2-3-2 16,-3 0 0-16,-5-4-5 0,3-1 3 15,-14-3-8-15,6-3-1 0,-4-2-3 0,-3 0-3 16,-2-3-4-16,0 1 3 0,-2-3-6 0,1 3-2 16,-2-3-8-16,-1 1-6 0,-2-3 2 0,5 4-7 0,-5-4-13 15,0 0-17-15,0 0-20 0,0 0-19 16,0 0-27-16,-14-11-22 0,9 7-25 0,-1 3-37 16,-4-6-31-16,3 2-47 0,-2 0-32 0,-5-3-191 15,4 2-538-15,-6-1 238 0</inkml:trace>
  <inkml:trace contextRef="#ctx0" brushRef="#br0" timeOffset="-187764.428">28509 4221 162 0,'0'0'156'0,"4"6"-12"16,-4-6-6-16,0 0-1 0,0 0-3 0,14 1-6 16,-10-1-13-16,2 3 0 0,-1-1-7 0,1 0-4 15,2-2-2-15,-2 4-5 0,1-1-3 0,0 0-11 16,1 2-2-16,4-2-8 0,-3 0-5 0,2 1-9 16,-2-1-4-16,3 2-6 0,-1-1-2 0,0 1-4 15,-1-3-6-15,3 1-1 0,-2 0-5 0,2 1-3 16,0-1-6-16,-2 1 1 0,1-1-3 0,-3-2-7 15,-2 2-7-15,2-2-14 0,0 2-7 0,0-2-11 16,-2-1-19-16,1 3-9 0,0-3-26 0,-3 0-5 16,-5 0-23-16,14 0-23 0,-10-2-11 0,1 0-9 15,0 1-15-15,-5 1-84 0,4-5-271 0,-4 3 121 16</inkml:trace>
  <inkml:trace contextRef="#ctx0" brushRef="#br0" timeOffset="-187322.86">28964 4153 96 0,'3'-4'160'0,"-3"4"-6"16,0 0-12-16,0-4-10 0,0 4-6 0,4-3-9 16,-4 3-11-16,0 0-10 0,0 0-2 0,0 0-10 15,0 0-11-15,2-3 2 0,-2 3-3 0,0 0 3 16,0 0-5-16,6-1-2 0,-6 1 1 0,0 0 2 15,0 0-3-15,0 0-2 0,0 0-3 0,0 0-4 16,0 0-5-16,0 0-6 0,0 0-1 0,0 0-7 16,0 0-3-16,0 0-5 0,0 0-8 0,0 0 0 15,0 0 0-15,0 0-2 0,0 0-4 0,3-4 0 16,1 2-2-16,0-1-2 0,-2 1 1 0,3 0-2 16,-1 0-4-16,-4 2 2 0,5-2 0 0,-5 2 0 15,5-4-4-15,-5 4 1 0,4-3 8 0,-4 3 3 16,4-2 7-16,-4 2 3 0,0 0 5 0,0 0-1 15,1-2 8-15,-1 2-9 0,0 0-1 0,0 0 2 16,0 0 2-16,0 0-7 0,0 0 2 0,0 0-1 16,0 0 2-16,0 0-5 0,0 0-11 0,0 0 0 15,0 10-1-15,-5-5 0 0,1 4 2 0,-4 6-2 16,-1-1 0-16,-1 3-4 0,-2 0 3 0,-2 4-4 16,3-1 0-16,-4 0 0 0,2 4-2 0,3-7-1 15,0-3-17-15,1 6-26 0,0-6-36 0,0 1-40 16,1-6-56-16,3 3-51 0,0-3-223 0,-4 1-479 15,8-5 212-15</inkml:trace>
  <inkml:trace contextRef="#ctx0" brushRef="#br0" timeOffset="-186898.338">29024 3837 148 0,'0'0'169'16,"0"0"-16"-16,0 0-14 0,0 0-8 0,0 0-19 16,0 0 0-16,0 0-10 0,0 0-6 0,0 0-5 15,0 0 3-15,7 12-6 0,-7-8-11 16,2 1 2-16,3 0-6 0,-4-2-9 0,-1 2-4 15,4-1-7-15,0 1-5 0,-4-1-10 0,1 1 1 0,3-2-5 16,-4 1-7-16,0 1-13 0,3-1-25 16,-2-3-46-16,-1 3-55 0,0-4-60 0,0 6-110 0,0-6-305 15,0 5 136-15</inkml:trace>
  <inkml:trace contextRef="#ctx0" brushRef="#br0" timeOffset="-186392.162">28997 4446 133 0,'-2'-5'266'0,"-1"0"3"0,-1 1-14 15,0 1-22-15,2 1-26 0,2 2-19 0,0 0-19 16,-3-5-18-16,3 5-17 0,0 0-12 0,0 0-14 16,0 0-9-16,0 10-6 0,0-1-9 0,0-1 0 15,2 9-10-15,-2 0 0 0,0 0-5 0,2 1-5 16,1 2-1-16,-1 0-1 0,0 6-6 0,0-3-4 16,3 3 1-16,-1 0-6 0,1-1-1 0,-4-1-9 15,3-5-1-15,1 5-1 0,1 0-6 0,-4-4 1 16,-2-1-6-16,1 0-2 0,3-2-2 0,-2-2-7 15,0 1-12-15,-2-3-9 0,1-4-18 0,3 1-20 16,-4-2-22-16,0-1-23 0,1 0-24 16,-1-2-23-16,0 0-26 0,0-5-21 0,-1 1-27 0,1-1-30 15,0 0-127-15,0 0-398 0,-5-14 177 0</inkml:trace>
  <inkml:trace contextRef="#ctx0" brushRef="#br0" timeOffset="-186108.929">28994 4417 19 0,'0'-6'217'0,"0"2"-18"0,0 0-19 0,1-1-17 16,3 1-15-16,3 1-10 0,-2 0-9 0,8-2-11 16,-3 2-24-16,8 1-10 0,1 0-8 0,-2 4-14 15,2 0-1-15,-2 2-5 0,2 1-7 0,0 3-7 16,-3 0 1-16,1-1-7 0,-8 1 4 0,2-1-6 15,-1 0-5-15,-3 2-1 0,-1-2-3 0,1 1-1 16,-5 0-4-16,1 0 2 0,-3-2-3 16,-5-1-2-16,1 5 4 0,-3-4-2 0,0 0-2 15,-5 1-8-15,1 0-6 0,-2-2-4 0,-2 3-11 0,-2-4-10 16,0 3-21-16,3-6-30 0,1 1-43 0,-4 2-40 16,2-3-147-16,-3 1-329 0,5-2 145 0</inkml:trace>
  <inkml:trace contextRef="#ctx0" brushRef="#br0" timeOffset="-185777.182">29195 4421 61 0,'7'1'197'0,"2"4"-5"0,-2-3-13 0,4 3-13 16,0 1-20-16,0 0-1 0,1 4-14 0,-3-3-11 15,6 4-10-15,-6 0-12 0,3-1-8 0,-3 0-9 16,-3-1-7-16,1 0-7 0,-1 1-11 0,-1-2-3 16,-3-2-3-16,2-1-5 0,0-2-6 15,-1 3 3-15,-1-3-5 0,-2 0 4 0,0-3 5 16,3 4 5-16,-3-4 2 0,1 2-8 0,-1-2 1 16,0 0-7-16,0 0-4 0,0 0-5 0,2-9-2 0,-1 2-3 15,1-2-2-15,1-3-2 0,2 0-4 0,1-5 1 16,1 1-4-16,-1-1-3 0,1 0-2 0,-1-1-9 15,0 4-7-15,3 0-14 0,-5 5-13 0,1-1-26 16,-2 6-20-16,-1-1-24 0,1 1-24 16,-1 0-27-16,2 0-21 0,-4 4-152 0,0 0-355 15,0 0 157-15</inkml:trace>
  <inkml:trace contextRef="#ctx0" brushRef="#br0" timeOffset="-184830.398">29480 4521 65 0,'4'-4'106'15,"1"0"-1"-15,0-2-13 0,0 0-6 0,3 0-7 16,-3-2-18-16,3 1 4 0,-2 0-11 0,-3 0 2 16,1 0-14-16,1-2 0 0,-4 4-5 0,-1-3 14 15,3 1 6-15,-3 1 14 0,-3 2 11 0,3-3 1 16,0 4 7-16,-2-2 0 0,-1 2-1 0,3 3-2 0,-5-4-4 15,5 4-6-15,-9-1-8 0,9 1-4 0,0 0-6 16,-10 8-1-16,7-6-4 0,-1 3-6 16,0 4-2-16,3 0-3 0,-3 2-10 0,4 0-2 15,0 0 2-15,0 1-6 0,0-2-2 0,4 2-4 16,1-2-5-16,-1 1 2 0,8 2-3 0,-5-3 0 16,4-1-1-16,-1-2-2 0,2 0-4 0,5-1-1 0,2-3 0 15,2-2-1-15,-1-1-4 0,8 0 0 0,-5-2-8 16,-1-2-9-16,-3-2-7 0,8 1-2 15,-9 0 2-15,-1-2-5 0,0-2-7 0,-2-4-3 16,0 4 2-16,-6-1 2 0,-1 1 3 0,2-3 1 16,-5 3 1-16,1 1 11 0,-2-2 3 0,-3 0 6 0,-1 3 8 15,2 0 7-15,-4 0 10 0,1 2 4 16,-3-1 5-16,0 2 10 0,-1 2 8 0,-7 1-1 16,4 1 9-16,-1 0 9 0,-2 1-4 0,-1 4-2 15,2 0-2-15,-2 1-3 0,1-1-4 0,-1 3-6 16,1 4-3-16,0 0-4 0,2 2 4 0,-1-5-9 15,1 6-5-15,3-7-1 0,-1 6-4 0,1-4-7 0,2 1 3 16,3 2-6-16,-3-6 0 0,4-1-7 16,0 1 4-16,1 0-2 0,3-3-3 0,-1-1 0 15,3-1-6-15,-1-1-7 0,-5-1-5 0,13-1-7 16,-8-1-3-16,7-3-7 0,-2-1-3 0,-2 0-4 16,-1-4-1-16,6-2-5 0,-3 0 1 0,3-5-7 15,-5 2 4-15,1-3-7 0,-1 1-2 0,0-8 3 0,0 2 5 16,-4 5 3-16,4-7 9 0,-2 0 4 15,-4 7 2-15,3-2 4 0,-5 3 16 0,-1 6 15 16,1-1 17-16,0-1 11 0,0 5 21 0,0 2 5 16,0 1 5-16,0-1-4 0,0 2-9 0,0 4-1 15,-2-2-2-15,2 2 4 0,0 0 1 0,-2 10 1 16,-2-3 7-16,2 1-2 0,-2 7-1 0,2 1-1 16,-1 2-4-16,1-1 2 0,0 9 0 0,-2-1-6 15,4 0-5-15,0-5-1 0,2 5-6 0,-1-7-2 16,2 8-2-16,0-4-3 0,1-3-4 0,-2-2-3 15,4 0-2-15,-2-3 0 0,3 1-4 0,-5-2 0 16,4-3-5-16,-3-1-4 0,4-1-8 0,-2-1-2 16,-3-2-3-16,1-1-4 0,1-2-5 0,1 1-8 15,2-3-5-15,-7 0-15 0,11-5-9 0,-2-2-5 16,-1-2-11-16,1-5-2 0,-3 4-3 0,3-6-3 16,1-2 3-16,-6 0 8 0,4-1 5 0,-2 2 7 15,-1 0 6-15,-1 1 10 0,0 3 9 0,1 4 6 16,-2 4 10-16,-1-2 11 0,0 2 0 0,0-1 0 15,-1 3 0-15,1-1 1 0,-2 4 4 0,0 0 11 16,0 0 6-16,0 0 6 0,10 10 8 0,-5-2-4 16,0 4 0-16,-1-3 1 0,-1 1-2 0,2 1 0 15,1 4-4-15,0-2-3 0,3 1-4 0,-5-2-2 16,3-5 3-16,0 3 5 0,0-2-12 0,-2-3-3 16,1 1 1-16,-1-1-7 0,3-1-12 0,-2-3-22 15,2-1-30-15,-8 0-67 0,17-4-38 0,-6-2-36 16,-6 4-165-16,2-4-398 0,-1-5 176 0</inkml:trace>
  <inkml:trace contextRef="#ctx0" brushRef="#br0" timeOffset="-184692.089">30142 4291 15 0,'-4'5'77'0,"4"-5"-41"0,0 4-48 0,-1 2-8 15,2-1-20-15,-1-5 9 0</inkml:trace>
  <inkml:trace contextRef="#ctx0" brushRef="#br0" timeOffset="-184198.406">30380 4388 207 0,'-3'-4'232'0,"-2"0"-12"0,0-1-17 0,1 4-23 16,2-2-16-16,2 3-16 0,-11 0-14 15,6 4-12-15,-1 1-8 0,-2 3-8 0,1 1-9 0,-2 4-6 16,1-2-7-16,0 3-4 0,5 0-7 0,-1-2-3 16,0 5-6-16,3 0-5 0,1 0-5 15,0-5-7-15,1 2-1 0,-1-5-6 0,2 2-6 16,2-2-1-16,0-3-7 0,1 1-5 0,-1 2 0 15,4-6-1-15,-2 1-2 0,1-4-13 0,2 3-9 16,3-3-13-16,-3-3-16 0,0 0-12 0,5-3-19 16,-5 3-12-16,0-4-7 0,1-2-11 0,3-2-11 15,-2-1-3-15,1-4-13 0,-3-1 3 0,0 0 9 16,4-7-4-16,-7-1 9 0,2 1 5 0,-1-4 9 16,-1 1 4-16,-3-3 8 0,1 2 14 0,3 1 11 15,-5 7 17-15,-2 2 20 0,0 1 28 0,0 6 21 16,2-1 13-16,-4 5 7 0,2-1 1 0,5 3-6 15,-8 4 2-15,3 1 13 0,0 0 7 0,0 0 8 0,-6 16 7 16,4-3-1-16,1 2 4 0,-3 4-5 16,1 7 0-16,2-2-2 0,-2 1-4 0,6 1-10 15,-4-2-8-15,-1 2-5 0,4-6-6 0,3 5-4 16,-1-6-1-16,-1 2-6 0,1-6-2 0,2 0-7 16,-2-6 1-16,2 1-10 0,1 0-17 0,-2-3-20 15,-1-2-24-15,1-3-27 0,0-1-32 0,-5-1-29 16,14-1-43-16,-5-4-5 0,0-2-146 0,-5-1-350 15,0-1 156-15</inkml:trace>
  <inkml:trace contextRef="#ctx0" brushRef="#br0" timeOffset="-184051.894">30436 4292 197 0,'0'0'211'0,"0"0"-22"0,0 0-23 16,0 0-11-16,0 0-20 0,0 0-18 0,0 0-18 15,23 4-42-15,-8-4-51 0,6-4-76 0,-1 4-141 16,2-3-228-16,-3 0 102 0</inkml:trace>
  <inkml:trace contextRef="#ctx0" brushRef="#br0" timeOffset="-183122.098">30904 4239 91 0,'-1'-4'188'0,"1"4"-23"0,0 0-16 0,0 0-3 16,0 0-7-16,0 0 2 0,0 0-1 0,2 17-9 16,-1-8-2-16,2 1-9 0,1 1-9 0,2 6-8 15,-2-5-13-15,2 2-8 0,-2 2-7 0,3-2-3 16,-1-2-10-16,0-3-7 0,-2 3-11 0,1-5 0 16,3 3-6-16,-5-5-7 0,5-1-9 0,-4 2-6 0,1-3-4 15,-1-1-5-15,0 1-6 0,-4-3-4 16,14-1-4-16,-9-3-6 0,0-1 0 0,4-1 0 15,-1-1 3-15,1 0-1 0,-4-2 0 0,0 0 2 16,0 0-1-16,3-1 0 0,-4-1 5 0,2 0 0 16,-2 2 1-16,1-3 24 0,-2 3 4 0,-1 1-7 15,-2 3 1-15,3-1 7 0,-2 2 4 0,0 0 4 16,2-1 1-16,-3 1-6 0,1 1 0 0,0-1-5 16,-1 4-1-16,0 0-3 0,3-4 11 0,-3 4 16 15,0 0 20-15,-3 12 2 0,1-4 8 0,-2 2 7 16,-1 6 0-16,-1 1 12 0,-2 3-2 0,-1 6-2 15,-1-3-13-15,1 4 5 0,0-2-9 0,-1 2-5 16,-1-1-13-16,2-4 5 0,2 7-4 0,-1-11-10 16,0 6-10-16,3-5 4 0,-3-5-7 0,2 3-4 15,2-4-1-15,1 0 2 0,-1-3-8 0,2-4-2 16,1-2-5-16,-1 4 1 0,0-4-7 0,2 1-14 16,-2-2 16-16,2-3 6 0,-3 7 3 0,1-5 4 15,2-2-2-15,0 0 1 0,-1 5 5 0,1-5 0 16,-2 2-2-16,2-2-1 0,0 0 5 0,0 0-2 15,0 0-4-15,0 0-6 0,0 0 4 0,0 0-1 16,0 0-3-16,0 0-3 0,0 0-4 0,0 0-5 16,0 0-5-16,0 0-12 0,0 0-48 0,0 0-13 15,0 0-40-15,0 0-44 0,-4-13-48 0,4 13-78 16,-5-6-80-16,1 1-194 0,0-4-602 0,-2 2 266 16</inkml:trace>
  <inkml:trace contextRef="#ctx0" brushRef="#br1" timeOffset="-161742.132">17309 1700 60 0,'0'0'73'0,"0"0"-1"0,0 0 1 0,0 0-3 16,0 0 3-16,0 0-16 0,0 0 3 0,0 0 8 15,0 0-1-15,0 0 3 0,0 0-4 0,0 0 2 16,0 0-2-16,0 0-2 0,0 0-7 0,0 0-4 0,0 0-5 15,0 0 1-15,0 0-13 0,0 0 3 0,0 0-4 16,0 0-6-16,0 0-1 0,0 0-4 16,0 0-2-16,0 0 0 0,0 0-2 0,0 0-3 15,0 0 0-15,0 0-4 0,0 0 2 0,23-4 1 16,-18 0-6-16,4 0 1 0,1-1 3 0,-1-2-5 16,2 1-1-16,1-2-1 0,-3 0 3 0,2 1-5 15,2-4 1-15,-4 3 1 0,3-1-2 0,-4 3-6 16,-1-1 7-16,2 2 0 0,-3 0-3 0,0-1-3 15,-3 1 3-15,1 1 4 0,0 3-4 0,-1-2 3 16,-1 0 1-16,2 1 0 0,-4 2 1 0,0 0 3 16,5-1-1-16,-5 1-6 0,0 0 7 0,5-2-3 15,-5 2-6-15,0 0 6 0,0 0 1 0,0 0 5 16,0 0 2-16,0 12-4 0,4-4 16 0,-4 1-2 16,0 7 3-16,0 4 0 0,4 0-2 0,-3 0-3 15,3 8 6-15,0-3-5 0,-4-6-1 0,7 8 0 16,-3-6-6-16,3 2-1 0,-5-2-2 0,5 3 6 15,-6-10-8-15,3 4 2 0,2-2-7 16,-2-3 5-16,-3-1-8 0,3-1-9 0,-1-1-10 0,-2 0-7 16,-1-3-5-16,3-1-13 0,-1-1-5 0,-2-1-13 15,0-1 0-15,0-3-27 0,-1 5-14 0,1-5-24 16,-4 4-12-16,4-4-5 0,-8 2-87 0,8-2-243 16,-10-1 108-16</inkml:trace>
  <inkml:trace contextRef="#ctx0" brushRef="#br1" timeOffset="-161263.418">17333 1889 61 0,'0'0'65'0,"0"0"1"0,0 0-8 15,4-1-2-15,-4 1 1 0,0 0-3 16,0 0 0-16,0 0-7 0,0 0 7 0,4-3 4 0,-4 3 2 15,9 0-7-15,-9 0 9 0,9-4 1 0,-4 3-5 16,3-2-1-16,2-2-1 0,0 2 7 16,0-2-8-16,3 0 0 0,-3 1-5 0,3-1 2 15,2-4 2-15,0 1-9 0,1-1 1 0,-2 1-6 16,4 1-2-16,-8 0-1 0,3 1-3 0,-3-1 0 16,3 0-12-16,-3 2 3 0,-1 0-2 0,3 0-4 15,-2 2-2-15,-5-1-2 0,3 1 1 0,-3-2-3 16,1 4 1-16,-1-4-6 0,-1 5 1 0,-1-3 1 15,-3 3 1-15,5-5-1 0,-5 5-6 0,2-2 8 16,-2 2-10-16,0 0-4 0,0 0-9 0,0 0-10 16,0 0-22-16,7-1-15 0,-7 1-22 0,0 0-19 15,2-1-26-15,-2 1-115 0,0 0-258 0,0 0 115 16</inkml:trace>
  <inkml:trace contextRef="#ctx0" brushRef="#br1" timeOffset="-160778.041">17797 1542 166 0,'0'0'158'0,"0"0"-9"0,-2-4-19 0,-1 0-13 15,3 4-7-15,0 0-17 0,0 0-1 0,0 0-8 16,0 0-6-16,0 0-8 0,0 0-11 16,0 0-1-16,-10 9-7 0,3-2-8 0,6-2-2 15,-5 0 0-15,-1-1-13 0,2 3 0 0,1-1 0 16,0 2-6-16,2 1-1 0,-3-2-2 0,2 0-5 16,2-1 3-16,-1 2-6 0,2-3 0 0,0 2 1 0,0-2-7 15,2 2 2-15,-1-3-2 0,2 2-4 16,3-1 3-16,-2-2 1 0,0 1-2 0,2-2-1 15,2 1 6-15,2 0-8 0,-1-1 1 0,3 1-11 16,-1-1 13-16,2-2-5 0,0 1 1 16,-2 0 0-16,0 2-4 0,1-1 6 0,-2-1-4 0,1 1 1 15,-1 2 4-15,-4-1-9 0,1-2 3 0,-1 0 1 16,2 2 6-16,-2-1-12 0,-3 1 0 0,3 0 6 16,-5-2-8-16,-1-1 6 0,4 5 5 0,-4-2-2 15,0-3-1-15,-4 9 5 0,1-6-11 0,-1 2 3 16,-3 0 1-16,0 2 5 0,-2-2-15 0,0 2 5 15,-4-2-7-15,1 0-9 0,1 2 1 0,-3-5-17 16,1 0-14-16,-1 1-18 0,3 1-10 0,-6-1-17 16,7-1-18-16,-3-3-70 0,0 1-205 0,-1-1 90 15</inkml:trace>
  <inkml:trace contextRef="#ctx0" brushRef="#br1" timeOffset="-160590.585">17816 1494 6 0,'11'-11'142'0,"2"3"-23"0,3 1-4 0,0 2-16 16,0-2-10-16,2-1-7 0,-3 4-12 0,-1-1-7 16,-1 0-5-16,0 1-29 0,-2 0-40 0,1 0-34 15,-1 1-28-15,-6 3-52 0,2 0-133 0,-7 0 60 16</inkml:trace>
  <inkml:trace contextRef="#ctx0" brushRef="#br1" timeOffset="-160276.031">18054 1511 13 0,'0'0'136'0,"0"0"-17"0,0 0-15 0,0 0-10 15,0 0-7-15,0 0-1 0,0 10-4 0,-1-7-12 16,1-3-5-16,-3 7-10 0,3-3 1 0,0-1-10 16,0 2-2-16,3 2-2 0,-3-7-7 15,1 6 2-15,0-5-12 0,-1-1-3 0,3 5-4 0,-1-3 4 16,-2-2-5-16,7 0-6 0,-3 0 1 0,-4 0 2 16,8-1 0-16,-8 1-1 0,6-6-9 0,-4 4 5 15,-2 2 9-15,5-4-12 0,-3 1-1 16,-2 3 4-16,0-7-2 0,-2 4 3 0,2 3-4 0,-5-4-2 15,3 1-3-15,2 3-3 0,-10-2-7 0,3 2-8 16,1-1-8-16,-6 2-21 0,3 0-10 16,-1 3-29-16,0 0-19 0,-3 0-75 0,4 2-195 15,0-2 87-15</inkml:trace>
  <inkml:trace contextRef="#ctx0" brushRef="#br1" timeOffset="-159924.722">18233 1246 180 0,'0'0'214'0,"0"-7"-19"16,0 7-14-16,-3-1-24 0,3 1-17 0,0 0-8 15,0 0-17-15,0 0-11 0,0 0-10 0,0 0-6 16,-11 14 1-16,7-6-10 0,0 3 0 0,-4 6-6 15,6 0-1-15,-7 3-1 0,5 5-5 16,0 5 3-16,-1 3-4 0,1-1 1 0,-1 3-3 0,0-1-9 16,0 3-2-16,1 8-2 0,0-11-3 0,0 3-2 15,-3 9-7-15,3-15-1 0,0 3-2 0,0-1-4 16,-1-6-2-16,0 2 2 0,1-3-6 0,0-1-5 16,-2-6 3-16,4-2-2 0,-1-3-8 0,-2-1 5 15,2 1-7-15,1-6-9 0,0 2-17 16,0-4-29-16,2-1-26 0,0 1-13 0,0-6-38 15,-1 6-6-15,1-6-34 0,0 0-50 0,0 0-146 16,0 0-387-16,0 0 171 0</inkml:trace>
  <inkml:trace contextRef="#ctx0" brushRef="#br1" timeOffset="-159621.236">18246 1628 33 0,'0'6'150'0,"1"4"-10"0,0-4-9 0,1 2-14 0,-1-3-13 16,0 2-15-16,3-1-4 0,0-2-15 0,-1 1-2 16,1 0-10-16,0-3-8 0,-4-2-2 0,7 4-8 15,-7-4-5-15,0 0-1 0,12-3-3 16,-12 3-4-16,7-5-5 0,-3 1 9 0,-3-1-10 15,-1 5 7-15,4-11-5 0,-4 5-3 0,-2 0 9 16,1-1 4-16,-1 2-10 0,-2-2 1 0,-1 0-1 16,-2 0 3-16,1-1-6 0,-1 5-3 0,2-2-1 15,-1 1-18-15,-3 2-22 0,3-1-45 0,-3 3-61 16,-4 3-111-16,0 1-259 0,3-3 115 0</inkml:trace>
  <inkml:trace contextRef="#ctx0" brushRef="#br1" timeOffset="-156022.022">26447 322 103 0,'0'0'102'16,"0"0"-3"-16,0 0-5 0,0 0-14 0,0 0-5 15,0 0-4-15,0 0-11 0,0 0-9 0,0 0 2 16,0 0-3-16,0 0-7 0,0 0-7 0,0 0 4 16,0 0-6-16,0 0 2 0,0 0 4 0,0 0-2 15,0 0-3-15,0 0 2 0,0 0-1 0,0 0 0 16,48 13-1-16,-48-13 7 0,36 5-3 0,-9-3 1 16,4-1-8-16,1 0 3 0,3 0-1 0,1 1-3 15,19-2-3-15,-17 1-4 0,16-1 6 16,-2 0-7-16,5-3-7 0,-3 1 4 0,0 1-6 15,5 2 1-15,-4-4-4 0,1 3 3 0,2 0-4 16,-2 0 2-16,-1 2-4 0,-1-2-6 0,-1 0 5 16,1 1-4-16,-17 1 6 0,0 0-3 0,-1-1-8 15,-3 0 8-15,0 5 1 0,-6-6-3 0,-27 0-1 16,42 1-4-16,-42-1 2 0,26 1 2 0,-26-1-6 16,0 0 4-16,28 2 3 0,-28-2-6 15,0 0 6-15,0 0-5 0,0 0 2 0,0 0-2 0,26 1 7 16,-26-1-4-16,0 0 3 0,0 0 2 0,0 0-5 15,0 0 1-15,0 0-3 0,0 0 0 16,0 0-5-16,0 0-15 0,0 0-8 0,0 0-36 16,0 0-23-16,0 0-27 0,0 0-30 0,0 0-86 15,0 0-248-15,0 0 110 0</inkml:trace>
  <inkml:trace contextRef="#ctx0" brushRef="#br1" timeOffset="-154756.412">26481 323 33 0,'0'0'96'0,"0"0"-8"0,0 0 0 15,0 0-22-15,0 0 8 0,0 0-21 0,0 0 9 16,0 0-9-16,0 0 4 0,0 0-7 0,0 0 7 16,0 0-7-16,0 0 9 0,0 0-6 0,2 34 7 15,-2-34 2-15,1 21 5 0,-1-21 1 0,2 26 3 16,-4-7 2-16,1 6 0 0,-1 0 1 0,1 4-1 16,-3 3 0-16,3 1-4 0,-2 1-4 0,-2 13 3 15,1 0-5-15,-1 2-7 0,0-15-3 16,1 15-2-16,3-2-4 0,-3-11-4 0,0-1-1 15,4-1 0-15,-5 14 1 0,1-15-6 0,0-3 1 16,3 2-1-16,1-1 2 0,0-2-5 0,-5-2 0 16,1-1 0-16,3-6 4 0,1 4-6 0,0-5 2 15,-4-2-4-15,4-2-3 0,-2 2-2 0,-1-5-3 16,1 0 1-16,0-3-3 0,2 2 2 0,-2-4-6 16,2-7-1-16,-2 9-1 0,2-9 1 0,0 12-4 15,0-12 0-15,0 0 4 0,0 0-2 0,0 10-5 16,0-10 2-16,0 0 9 0,-2 5-3 0,2-5 1 15,0 0 0-15,0 0-3 0,0 0 6 0,0 10-6 16,0-10 1-16,0 0-1 0,0 0-1 0,0 0-1 16,0 0-3-16,0 0 0 0,0 0 0 0,0 0 2 15,0 0-7-15,0 0-3 0,0 0 4 0,0 0 4 16,0 0-8-16,0 0-1 0,0 0 3 0,0 0-2 16,0 0-1-16,0 0 3 0,0 0-2 0,0 0 0 15,0 0-1-15,0 0 3 0,0 0-4 16,0 0-3-16,0 0 6 0,0 0-4 0,0 0-1 15,0 0 0-15,0 0 0 0,0 0 4 0,0 0-4 16,0 0 2-16,0 0-2 0,0 0 0 0,0 0-5 16,0 0 7-16,0 0 1 0,0 0-2 0,0 0 1 15,13-21-2-15,-13 21 3 0,16 0-1 0,-16 0-5 16,22-2 5-16,-4 0 3 0,0 2-6 0,4 0-1 16,6-2 0-16,1-1 7 0,4 6-5 0,-1-6-1 15,5 1 2-15,3 0 3 0,-2 2 0 0,15-5-6 16,-3 2 2-16,-11 3-2 0,-1-2-10 15,2-3-9-15,-4 1-7 0,3 1-8 0,-7-1-21 0,0 0-16 16,-1 0-11-16,-4 2-14 0,-7-3-15 16,-1 2-11-16,-1-4-5 0,-4 4-7 0,0-1-12 15,-5-2 2-15,2 4-9 0,-4-1-5 0,-7 3-92 16,10-8-276-16,-10 8 124 0</inkml:trace>
  <inkml:trace contextRef="#ctx0" brushRef="#br1" timeOffset="-153979.665">27792 309 46 0,'0'0'120'0,"0"0"-2"0,0 0-11 15,0 0-9-15,0 0-6 0,0 0-10 0,0 0 3 16,0 0-3-16,0 0 3 0,0 0-4 0,0 0 7 16,0 0 3-16,0 0 3 0,0 0-1 0,0 0-5 15,14 52 2-15,-14-36-8 0,0 10 1 0,-1-7-3 16,-1 7-4-16,0-1-6 0,1 7-3 0,-2-2-2 15,-2 0-3-15,5 4-4 0,-3 1 0 16,-1 0-5-16,-3 11-6 0,5-11-1 0,-2 0-2 16,1 1-6-16,-2-1 1 0,0-2-6 0,1 1-1 15,3-1-5-15,-2-3-4 0,2 0 0 0,1 1 1 16,-4-5 1-16,4 1-9 0,-4-8 1 0,3 0 3 16,-3 0-6-16,4-2-6 0,0-6 4 0,-1 3-1 15,1-2 0-15,-3-2-3 0,2-1-1 0,1-4 3 16,-3 3-4-16,3-1-3 0,0-7-3 0,-2 10 4 15,2-10 1-15,0 7 1 0,0-7 1 0,0 0-7 16,-1 9 3-16,1-9-2 0,0 0-2 0,-4 8 4 16,4-8-3-16,0 0-3 0,0 0 3 0,0 0-1 15,-2 6-4-15,2-6 3 0,0 0-3 16,0 0 1-16,0 0-1 0,0 0 0 0,0 0 2 16,0 0-1-16,0 0 1 0,-6 4-1 0,6-4 3 15,0 0-3-15,0 0 2 0,0 0-3 0,0 0 2 16,0 0 0-16,-13 0 0 0,13 0 3 0,0 0-8 15,0 0-1-15,-17 0-5 0,17 0-7 0,-16 1-6 16,16-1 0-16,-23 3-6 0,6 0-4 0,-4-1-1 16,-6 3-8-16,-4-3-6 0,2 0-5 0,-8 0-2 15,3 0-6-15,-16-2-9 0,9 2 0 0,1-2-15 16,-11 0-20-16,10-4-2 0,-11 2 0 0,12 0-19 16,4-3-10-16,1-2-105 0,2 3-266 0,2-2 117 15</inkml:trace>
  <inkml:trace contextRef="#ctx0" brushRef="#br1" timeOffset="-152988.056">25882 838 82 0,'0'0'132'16,"0"0"-20"-16,0 0-10 0,0 0-10 0,0 0-3 15,0 0-3-15,0 0-6 0,0 0 13 0,0 0-13 16,40-17-8-16,-40 17-9 0,22-4-2 0,-22 4-9 16,0 0-2-16,0 0-6 0,36 2 3 15,-36-2 0-15,0 0 0 0,18 12 0 0,-13-7 3 16,-1 3-3-16,-4-1 2 0,0 5-7 0,-4 3-1 16,-2-2-2-16,-2 2-3 0,-1 0 0 0,0 2-9 15,-1-4-1-15,-3 3 2 0,3-4-6 0,-3 2-1 16,2-2-2-16,-1-1-3 0,3 0-1 0,2-3-6 15,2-1 0-15,0-2-1 0,0-1-6 0,1 1 3 16,0-1-9-16,4-4-4 0,-3 4 3 0,3-4 4 16,0 0-6-16,0 0-3 0,0 0 4 0,0 0 1 15,23-10-5-15,-13 1 4 0,5-3-2 0,0 1 2 16,0-3 6-16,-1 0-7 0,-1-1 0 0,-3 3 9 16,3 0-6-16,-3 0-5 0,-1 3 6 0,-9 9-1 15,14-17 4-15,-14 17-2 0,13-12 0 0,-13 12 0 16,0 0 5-16,13-11-2 0,-13 11-9 0,4-6 7 15,-2 6 4-15,-2 0-1 0,0 0 1 0,0 0 3 16,10 11 2-16,-8-4-1 0,-1-1-2 0,0 3 6 16,3 1-7-16,-3 1-1 0,3-2 4 0,-1 0-1 15,1 2-4-15,-2-3 3 0,2 2 0 16,1-1 2-16,-2-4-4 0,2 2 1 0,-1-4 2 16,-1 2-1-16,3 0-3 0,-6-5-2 0,10 2 4 15,-10-2-2-15,0 0-2 0,15-9 2 0,-8 6 3 16,-1 0-1-16,-1-2-4 0,1-5 3 0,-2-1-1 15,-3 5-6-15,3-1 6 0,-4-4-2 0,0 1 2 16,0 10 2-16,0 0 1 0,-5-32-3 0,5 32 2 16,-9-19 5-16,9 19-10 0,-11-17-1 0,11 17 4 15,-8-9-18-15,8 9-10 0,0 0-19 16,-15-11-26-16,15 11-28 0,0 0-34 0,0 0-23 16,0 0-96-16,0 0-272 0,0 0 120 0</inkml:trace>
  <inkml:trace contextRef="#ctx0" brushRef="#br1" timeOffset="-152688.103">26283 755 59 0,'0'0'136'0,"0"0"-2"0,0 0-13 16,0 0-17-16,0 0-11 0,0 0-6 0,0 0-11 15,0 0-5-15,0 0-8 0,0 0-7 0,0 0-6 16,0 0 3-16,0 0-16 0,0 0 5 0,0 0-3 16,0 0-10-16,0 0 2 0,0 39 6 0,0-39-1 15,0 0-7-15,0 0 6 0,0 0-12 0,0 0-2 16,0 0-1-16,0 0-2 0,0 0 0 0,0 0-7 16,0 0-2-16,0 0-16 0,0 0-11 0,0 0-14 15,0 0-14-15,0 0-26 0,0 0-16 16,-27-39-22-16,27 39-85 0,0 0-210 0,0 0 94 15</inkml:trace>
  <inkml:trace contextRef="#ctx0" brushRef="#br1" timeOffset="-152467.004">26323 623 75 0,'0'0'93'16,"0"0"-4"-16,0 0-3 0,0 0-6 0,0 0 10 15,0 0 5-15,0 0 0 0,0 0-2 0,0 0 0 16,-17 53-7-16,10-35-1 0,-4 8-2 16,1-1-4-16,-1 6-9 0,-2-1-14 0,-4 3 1 15,1 11-3-15,-1-1-8 0,-2 0 0 0,0 1-4 16,-2-1-11-16,6-11-18 0,-6 11-6 16,6-12-30-16,1-2-13 0,0-2-24 0,1-3-13 0,4-2-14 15,4-5-30-15,-3-4-91 0,2-2-226 0,2-2 100 16</inkml:trace>
  <inkml:trace contextRef="#ctx0" brushRef="#br1" timeOffset="-152190.143">26218 1044 39 0,'1'5'60'0,"-1"-5"-5"0,4 5 0 16,-4-5-1-16,0 0-6 0,8 2-5 0,-8-2 3 15,0 0-7-15,0 0 3 0,0 0-5 0,0 0 9 16,0 0 11-16,0 0-11 0,0 0 3 0,15-11 6 16,-15 11-10-16,0-7-6 0,0 7 2 0,-1-8-3 15,1 8-12-15,-8-8-8 0,3 2-14 16,0 3-33-16,-1 0-35 0,-1 0-85 0,-2-1-160 0,0-1 71 15</inkml:trace>
  <inkml:trace contextRef="#ctx0" brushRef="#br1" timeOffset="-151698.043">26580 533 9 0,'0'0'113'0,"0"0"-11"0,0 0-13 0,0 0-1 15,0 0-2-15,0 0-5 0,0 0 1 0,0 0 0 16,0 0-1-16,0 0-5 0,0 0-3 0,0 0-11 16,0 0-2-16,66-22-7 0,-50 18-6 0,-16 4-3 15,44-9-10-15,-23 4 4 0,8 2-4 0,-2-2-7 16,-8 0-2-16,-19 5-1 0,33-9-13 0,-33 9-14 16,23-4-13-16,-23 4-12 0,0 0-26 15,18-6-13-15,-18 6-1 0,0 0-25 0,0 0-8 16,0 0-65-16,0 0-178 0,0 0 79 0</inkml:trace>
  <inkml:trace contextRef="#ctx0" brushRef="#br1" timeOffset="-151522.026">26773 484 46 0,'0'0'64'0,"0"0"7"0,-18 21-3 0,18-21 10 16,-3 12 23-16,3-12-14 0,0 0 3 0,-1 28 2 15,1-28-5-15,0 23 1 0,-1-4 0 0,-1 0 1 16,2 1-7-16,-2-3-10 0,2 1-2 0,-3-1-5 15,2 1-15-15,-2-1-1 0,3-17-6 16,-5 31-4-16,3-20-8 0,2-11-13 0,-2 18-18 16,2-18-40-16,0 0-36 0,-1 22-37 0,1-22-111 15,0 0-242-15,0 0 108 0</inkml:trace>
  <inkml:trace contextRef="#ctx0" brushRef="#br1" timeOffset="-150644.194">26802 662 104 0,'0'0'121'0,"0"0"-17"0,0 0-6 0,31 27-5 16,-31-27-8-16,0 0-12 0,0 0-1 0,32 0-9 15,-32 0-15-15,0 0 4 0,34-11 1 0,-34 11-11 16,26-6-1-16,-26 6-8 0,21-13 0 0,-10 6 0 15,-11 7-11-15,17-14-3 0,-17 14 2 0,11-15 2 16,-11 15 0-16,5-13 3 0,-5 13 4 0,0 0 4 16,1-15 8-16,-1 15 4 0,0 0 1 0,0 0 2 15,0 0-6-15,-10-18 4 0,10 18-4 0,0 0-6 16,0 0-3-16,0 0 2 0,0 0-5 16,0 0 3-16,0 0-4 0,-50 25-5 0,50-25 1 0,-8 14-1 15,8-14-4-15,-7 19-5 0,7-19-2 16,-4 24 1-16,4-24 0 0,0 17-6 0,0-17 2 15,2 18 0-15,-2-18-2 0,0 0 1 0,8 16 1 16,-8-16-6-16,0 0 0 0,0 0-3 16,24 5 0-16,-24-5 1 0,0 0-1 0,0 0 1 0,40-16-4 15,-40 16 3-15,22-13 0 0,-13 3 1 0,2-1-2 16,-1-2-2-16,-10 13-2 0,13-19 1 0,-13 19-4 16,14-17 3-16,-9 7-2 0,-5 10-2 0,4-14 2 15,-4 14 4-15,0 0-5 0,5-15 1 0,-5 15 6 16,0 0-1-16,0 0-5 0,0 0 2 0,2-19-7 15,-2 19 3-15,0 0-1 0,0 0 2 0,0 0 3 16,0 0-3-16,0 0-2 0,0 0 5 0,0 0 0 16,0 0 0-16,0 0 0 0,0 0-6 0,0 0 0 15,21 44 2-15,-21-44-1 0,16 16-7 0,-16-16 4 16,14 17 8-16,-14-17-3 0,9 10-5 0,-9-10-4 16,9 11 5-16,-9-11-17 0,0 0 6 15,7 15-3-15,-7-15 3 0,0 0 1 0,0 0 3 16,0 17 3-16,0-17-4 0,0 0-4 0,0 0 0 15,-19 13-5-15,19-13 11 0,0 0 3 0,-19 9-4 16,19-9-5-16,0 0 6 0,-21 3 0 0,21-3 3 16,0 0-6-16,0 0-1 0,0 0 2 0,0 0-10 15,0 0-1-15,-38-3 2 0,38 3 14 0,0 0-12 16,0 0 3-16,0 0 0 0,5-26 13 0,-5 26-7 16,0 0 2-16,23-33 0 0,-9 17-4 0,-2 4 5 15,3-2-4-15,-1 0-4 0,0 0 14 0,0-1 0 16,2 1 0-16,-5 3 1 0,1-4 7 0,-1 1 20 15,-1 1-3-15,-10 13 26 0,8-16 21 0,-8 16 14 16,8-14 18-16,-8 14 1 0,0 0 8 16,11-13-5-16,-11 13-5 0,0 0-13 0,0 0-9 15,0 0-7-15,0 0-9 0,0 0-4 0,0 0-6 16,0 0-7-16,0 0-5 0,0 0 2 0,0 0-3 16,0 0-4-16,-11 63 0 0,9-48-7 0,2-15-1 15,-7 26-4-15,6-9 0 0,1-17-2 0,-3 20-3 16,3-20-2-16,3 29-2 0,-2-20-5 0,-1-9-3 15,7 17-2-15,-7-17-5 0,0 0-4 0,11 13-4 16,-11-13-13-16,0 0-25 0,21 4-26 0,-21-4-23 16,0 0-31-16,0 0-27 0,36-22-17 0,-36 22-143 15,14-17-343-15,-4 6 153 0</inkml:trace>
  <inkml:trace contextRef="#ctx0" brushRef="#br1" timeOffset="-150484.056">27304 451 105 0,'0'0'133'0,"0"0"-8"0,0 0-19 16,0 0-5-16,0 0-6 0,0 0-2 16,0 0-12-16,0 0-6 0,0 0-4 0,0 0-10 15,0 0-4-15,0 0-4 0,58-9-9 0,-58 9-13 16,0 0-17-16,37 0-39 0,-37 0-55 0,0 0-110 16,0 0-207-16,29 2 92 0</inkml:trace>
  <inkml:trace contextRef="#ctx0" brushRef="#br1" timeOffset="-149678.827">26750 810 24 0,'0'24'130'0,"-3"-14"10"16,0 1-23-16,-2-3-14 0,4 4 2 0,-4 0-11 16,4-2-13-16,-4 2-8 0,3-2 0 0,0 2-1 15,1-3-24-15,-1-1 1 0,1 0-3 0,1 1-7 16,-1-1-8-16,1-8-1 0,0 11-4 15,0-6-8-15,0-5-9 0,0 6-10 0,0-6 2 16,0 0 0-16,4 6-10 0,-4-6 1 0,0 0-5 16,0 0 9-16,0 0-10 0,0 0-6 0,21-10-6 15,-17 4 2-15,1 0-16 0,0-2-1 0,-1 1 1 16,1-2 1-16,-2 4 1 0,1-5 7 0,-1 4-2 16,1 0 5-16,-1 1 8 0,1-1 17 0,-1 1 5 15,-3 5 4-15,3-7-3 0,-3 7 0 0,0 0 15 16,5-4-5-16,-5 4 3 0,0 0 16 0,0 0-7 15,0 0 15-15,9 11 4 0,-9-11-5 0,3 11 5 16,-3-4-8-16,2 3 7 0,-2 0-7 0,0-5-8 16,2 5 3-16,-1 1-3 0,-1-3-4 0,0-1 0 15,1-2-1-15,-1-5-6 0,1 9-9 16,-1-9 10-16,3 8-2 0,-3-8-8 0,0 7 1 16,0-7 0-16,0 0-1 0,0 0 9 0,0 0-6 15,0 0-11-15,0 0 2 0,0 0 1 0,15-19 3 16,-11 12-6-16,1-3-4 0,0 0 4 0,2-2-2 15,-1 2-1-15,-3 1 10 0,0 0-13 0,-3 9 0 16,8-15 8-16,-6 10-7 0,1 2-2 0,-3 3 11 16,5-5-1-16,-5 5 0 0,0 0 8 0,0 0 7 15,0 0 6-15,16 11 5 0,-14-7 7 0,1 3 0 16,4 0 1-16,-3-2-2 0,0 2 4 0,0-2-3 16,1 4 1-16,0-3-6 0,-1 0-4 0,4-2 0 15,-2 0 2-15,-1 0-6 0,0 1-6 0,5-1 1 16,-2 0 1-16,4-4-18 0,-12 0-23 0,18-5-30 15,-9 1-38-15,0-6-52 0,1 4-155 0,-3-3-321 16,1-3 142-16</inkml:trace>
  <inkml:trace contextRef="#ctx0" brushRef="#br1" timeOffset="-149524.324">26912 751 87 0,'0'0'119'0,"0"0"-31"0,0 0-47 16,0 0-42-16,0 0-32 0,1 25-18 0,-1-25-54 15,0 0 25-15</inkml:trace>
  <inkml:trace contextRef="#ctx0" brushRef="#br1" timeOffset="-149144.306">27210 809 79 0,'0'0'161'0,"0"0"-14"0,0 0-16 0,0 0-10 0,0 0-23 15,0 0 3-15,0 0-11 0,0 0-6 0,0 0-2 16,-60 14-12-16,60-14-8 0,0 0-2 0,-18 8 1 15,18-8-15-15,0 0 1 0,-14 14-1 16,10-11-9-16,1 4-3 0,2-2-2 0,1-5-2 16,1 10-9-16,-1-10-1 0,4 11 6 0,1-8-9 15,0 2 0-15,2 2-4 0,-1-1-4 0,-1 1 8 16,3-2-3-16,-2 2-8 0,2 0 1 0,0-1-3 16,-3-2-4-16,-1 2-3 0,1-2-5 0,-5-4 1 15,5 7-2-15,-5-7-3 0,0 7-3 16,0-7 5-16,-7 9 6 0,2-4-8 0,5-5 4 15,-11 5 2-15,6-1-2 0,-3 1-3 0,-2-1-8 0,-2-2 3 16,3 1 1-16,-5 1-12 0,5-2-8 0,-2-1-12 16,-1 0-27-16,12-1-11 0,-16-2-28 0,9 0-95 15,-2-5-225-15,4 5 100 0</inkml:trace>
  <inkml:trace contextRef="#ctx0" brushRef="#br1" timeOffset="-148923.069">27196 715 34 0,'0'0'146'15,"0"0"5"-15,0 0 2 0,0 0-10 0,0 0-5 16,15 41-1-16,-10-29-9 0,-4 4-7 0,4 1-5 16,-2-1-12-16,1-5-10 0,-2 9-6 0,1-3-7 15,-2 0-14-15,2-2-6 0,1 1-3 16,1-3-12-16,-3-1-17 0,1-3-21 0,-1 1-25 15,0-2-31-15,0-2-33 0,1-1-32 0,-1 0-19 16,-2-5-120-16,0 0-273 0,0 0 120 0</inkml:trace>
  <inkml:trace contextRef="#ctx0" brushRef="#br1" timeOffset="-148302.039">27321 828 29 0,'0'0'123'16,"0"0"-7"-16,0 0-2 0,0 0-14 0,34-5-7 16,-34 5 2-16,0 0-4 0,0 0-13 0,0 0-8 15,32-2 9-15,-32 2 0 0,0 0 4 0,0 0 5 16,0 0 6-16,0 0-2 0,25-4-2 0,-25 4 3 16,0 0-5-16,0 0-4 0,0 0-8 0,0 0-3 15,0 0-5-15,0 0-8 0,0 0-5 0,0 0-4 16,0 0-6-16,0 0-7 0,0 0-5 0,0 0 0 15,-31 26 0-15,22-21-8 0,0 4 2 0,1-1-8 16,-1 0-5-16,3 0 1 0,-4-1 1 0,2 1-4 16,0 1 1-16,4-1-1 0,-2 0-3 0,1-3-4 15,3 2-5-15,0-2-5 0,2-5-8 0,0 10 1 16,0-10 1-16,0 8-7 0,0-8-2 0,4 5 5 16,-4-5-2-16,0 0 1 0,11 0 2 0,-11 0-5 15,0 0 2-15,21-6 0 0,-11 2 2 16,-1-2-10-16,-1 1 6 0,2-1 6 0,-2 1 1 15,-2-1-4-15,-2 2 1 0,-4 4 7 0,8-5-8 0,-8 5-2 16,8-4 13-16,-8 4-1 0,0 0-5 16,10 0 0-16,-10 0 6 0,0 0 2 0,0 0-1 15,9 8 2-15,-9-8 1 0,5 5 0 0,-5-5 3 16,3 7-2-16,-3-7-5 0,4 5 5 0,-4-5 2 16,4 8-1-16,-4-8-4 0,4 4 6 0,-4-4-4 15,0 0 1-15,8 4-3 0,-8-4-1 0,0 0 6 16,0 0-3-16,0 0-1 0,14-9 0 0,-14 9 2 15,7-7-6-15,-4 3 0 0,-3 4 4 0,6-8 2 16,-2 6-1-16,-3-3-1 0,-1 5-1 16,7-5 3-16,-7 5-2 0,0 0-6 0,0 0 5 0,7-2 2 15,-7 2-4-15,0 0 5 0,0 0 0 16,8 8 4-16,-4-4-3 0,-4-4 6 0,5 5 0 16,0-2-4-16,-1 1 6 0,-4-4-2 0,6 5-4 15,-2-3 3-15,1 0 2 0,-5-2-3 0,8 1-4 16,2 0-8-16,-10-1-18 0,0 0-38 0,18-4-22 15,-9 4-33-15,0-5-25 0,-1 0-12 0,-3 1-100 16,1-1-276-16,-6 5 124 0</inkml:trace>
  <inkml:trace contextRef="#ctx0" brushRef="#br1" timeOffset="-147894.803">27657 836 22 0,'0'0'143'0,"0"0"7"0,0 0-7 0,0 0 4 0,0 0-8 16,0 0-16-16,0 0-13 0,0 0-2 15,0 0-8-15,0 0 6 0,0 0-4 0,0 0-3 16,0 0-2-16,-14 13-6 0,14-13 1 0,-5 11-6 16,2-8-11-16,1 1-5 0,-1 3-4 0,3-7-6 15,-4 7-10-15,3-4-3 0,1-3-1 0,-1 10-10 16,1-8-5-16,0-2 2 0,1 6-9 0,-1-6-2 16,4 4 1-16,-4-4-6 0,5 3-3 0,-5-3 1 15,0 0-1-15,15-3-8 0,-15 3-7 0,12-3 1 16,-12 3-3-16,0 0-9 0,0 0 0 0,0 0-4 15,23-21-1-15,-23 21 3 0,0 0 0 0,11-12 0 16,-11 12 3-16,0 0 6 0,10-10-1 0,-10 10 3 16,0 0 0-16,0 0-3 0,0 0 1 0,0 0 4 15,0 0 2-15,0 0 4 0,-2 0-5 16,2 0 8-16,0 0-2 0,0 0-5 0,-10 17 3 0,8-13 1 16,2-4 5-16,0 8 1 0,0-8-5 0,2 7 0 15,-2-3 4-15,0-4-3 0,2 5-1 0,-2-5-2 16,0 0 0-16,10 4 2 0,-10-4 1 15,9 0-3-15,-9 0-2 0,12-3 5 0,-5 0-10 16,1 1-8-16,-8 2-18 0,17-7-25 0,-17 7-32 16,18-13-41-16,-18 13-31 0,14-14-25 0,-14 14-123 15,13-19-331-15,-13 19 147 0</inkml:trace>
  <inkml:trace contextRef="#ctx0" brushRef="#br1" timeOffset="-146011.109">27737 1356 53 0,'0'0'124'16,"0"0"-10"-16,0 0 8 0,0 0-6 0,0 0 0 15,5-4 6-15,-5 4-1 0,0 0 1 0,0 0 4 16,0 0-4-16,0 0 2 0,0 0-3 0,0 0 0 15,0 0-2-15,0 0-6 0,0 0 0 0,0 0-4 16,0 0-5-16,0 0-5 0,0 0-11 0,0 0-2 16,0 0-11-16,0 0-5 0,0 0-6 0,0 0-9 15,0 0 1-15,-1 7 0 0,2-2-7 0,2-1 2 16,-2 2-2-16,-1 0-7 0,4 2 1 0,-3 4-1 16,3 5-2-16,-1 0 1 0,3 0-5 15,-5 2 3-15,3 7-3 0,-1-1 5 0,-2 4-5 16,2-3 10-16,-2 4-7 0,0-2-2 0,-1 4 1 15,4-1-2-15,-4 1 0 0,0-1-2 0,3-2-8 16,-2 5 3-16,2-2-4 0,-2-6-3 0,1 6 1 0,2-3-4 16,-1-2-3-16,-1 0 2 0,-2-1 5 15,4-2-11-15,-1 2 1 0,-1-9-1 0,2 1-1 16,-4 4-8-16,0-3 5 0,4 5-1 0,-3-5-2 16,2-4 2-16,-1 2-1 0,-2-5 6 0,0-3-2 15,0 3-7-15,0-4 6 0,1-2-2 0,-1 0 0 16,0-6-1-16,2 11-3 0,-2-7-3 0,0-4 4 15,0 0-3-15,0 9-8 0,0-9 0 0,0 0 1 16,0 0-16-16,-2 7-7 0,4-4-9 0,-2-3-36 16,0 0-35-16,0 0-43 0,0 0-43 0,0 0-38 15,-8-20-35-15,3 15-208 0,3-4-513 0,-5 3 227 16</inkml:trace>
  <inkml:trace contextRef="#ctx0" brushRef="#br1" timeOffset="-145692.06">27690 2251 141 0,'5'3'161'0,"1"2"-10"0,2 4-1 0,1-4-10 16,0 2-3-16,1 1-10 0,-1-1-4 0,3 3-12 16,-1 2-9-16,-2-4-9 0,0 1-9 0,1-1-8 15,1-2-7-15,-5 4-5 0,5-4-10 0,-4-2-4 16,1 4-6-16,-5-4-5 0,3-2-1 0,-1 2-6 16,-2-1-2-16,1 0-2 0,-4-3-3 0,5 2 0 15,-5-2-13-15,0 0-11 0,0 0-6 0,7 3-30 16,-7-3-24-16,0 0-48 0,0 0-37 0,0 0-150 15,5-12-317-15,-5 12 142 0</inkml:trace>
  <inkml:trace contextRef="#ctx0" brushRef="#br1" timeOffset="-145390.034">28002 2163 14 0,'0'0'216'0,"0"0"-6"0,4-4-13 0,-4 4-6 0,0 0-11 15,0 0-12-15,0 0-9 0,0 0-7 0,0 0-12 16,0 0-14-16,0 0-7 0,0 0-12 0,0 0-11 16,0 0-4-16,0 0-1 0,0 0 7 0,0 0 4 15,0 0 2-15,0 16 0 0,-5-10-4 0,2 1-4 16,-1 6 0-16,-1 0-5 0,1-2-9 0,-2 5-1 15,-2-1-15-15,-1 0-4 0,0 2-8 0,0 2-6 16,-3-4-29-16,1 4-44 0,-1-2-47 0,1-3-60 16,-4 1-80-16,2 0-86 0,-1-1-156 0,1-4-491 15,1 2 216-15</inkml:trace>
  <inkml:trace contextRef="#ctx0" brushRef="#br1" timeOffset="-141485.043">23421 4807 112 0,'0'0'118'0,"0"0"-9"16,0 0-4-16,0 0-6 0,0 0-7 0,0 0-14 15,0 0-11-15,0 0-2 0,0 0-9 0,0 0-4 16,0 0-6-16,0 0-1 0,0 0-10 0,0 0 1 16,0 0 0-16,0 0-2 0,0 0 2 0,0 0-10 15,0 0 2-15,10 2-5 0,-10-2 5 0,8 0-5 0,-3 2 2 16,-5-2-9-16,11 0 8 0,-3 1-4 16,1-1 0-16,2 0-2 0,1 2-3 0,0 0 3 15,5-2 2-15,4 1-2 0,-1-1-3 0,-1 0-1 16,4 1-3-16,4 0 5 0,0-1-5 0,3 2-3 15,-1-2 2-15,0 0 1 0,3 3-4 0,0-3 1 16,-1 1-2-16,2-1-1 0,-2 1-7 0,-1 1-2 16,2 0-3-16,0 1 0 0,-2-3-7 0,3 3 7 15,-1 0-4-15,-2-1-4 0,2-1 7 0,-1 2-1 16,2-2-7-16,-1 0 5 0,-1 2-2 0,0-1 3 16,1 1 2-16,-3-3 5 0,3 1-7 0,-1 0 7 0,3 2-7 15,-3-3 3-15,-3 2 0 0,4-1 5 16,-3 1 0-16,-1-2-4 0,0 2 4 0,1-1-1 15,0-1 5-15,-2 0-6 0,2 3 2 0,-2-2-1 16,0 0 2-16,1 0 2 0,0 0 5 0,-5-1-4 16,5 2-4-16,-5-1 0 0,5-1 0 0,0 3 0 0,-7-3-2 15,1 1 0-15,-1-1 6 0,-3 2 1 16,0-2-6-16,-1 0 0 0,-6-2 4 0,2 2 2 16,-2 2 2-16,-3-4-4 0,-3 2 4 0,-5 0-7 15,9 0 5-15,-9 0 8 0,9 0 2 0,-9 0 4 0,0 0 5 16,9 0 1-16,-9 0-2 0,0 0-4 0,5-1 4 15,-5 1-4-15,0 0 2 0,0 0-4 16,0 0-4-16,4-1-3 0,-4 1 2 0,0 0-1 16,0 0-1-16,0 0-5 0,0 0 1 0,0 0 1 15,0 0-4-15,9-2 2 0,-9 2-2 0,0 0-12 0,0 0-9 16,0 0-23-16,0 0-18 0,0 0-26 0,4-4-30 16,-4 4-115-16,0 0-250 0,1-4 110 0</inkml:trace>
  <inkml:trace contextRef="#ctx0" brushRef="#br1" timeOffset="-139308.565">23505 5095 44 0,'0'0'183'0,"-2"-4"-10"15,2 4-11-15,0 0-12 0,0 0-9 0,0 0-17 0,0 0-8 16,-3-5-12-16,3 5-7 0,0 0-4 0,4-7-2 15,0 6-1-15,-2-2-10 0,3 1 7 0,0-1-5 16,2-1-3-16,2 1-9 0,-2-1-5 0,0 2-4 16,1-3 0-16,1 2-7 0,3-1-3 0,-5 4-1 15,4-1-9-15,-2 1-3 0,-4 0-3 0,3 1-2 16,-3 0 0-16,0 3-4 0,1 0 0 0,1 1-5 16,-3 4 3-16,-3-2 0 0,0 1-5 0,-1 4 0 15,-1 0-4-15,-3 1 1 0,3-3-2 0,-6 10-3 16,1-5 2-16,1-4-3 0,-3-1-1 0,2 2-2 15,-3-4 1-15,4 2-2 0,-3-3-4 0,3-1 2 16,1 0 0-16,0 0-5 0,2-2-2 0,-2-2-3 16,2 1-3-16,2-3-6 0,-4 4-2 0,4-4 0 15,-3 3 0-15,3-3 2 0,0 0 4 0,0 0 1 16,0 0-3-16,15-8 2 0,-6 0-5 0,-1-1-3 16,6-3-4-16,-9 3 1 0,8-3 1 0,1-3-6 15,-1-1-1-15,-3 1 2 0,4 3-5 0,-2-5 6 16,-2 4 1-16,-1-2-2 0,-3 6 5 0,1 0 1 15,0-3 2-15,-2 4 2 0,-1 1 1 0,-1 0 2 16,-1 0 4-16,0 2 3 0,-1 2-1 0,1-2 2 16,0 1-1-16,-2 4 2 0,0 0-2 0,0 0 8 15,-9 0 1-15,9 0-6 0,-12 11 2 0,5-5 3 16,0 3 3-16,1 1 6 0,1 0-1 0,-2-1 2 16,1 2 2-16,1 0-1 0,0 1-1 0,2 0 2 15,-1-3-4-15,3 4 1 0,0-1-2 0,1 0 2 16,-3-3-1-16,6 0 1 0,-3-2-3 0,2 2 3 15,2 1-5-15,-1-5 3 0,2 2 0 0,1-2-1 16,2 0 2-16,-2-1 5 0,3 0-5 0,3 0-4 16,-2-3-2-16,0 0 0 0,8-1 0 0,-8 2 1 0,1-1-4 15,1 1 1-15,-3-2 0 0,0 0-1 16,4 0 1-16,-7 1-4 0,0-1 1 0,2 0 1 16,-8 0-1-16,5 0 2 0,-5 0 0 0,8-1-3 15,-8 1 3-15,0 0 0 0,8 1-4 0,-8-1-2 16,0 0-16-16,0 0-18 0,0 0-35 0,0 0-48 0,0 0-55 15,0 0-59-15,1-7-121 0,-1 7-383 0,0 0 170 16</inkml:trace>
  <inkml:trace contextRef="#ctx0" brushRef="#br1" timeOffset="-138243.251">24116 5275 123 0,'0'0'133'0,"0"0"-9"0,0 0-5 0,-1 8-10 0,1 0-2 16,-1-3-15-16,-2 7-16 0,-1-2 1 16,4 3-9-16,-4-1-10 0,3 3-4 0,0-2-2 0,-1-2-31 15,0 2-24-15,-1-4-51 0,3-1-22 0,0 0-104 16,0-4-195-16,0 1 86 0</inkml:trace>
  <inkml:trace contextRef="#ctx0" brushRef="#br1" timeOffset="-137504.558">24349 5113 51 0,'0'0'199'0,"-4"-4"-7"15,4 4-11-15,0 0-8 0,-4-2-19 0,4 2-15 16,0 0-13-16,0 0-13 0,0 0-11 0,0 0-1 16,-1 14-8-16,2-7-6 0,-2 1-8 0,2 2-7 15,0 2-5-15,2 0-5 0,-1-1-8 0,2 4-2 16,-4-5-6-16,3 3-6 0,1-3-2 0,-2 2-6 15,4-1-1-15,0-4-1 0,0 1-6 0,-1 1-3 16,-1-2-3-16,3-2-4 0,0-1 0 0,1-1-2 16,-1-2-2-16,3 0-3 0,-1-3 1 0,2 0 1 15,0 0 0-15,-2-6-4 0,1 1-1 0,-1 2 9 16,3 0-11-16,-6-2-1 0,4 2 2 0,-3-2-1 16,-5 0-3-16,7-2 5 0,-5 1-3 0,3-2 2 15,-4 0-1-15,0 3-4 0,1-4 5 0,-2 5 2 16,0-3 1-16,-2 6-5 0,2-5 2 0,-2 4 2 15,1 1 0-15,-1-3 8 0,2 2 0 0,-2 4 4 16,0-4-3-16,0 4-2 0,0 0 0 0,0 0-3 16,0 0 4-16,0 0 8 0,0 0-2 0,-4 17 8 15,3-10-2-15,-2 4 3 0,-1 2 3 0,4 3 2 16,-1 2 1-16,-2-1 6 0,3 0-2 0,-3 4-3 16,5-1 1-16,-6 5 6 0,4-4-2 0,-1-1 6 15,1 5-10-15,0-7-2 0,0 2 3 0,0-1-7 16,1 1-1-16,1-4-6 0,-4 1 0 0,4-3-2 15,0-3-3-15,-1-1-1 0,1 1-4 0,-1-1 1 0,0-5-4 16,2 1-5-16,-2-2-3 0,0 0 0 0,-1 0-16 16,2 0-14-16,-1-2-14 0,-1-2-23 15,4 3-32-15,-4-3-45 0,0 0-43 0,11-14-37 16,-5 5-219-16,1 1-477 0,-2-3 211 0</inkml:trace>
  <inkml:trace contextRef="#ctx0" brushRef="#br1" timeOffset="-137086.62">24700 5091 122 0,'0'0'154'16,"-3"-4"-13"-16,3 4-10 0,0-7-19 0,4 5-8 15,0-3-9-15,0 0-10 0,1 0-7 0,0 0-11 16,-1 0 0-16,5 2-5 0,0-3 1 0,-1-1-10 0,2 4 1 16,-4-2-3-16,3-1-4 0,-1 3-4 15,1 0-5-15,-2 1-3 0,0 0 1 0,-2-1-4 16,2 3-3-16,-7 0 3 0,12 4 7 0,-8-1 0 15,1 0 5-15,-1 4 3 0,1 1-1 0,-3 2 1 16,-2-1-3-16,0 5-3 0,0-3-1 0,0 2-4 0,0-1 3 16,-2 0-5-16,-2 0-3 0,3 1 0 15,1-4-6-15,-3 0-2 0,2-1-1 0,-3 2-3 0,2-3-2 16,0 0-2-16,1-2-12 0,-2 1-20 0,1-1-20 16,-1-1-24-16,-1 1-24 0,2 2-20 15,0-5-22-15,0 4-27 0,0-2-17 0,-1 2-105 0,-1-2-299 16,2 1 132-16</inkml:trace>
  <inkml:trace contextRef="#ctx0" brushRef="#br1" timeOffset="-136726.043">24828 5388 15 0,'0'0'134'0,"0"0"-13"15,0 0-11-15,0 0-5 0,5-3-6 0,-5 3 2 0,0 0 4 16,2-5 3-16,-2 5 0 0,0-5-1 0,0 5 2 16,0 0 0-16,-1-4 1 0,1 4-8 15,0 0-7-15,0 0-8 0,0 0-9 0,0 0-7 16,0 0-7-16,0 0-6 0,-13 9-9 0,9-6-2 16,2 0-3-16,2-3-4 0,-2 6-7 0,0-3-8 0,2-3 0 15,-1 7-4-15,1-5-1 0,0-2-6 0,1 3-1 16,-1-3-3-16,6 2 3 0,-6-2-4 0,0 0 1 15,8 0 2-15,-8 0-7 0,0 0 0 16,12-5 3-16,-8 3-3 0,-3-2 0 0,4 1-3 16,-3-1 2-16,-2 0 1 0,0 4 0 0,0-6-1 0,0 6 4 15,-2-6 1-15,-2 2-2 0,2 1 0 0,-1 1-1 16,3 2-3-16,-6-3-11 0,2 1-26 0,4 2-39 16,-7-4-66-16,7 4-62 0,-10 1-135 0,10-1-364 15,0 0 161-15</inkml:trace>
  <inkml:trace contextRef="#ctx0" brushRef="#br1" timeOffset="-130845.157">27782 305 23 0,'0'0'75'0,"0"0"-12"0,0 0-2 15,0 0 1-15,0 0-6 0,0 0 2 0,0 0-6 16,0 0-9-16,0 0-4 0,0 0 4 0,0 0 4 16,0 0-14-16,0 0 2 0,0 0-2 0,0 0 4 15,0 0-12-15,0 0 4 0,0 0-1 0,0 0 5 16,0 0-8-16,59 12 3 0,-59-12-1 0,32 2-1 15,-32-2-7-15,38 4-6 0,-38-4 6 0,41-1-5 16,-22 2-5-16,-19-1 5 0,42 3-4 0,-42-3 2 16,40 0 0-16,-40 0-2 0,37-3-11 0,-37 3 15 15,28 0-4-15,-28 0-6 0,30-1-3 0,-30 1 3 16,0 0 4-16,33-3-2 0,-33 3 0 16,0 0-10-16,0 0 2 0,25-3-2 0,-25 3 12 0,0 0 3 15,0 0 6-15,0 0 6 0,0 0 7 16,0 0-5-16,0 0 6 0,0 0-4 0,0 0-9 15,23-5 8-15,-23 5 1 0,0 0-8 0,0 0 5 16,0 0 2-16,0 0 5 0,0 0-9 0,0 0 4 16,0 0 0-16,0 0-1 0,0 0-9 0,0 0 10 15,0 0-1-15,0 0-2 0,0 0-1 0,0 0 1 16,0 0-1-16,0 0-8 0,0 0 3 0,0 0 0 16,0 0-4-16,0 0-1 0,0 0-5 0,0 0 1 15,0 0-3-15,0 0 6 0,0 0-3 0,0 0 5 16,0 0-4-16,0 0 0 0,0 0 3 15,7 21 7-15,-7-21 4 0,0 0-1 0,-3 23-3 0,3-23 5 16,0 21-5-16,0-21 2 0,-1 27 3 16,-2-12-1-16,2 4 1 0,0-3 0 0,-2 2-5 15,3 9 1-15,-4-2 0 0,-2 0-2 0,2-6 1 16,3 9-1-16,0-4-2 0,-1 1-5 0,-3 2 5 16,5-4-1-16,-4-4 1 0,4 1 2 0,-1 3-7 15,0 2 5-15,1-4-7 0,-3-2 0 0,-1 6 2 16,3 2 3-16,-3-8-6 0,3 5 0 0,1-5-2 15,-4 6 2-15,0 0-2 0,3-5-3 0,-1-1 4 16,0-1 0-16,1 1-1 0,-3-1-3 0,2-1 2 16,0-2 0-16,0 2 2 0,0-1-9 0,-3-2 7 15,4 2 3-15,-3-5-4 0,0-1-1 0,4 1 1 16,-1-1-1-16,-1 0-3 0,0-3 4 0,2 2-1 16,-4 0 1-16,3-3-8 0,1-6 10 0,-2 12-1 15,2-12-1-15,-2 9-1 0,2-9 3 0,-5 7-3 16,5-7-3-16,0 0 0 0,0 9 4 15,0-9-3-15,0 0-2 0,-3 7 4 0,3-7-2 16,0 0-3-16,0 0 0 0,1 9 6 0,-1-9-4 16,0 0-1-16,0 0 2 0,-1 10 3 0,1-10-2 15,-4 7-5-15,4-7 6 0,0 0-1 0,2 12-2 16,-2-12 1-16,0 0 0 0,0 0 3 0,-2 7-2 16,2-7-4-16,0 0 1 0,0 0 5 0,0 0-5 15,-2 8-1-15,2-8 2 0,0 0 3 0,0 0 0 16,0 0 0-16,0 0 1 0,0 0-2 0,0 0 3 15,-11 2 4-15,11-2-10 0,0 0-1 0,0 0 4 16,-19 0-3-16,19 0-5 0,-16 0-5 0,16 0 5 16,-25-4 0-16,7 2 1 0,0 2-3 0,-4 2-1 15,3-4 3-15,-1 4 0 0,-9-2 0 16,1-2-3-16,-2 2-2 0,0 0-13 0,-2 2-22 16,0-4-19-16,0 2-22 0,2 0-28 0,0-3-38 15,-2-2-187-15,-2 2-367 0,6-3 163 0</inkml:trace>
  <inkml:trace contextRef="#ctx0" brushRef="#br1" timeOffset="-129812.949">27962 81 29 0,'0'0'90'15,"0"0"-4"-15,0 0 4 0,0 0 3 0,3 27-12 16,-3-27 1-16,1 18-6 0,-1-18-3 0,-4 18-6 16,4-18-4-16,4 21-9 0,-4-21-3 0,1 23 0 15,-1-23-14-15,4 14 1 0,-4-14-1 0,4 14-5 16,-4-14-4-16,0 0-4 0,6 18-2 15,-6-18-1-15,0 0 0 0,12 10-9 0,-12-10 7 0,0 0-5 16,0 0-3-16,0 0-4 0,31 1 5 0,-31-1-2 16,0 0-4-16,0 0 5 0,30-14-6 15,-30 14-1-15,18-11-1 0,-18 11 0 0,13-11-4 16,-13 11 8-16,14-12-2 0,-14 12-3 0,10-12 1 16,-10 12-1-16,11-15-4 0,-11 15 12 0,0 0-9 15,8-14-3-15,-8 14-3 0,0 0 7 0,0 0 4 16,9-14-3-16,-9 14-3 0,0 0 8 0,0 0 0 15,0 0 7-15,0 0 7 0,4-12 0 0,-4 12 9 16,0 0-2-16,0 0 6 0,0 0-4 0,0 0-2 16,0 0 3-16,0 0-4 0,0 0-4 15,0 0-4-15,0 0 3 0,0 0 5 0,0 0 5 0,0 0 8 16,0 0-8-16,0 0-2 0,0 0 0 0,-34 39 4 16,34-39-1-16,-14 19-3 0,7-12 0 15,7-7 2-15,-14 19-8 0,8-9 0 0,6-10-2 0,-13 20-2 16,8-10-3-16,5-10-1 0,-5 19 3 15,5-19-6-15,-5 19 0 0,5-19-1 0,-8 14-4 0,8-14-1 16,-4 13 2-16,4-13-4 0,0 0-1 16,-6 14 2-16,6-14 3 0,0 0-5 0,0 0-1 15,0 0 1-15,0 0 2 0,-4 16-1 0,4-16 3 16,0 0-3-16,0 0 0 0,0 0 2 0,0 0-6 16,0 0 5-16,0 0-5 0,0 0 2 0,0 0-3 15,0 0-6-15,0 0-9 0,0 0-18 0,0 0-18 16,0 0-27-16,0 0-31 0,0 0-26 0,0 0-45 15,0 0-126-15,0 0-331 0,0 0 146 0</inkml:trace>
  <inkml:trace contextRef="#ctx0" brushRef="#br1" timeOffset="-128791.28">27985 495 11 0,'0'0'96'0,"0"0"-1"0,0 0-13 16,0 0-8-16,0 0-8 0,0 0-8 0,0 0-5 15,0 0-16-15,0 0-21 0,0 0-19 0,0 0-16 16,0 0-27-16,0 0-41 0,0 0-94 16,0 0 42-16</inkml:trace>
  <inkml:trace contextRef="#ctx0" brushRef="#br1" timeOffset="-128138.26">27957 616 31 0,'0'0'82'0,"0"0"-7"16,0 0-14-16,0 0-18 0,0 0-23 0,0 0-16 15,0 0-14-15,0 0-41 0,0 0-56 0,0 0 25 16</inkml:trace>
  <inkml:trace contextRef="#ctx0" brushRef="#br1" timeOffset="-127752.945">28006 914 73 0,'0'0'87'0,"0"7"-1"0,0-7-16 0,0 0 2 15,0 0-42-15,0 0-29 0,0 0-32 0,0 0-34 16,2 5-71-16,-2-5 32 0</inkml:trace>
  <inkml:trace contextRef="#ctx0" brushRef="#br1" timeOffset="-127306.997">27861 1238 58 0,'2'7'97'0,"-2"-7"-7"16,0 0-14-16,0 0-1 0,0 0-5 0,0 0-13 15,0 0 2-15,0 7-10 0,0-7-5 0,0 0-8 16,0 0-6-16,0 0-15 0,0 0-24 15,0 0-24-15,0 0-21 0,0 0-56 0,0 0-120 0,-20-10 54 16</inkml:trace>
  <inkml:trace contextRef="#ctx0" brushRef="#br1" timeOffset="-121144.652">31273 4555 123 0,'0'0'164'0,"0"0"-24"0,0 0-13 0,0 0-13 0,0 0-12 16,0 0-11-16,0 0-7 0,0 0-16 0,0 0 0 15,0 0-9-15,0 0-5 0,0 0-7 0,15 5 8 16,-15-5-6-16,6 2 2 0,-6-2-3 0,7 2-6 16,-2-2-2-16,-5 0 3 0,10 1 1 15,-6 1-5-15,-4-2 2 0,12-3-4 0,-6 4 1 16,2-2-3-16,2 1 0 0,-1-2-2 0,3 2-7 0,-5-1 5 16,4 0-6-16,1-1 0 0,1 2-4 0,-3-2 1 15,4 2-2-15,-5 0-7 0,5-1 0 16,-5-1-1-16,4 2-2 0,0 0-5 0,-5-1 3 15,-3 1-3-15,-5 0-6 0,14 0-2 0,-9 0-8 16,-5 0-12-16,9-2-4 0,-7 2-21 0,-2 0-15 0,8-3-26 16,-8 3-16-16,5-1-16 0,-5 1-14 0,0 0-113 15,0 0-266-15,0 0 117 0</inkml:trace>
  <inkml:trace contextRef="#ctx0" brushRef="#br1" timeOffset="-120832.484">31308 4652 9 0,'2'3'147'0,"6"-1"-13"0,-3-2 2 15,1 2-13-15,3 2 3 0,5-3-12 0,-1 2 3 16,2-2-5-16,3 2-7 0,13-3-7 0,-12 3-7 15,4-4-8-15,-2 1-6 0,-1 1-11 0,2-1-5 16,-3 0-2-16,0 1-11 0,0 2-3 0,-7-6-4 16,-1 2-1-16,2 1-7 0,-3 0-2 0,-4 0-4 15,1 0-2-15,-2-1-4 0,-5 1 3 0,9 0-3 16,-9 0-5-16,5-2 1 0,-5 2-4 0,0 0 2 16,4-3-13-16,-4 3-21 0,0-2-23 0,0 2-24 15,0-7-29-15,0 7-36 0,-1-5-26 0,-2 2-105 16,3 3-282-16,-6-6 125 0</inkml:trace>
  <inkml:trace contextRef="#ctx0" brushRef="#br1" timeOffset="-120308.393">31532 4443 89 0,'0'0'218'0,"-2"-2"-10"16,2 2-8-16,0 0-23 0,0 0-19 0,-4-2-15 15,4 2-15-15,0 0-11 0,0 0-12 0,0 0-12 0,0 0-9 16,0 0-4-16,0 0-2 0,0 0 6 16,10-4-13-16,-10 4 2 0,0 0-14 0,0 0-1 15,12 5-4-15,-9-4 1 0,-3-1 3 0,8 1-6 16,-8-1 11-16,11 1-12 0,-4 2-3 0,-3 0 1 15,4-2 0-15,-1 2-1 0,0 1 2 0,1 0-8 0,2 1-2 16,1 0 0-16,0-1-5 0,1 4-2 16,1-4-3-16,-2 1-4 0,6 2 0 0,1-1-7 15,-1 1 4-15,0-1-7 0,-5 0 2 0,6 4-4 16,-3-3 37-16,2 2-9 0,-6-4-16 0,-1-2 9 16,-1 3-9-16,3-3 5 0,-4 3-9 0,1-2-7 0,-2 1 5 15,-3-3-11-15,1 0 7 0,0-1-1 16,-1 3-6-16,0-2 6 0,-4-2-3 0,5 0-1 15,-2 3 6-15,-3-3-4 0,2 3-4 0,-2-3-5 16,0 0 4-16,5 4 2 0,-5-4-1 0,0 0 3 16,0 0-6-16,0 0 5 0,0 0-3 0,-5 6 4 15,1-2-4-15,-1-1 0 0,-4 5 18 0,-2 1-18 0,-2 0-3 16,-5 3 13-16,3 0-8 0,-8 2 4 16,0 2-4-16,0-2-9 0,0-1-6 0,-3 1-6 15,1 1 6-15,-1-1-7 0,-1 0-18 0,4-2-9 16,0 3-17-16,-2 2-17 0,-2-3-24 0,4 1-36 15,0-1-40-15,9-3-46 0,-4 0-264 0,1 0-521 0,2 0 231 16</inkml:trace>
  <inkml:trace contextRef="#ctx0" brushRef="#br1" timeOffset="-119387.062">32206 4500 92 0,'0'0'183'0,"-1"-8"-7"15,1 8-21-15,0-3-15 0,0 3-13 0,0 0-19 16,0 0-9-16,0 0-9 0,0 0 3 0,0 0-1 16,0 0 2-16,5 13-10 0,-5-3-2 0,1-1-3 15,-2 0 26-15,2-1-10 0,-2 4-6 0,1 0 0 16,0-3-14-16,0 4-8 0,0-2-6 15,1 0-7-15,0-1-5 0,2-1-6 0,0 0-5 0,-2-1-1 16,4 2-8-16,-1-5-3 0,-1 4-2 0,1-4-6 16,5 2 2-16,-5-2-5 0,6 0-2 0,-1-5 0 15,0 1-5-15,3-1-1 0,-1 0-2 0,1-1-7 16,-2-1-3-16,0-4-3 0,2 5 6 0,-1-7-8 16,-3 3 5-16,1-4-2 0,1 3 1 0,-4-4-2 15,2 2 0-15,-1-2-3 0,1-2 3 16,0 0 1-16,-4-1 1 0,-2 2-3 0,4 1 12 0,-5-2-5 15,2 1 1-15,1 2 2 0,-4 0 4 0,0 3 13 16,-2-1 10-16,0 1 11 0,0 2 2 0,1-1 6 16,1 5 0-16,1-5-7 0,-1 5-6 0,-4-4-4 15,4 4 0-15,0 0 0 0,0 0-4 16,-7 13 0-16,4-6 1 0,-1 4-2 0,2 1-1 16,-1 0 1-16,0 3-9 0,-1 1 4 0,0 2 2 15,0-1 1-15,1 0-1 0,1 3 0 0,0-1-6 0,1 5 4 16,1-5-8-16,0 8 1 0,-1-9 2 0,-1 3-7 15,4 6 1-15,-2-3 4 0,0 2-3 16,4-2-2-16,-3-4 4 0,2-1-2 0,-5 0-2 16,5 0-1-16,-1-1-1 0,0 1-4 0,-1-7 3 15,-1 3 0-15,0-3 2 0,0-5-4 0,0 4 0 16,0-4 0-16,0-1 1 0,0-1 0 0,0 2 2 0,-1-2-9 16,-3-1 4-16,4 0-5 0,-3-1-1 0,-2 1-8 15,-1-3-7-15,-2 0-4 0,-2-1-7 16,-2 0-2-16,-2 0-4 0,4-2-1 0,-8-2-2 15,0-2-1-15,-5 1 0 0,4-1 6 0,-8-4 2 16,0 3 5-16,7 0-1 0,-7-4 4 0,3 1 0 16,-3 0-6-16,10 0-16 0,-2-1-25 0,1 1-24 0,0-2-51 15,6 0-52-15,-2-2-194 0,3 1-424 16,5-1 187-16</inkml:trace>
  <inkml:trace contextRef="#ctx0" brushRef="#br1" timeOffset="-118509.015">32377 4182 133 0,'0'0'182'0,"0"0"-18"15,0 0-15-15,0 0-17 0,0 0-14 0,0 0-15 16,0 0-7-16,0 0-7 0,0 0-7 0,0 0-5 16,0 0-9-16,0 0 0 0,1 13-2 0,-1-8 0 15,-1 0 0-15,0 2-1 0,-3-1-3 0,3 2-4 16,-2-1 3-16,1-1-3 0,-2 5 0 0,0-6-9 15,0 3 0-15,0 0-7 0,2-2-2 16,-1 2-3-16,-2-2-2 0,4-1-5 0,-2 2-4 16,1-2-4-16,-1 0 1 0,3-2-2 0,-4 1-1 0,4 0-1 15,0-4-4-15,0 6-4 0,0-6 2 0,-1 3 1 16,1-3-4-16,0 0 8 0,0 0 1 16,0 0 0-16,0 0-5 0,0 0 1 0,0 0-2 0,0 0 2 15,5-10-4-15,-2 3 4 0,-1-1-10 0,5-1 6 16,-2 1-5-16,-3-3 1 0,5-1-3 0,-1-1 4 15,2-4 3-15,-1 3-5 0,-2 3 0 0,2-3 8 16,-2-2 6-16,4 7-26 0,-4-2 4 16,1-1 8-16,-3 4 1 0,1 3 0 0,0-3 2 15,-2 2 2-15,1 0-1 0,0 2 8 0,-1-1-8 16,0 1 1-16,1 1 4 0,-2-1 1 0,-1 4 2 0,5-6-5 16,-5 6 1-16,4-3 2 0,-4 3 0 15,0 0 0-15,4-1-1 0,-4 1 4 0,0 0-4 16,0 0 9-16,0 0-3 0,0 0 1 0,0 0 0 15,0 0 2-15,9 7-1 0,-8-3-2 0,4 2 1 16,-5-2 6-16,2 1-9 0,0 3 1 0,0-1 1 16,1 3 3-16,1 0 2 0,-2-1-5 0,0 1-5 15,1 2-1-15,1 3 1 0,0-5 5 0,2 3-8 16,-3-3 3-16,1 1-7 0,0 2 3 0,1-3-2 16,-2 0 1-16,3-3-1 0,-5 3 0 0,3-3-4 15,0-2 4-15,-3 2-4 0,2-2 1 0,-2-2-1 16,-1 2 2-16,3-2 0 0,-3-3 7 0,1 6 5 15,2-3 0-15,-3-3 4 0,1 2-8 0,-1-2 6 16,0 0-1-16,0 0-4 0,0 0-6 0,0 0 0 16,0 0-10-16,0 0-29 0,0 0-42 0,1-11-55 15,-1 11-80-15,0-11-86 0,-2 7-209 0,2 4-541 16,-7-9 240-16</inkml:trace>
  <inkml:trace contextRef="#ctx0" brushRef="#br1" timeOffset="-24895.259">29064 943 21 0,'0'0'43'0,"0"0"5"16,-7-3-4-16,7 3 5 0,0 0-2 0,0 0-9 16,0 0 1-16,0 0 1 0,0 0-4 0,0 0-3 15,0 0 1-15,0 0-2 0,0 0-7 0,0 0 6 16,0 0-17-16,0 0 10 0,0 0-11 0,0 0 6 16,0 0 4-16,0 0-10 0,0 0-4 0,0 0 5 15,0 0-5-15,14 7 4 0,-14-7-6 0,0 0-6 16,12-2 9-16,-7 4-1 0,4-2-6 0,-3-2 16 15,5 1-11-15,0 1-6 0,2-1 7 0,0 1-3 16,5 0 5-16,1 0-6 0,1 0-6 0,-1-1 4 16,4 1 8-16,-5 1-11 0,10-2-6 0,2 2 11 15,-10 0-2-15,1 0-2 0,7 1 3 0,1-1-5 16,-8-1 3-16,0 2-5 0,7-2 3 0,0 2-3 16,-1 1 0-16,0-3 3 0,-5 0-3 0,5 2 11 15,3 0-7-15,-3 0-4 0,1-1 8 16,0 1 0-16,2-2-1 0,-1 1-4 0,0 1 3 15,2-2 3-15,1 2-12 0,0-2 5 0,0 5 10 16,-4-5-9-16,4 2-5 0,-3 0 4 0,0 1-1 16,-1-3 5-16,0 5-3 0,0-2-4 0,0 1 1 15,-6-3 6-15,6 1-2 0,-6 0 2 0,-2-2-6 16,1 3 10-16,7-1-6 0,-7 0-4 0,-3-1 1 16,4 0-4-16,-3-1 3 0,0 3 5 0,0-1-5 15,2-1 4-15,-1-1 2 0,1 2-3 0,0-2-6 16,10 0 6-16,-3 3 3 0,-2-1-5 0,-3-2 3 15,4 2-5-15,-6-2 7 0,1 0 0 16,1 0 1-16,5-2-1 0,-6 2-3 0,-3 2-10 16,4-4 11-16,0 2 2 0,-2-2-2 0,-2 2-4 15,1 0 7-15,-1-3 3 0,1 3-6 0,-3 0-5 16,0-2-3-16,4 2 2 0,-4-1 9 0,1 1-8 16,0-2 15-16,0 2-18 0,0-2 6 0,-5 1-3 15,1-1 0-15,0 0 3 0,1 0-2 0,-3-1 8 16,0 3-3-16,-1 0-4 0,0-3-3 0,-5 3 17 15,2 0-19-15,0 0 5 0,-8 0-2 0,9-1 0 16,-9 1 3-16,6 0-9 0,-6 0 9 0,8-1-22 16,-8 1-5-16,4-2-17 0,-4 2-14 0,0 0-48 15,0 0-117-15,0 0 52 0</inkml:trace>
  <inkml:trace contextRef="#ctx0" brushRef="#br1" timeOffset="-24176.439">29102 960 36 0,'13'1'56'0,"2"-1"-2"0,2 0-7 0,2 0 6 0,3 0-4 16,5-1-9-16,3 2-2 0,1-1-6 0,3-1 5 15,1 0-8-15,-1-1 0 0,3 4 0 16,3-1-9-16,1-1 9 0,9 0-10 0,-11 1-2 15,0-1 10-15,18 3-14 0,-1-5 9 0,-3 0-11 16,-1 2-3-16,3 0 2 0,-4 2 1 0,4-2-2 16,-2 3-26-16,-2-1 0 0,2 0 4 0,1-2-1 15,-2 0 1-15,3 0 1 0,-15 0 6 0,11 4-6 16,3-4 2-16,-15 0-1 0,15-2 4 0,-14 0-1 16,-2 4 6-16,2-4-2 0,-3 4-3 0,-2-2 1 15,4 2 17-15,-6-1-11 0,0 1-6 0,2-2 3 16,-2 0 0-16,0 0 7 0,-5-2-5 0,-7 4-7 15,2-2 7-15,-3 0-4 0,0 0 6 0,-1 0-7 16,-2 0 7-16,-4 0-2 0,-1-2 15 0,0 1-6 16,-1 2-7-16,1-2 14 0,-4-1-4 0,1 2 2 15,-4 0-2-15,-5 0-3 0,10-2 3 0,-10 2-7 16,9 0 7-16,-9 0 3 0,6 0-10 0,-6 0 8 16,0 0-6-16,7-2 6 0,-7 2-1 0,0 0 0 15,0 0 3-15,5 0-12 0,-5 0 7 16,0 0-8-16,0 0 4 0,0 0-18 0,0 0-20 15,0 0-12-15,0 0-66 0,0 0-121 0,-14-12 53 16</inkml:trace>
  <inkml:trace contextRef="#ctx0" brushRef="#br1" timeOffset="-20696.009">23712 6752 135 0,'0'0'170'15,"0"0"-13"-15,0 0-25 0,0 0-4 0,0 0-14 16,0 0-21-16,12-14 13 0,-3 6-3 0,6-4-1 15,2 0-5-15,5-5 2 0,4 0 0 0,1 0-4 16,1-2-6-16,3-1-4 0,2 1-7 0,-1 0-2 16,2-4-11-16,9-3 2 0,-10 6-3 0,-1 1-5 15,-2 0-6-15,1 4-5 0,-3-3-6 0,0 5-4 16,-5-2-3-16,-5 4-2 0,-1 3-9 0,-7 1-4 16,0 2 5-16,2 0-8 0,-7 1-3 0,0 1-20 15,-2 2-24-15,-1-3-36 0,-2 4-31 0,0 0-34 16,0 0-26-16,-10 8-37 0,-2-1-120 0,2 0-340 15,-4 4 151-15</inkml:trace>
  <inkml:trace contextRef="#ctx0" brushRef="#br1" timeOffset="-20403.689">24035 6629 60 0,'0'0'223'16,"0"0"-12"-16,0 0-12 0,0 0-12 0,0 0-15 16,0 0-16-16,8 0-6 0,-8 0-3 0,0 7-1 15,0 0-7-15,0 3-4 0,1 0-8 0,2 2-8 16,-2 4-10-16,-2 1-7 0,2 3-10 0,-1-1-7 16,0 5-10-16,0-4-12 0,0 9 3 0,0 0-12 15,0-1-2-15,0-3-7 0,0 0-1 0,0-6-8 16,0 0-1-16,0 0-6 0,0-1-13 0,0-7-23 15,0 8-19-15,3-11-26 0,-2 4-34 0,-1-3-21 16,1-1-21-16,2-5-23 0,-1 2-14 0,2-3-19 16,-1 0-16-16,-3-2-128 0,0 0-356 0,0 0 158 15</inkml:trace>
  <inkml:trace contextRef="#ctx0" brushRef="#br1" timeOffset="-20093.19">24089 6911 96 0,'3'-10'98'0,"-2"-2"11"0,0 7 4 16,-1-2 7-16,3 1 0 0,-2 1-7 0,2 0-8 15,-2 3-1-15,-1 2 4 0,5-5 5 0,-5 5-4 16,7 0-1-16,-7 0-1 0,8 5-3 0,-4-3 0 16,3 4 0-16,-2-1-9 0,1 5-6 0,3-3-4 15,-1 2-7-15,-2 0-8 0,1 3-6 0,-1-3-6 16,1 4-8-16,0-1-1 0,-1-2-6 0,0 1-5 16,0-1-4-16,-2 1-3 0,1-1-1 0,-1 0-6 15,-1-1-2-15,0 0 0 0,0-4-5 0,-1 0 1 16,3 2-4-16,-4-5-1 0,-1 0-2 0,4 1 0 15,-2-1-1-15,-2-2 0 0,0 0-3 0,7-7 0 16,-3 0-1-16,0-3 2 0,1-1-2 0,1-5-2 16,2-1 0-16,0 0-1 0,1-3 0 0,-2-2 0 15,1 4 0-15,0 1-1 0,-3 2-2 0,1-2 0 16,-1 6-3-16,-1-1-15 0,0 6-25 0,-1-2-30 16,-1 1-19-16,1 3-32 0,1-1-30 0,0 1-22 15,-1 1-19-15,-3 3-139 0,7-2-360 0,-7 2 159 16</inkml:trace>
  <inkml:trace contextRef="#ctx0" brushRef="#br1" timeOffset="-18367.305">24571 6882 37 0,'-4'-9'172'0,"3"3"-7"16,-4 0-5-16,0-2-11 0,-2-1-7 15,5 3-3-15,-5 0-3 0,2 1-6 0,0-1-2 16,0 2-8-16,-3 0-3 0,4 2-15 0,4 2-6 0,-15 2-8 16,10 2-7-16,-8 1-5 0,3 7-6 15,-3 0-5-15,0 2-7 0,2 1-4 0,1 5-4 0,-2-5-3 16,2 7-7-16,2-5-2 0,1 1-2 0,2-1-5 16,2-2-2-16,-1-3-3 0,3 1-3 15,1 0-6-15,0-5-2 0,2 3-3 0,0-3-6 0,3-4 5 16,-1-1-2-16,4-2 1 0,-1-2-5 0,5 0 4 15,-1-4-3-15,4-6 1 0,1-1-2 0,0 2-2 16,-2-5 0-16,4-6 1 0,-4 7-1 0,-1-7 0 16,-4 4 1-16,1 0 0 0,-2 1 1 0,-2 6-3 15,-1-3 0-15,-1 9 8 0,2-6 5 0,-3 4 0 16,0-1 0-16,-1 5 3 0,1-2-9 0,-3 4 2 16,0 0 1-16,0 0 3 0,0 0 3 0,8 10-2 15,-7-2-2-15,-1 1-2 0,1-3-1 16,2 3-1-16,-3-2 1 0,2 3-2 0,-2-2 0 0,4 4-3 15,-2-3 3-15,1-2-3 0,1 4-4 0,0-5 2 16,1 1-1-16,-1-2-6 0,3 0 5 0,-2-1-1 16,1 0 0-16,1-1 0 0,0-2-2 0,0-1-3 15,2-1-3-15,0-2-7 0,1 2-4 0,-1-3 4 16,0-1 1-16,-2 2-6 0,0-4-3 0,2 2-2 16,-1 1 1-16,-3-1 3 0,1 0 1 0,0 1 3 15,-1 0 1-15,-3 2 2 0,1-2 0 0,-2 1 3 16,3 1-1-16,-4 2 5 0,0 0 0 15,0 0-1-15,0 0 2 0,6 6 1 0,-3-1 0 0,-3 3 3 16,0-1-2-16,1 0 0 0,2 3 2 0,-3-3 1 16,2 4-5-16,-2-2 5 0,4 2-2 0,-1-4-1 15,0 3 0-15,3-3-6 0,-2-1 7 0,3 1-22 16,-3-2-8-16,2-1-22 0,2-1-10 0,1-1-9 16,0-3-6-16,-1 1-1 0,3-3-12 0,0-2-4 15,1 0-2-15,-2-4 2 0,4 0-10 0,-2-4 23 16,-1 2 11-16,-2 1 6 0,2-4-2 0,-3-1 14 15,-4 5 4-15,3-6 18 0,-3 5 8 0,-2-2 15 16,-2 3 26-16,3 2 15 0,-3 0 23 0,0 2 13 16,1 1 9-16,0 1 6 0,-1-2-5 0,2 4-12 15,-2 2-4-15,0 0 2 0,0 0 6 0,0 0 1 16,0 0-3-16,-3 12-1 0,4-6-3 16,-1 1-2-16,-1-1-4 0,1 3-5 0,0-1-2 15,1 0-1-15,-1 0-6 0,2-1-3 0,0-1-3 0,-2 1-6 16,0 0-4-16,0 0-3 0,1-2-2 0,-1-1-2 15,1 1 2-15,-1-1-5 0,-1 2 0 0,1-6-2 16,0 5-5-16,0-5 3 0,1 5-3 0,-1-5-2 16,0 0-4-16,0 0-1 0,0 0 4 0,0 0-5 15,0 0-1-15,3-16-4 0,0 10 5 0,0-4-4 16,0 3 1-16,1-4 1 0,1 3 4 0,-1-2-5 16,2 2-2-16,-3 2-1 0,2 4 3 0,-3-1-5 15,2 0 9-15,1 1-4 0,-5 2-1 0,0 0 2 16,12 7 1-16,-8-4 0 0,-1 2-2 0,5 4 0 15,-4-1 1-15,1 1 3 0,3 3-4 0,-2-3 0 16,-1 1 0-16,0 0 0 0,4-2 0 0,-1 0 3 16,-2 0-2-16,2-1-5 0,-3 1 3 0,5-6 2 15,-3 1-4-15,-1-2 1 0,2-1-1 0,2-1 1 16,-1-2-5-16,0 0-6 0,2-5 3 0,-2 0-4 16,2 0 1-16,-3-1 1 0,4-3-5 0,-5 3 2 15,3-8 0-15,-3 6 3 0,-2-3-2 0,-1 5 3 16,2-2 2-16,-1 2-2 0,-2 4 7 0,1-2 2 15,-3 2-2-15,1 2-1 0,-2 3 0 0,2-3 0 0,-2 3 2 16,0 0 3-16,5 8 1 0,-5-1 6 16,2 1-6-16,-2 0 0 0,2 4 4 0,-2-3 0 15,0 1-1-15,2 1 4 0,0-1-1 0,-2 1-1 16,0-3-3-16,4 2 1 0,-3-3 0 0,-1 0 0 16,3-1 0-16,-1-1-3 0,0-1 2 0,0 3-6 0,-1-5 3 15,2 2 0-15,-3-4 3 0,0 0-3 0,0 0-1 16,0 0 2-16,10-5-1 0,-6-1 2 15,1 1-4-15,-4-1 3 0,3-2 6 0,-4-1-8 16,4-3-1-16,-3 0 2 0,3 0-3 0,0-1 3 0,-3 4 0 16,2 1 0-16,-2-3-2 0,-1 8 3 15,4-2-3-15,-4-2 1 0,4 6-2 0,-4 1 3 0,0 0 2 16,0 0 0-16,10 5-2 0,-7 0 0 0,-1 1-5 16,3 3 5-16,0 0 1 15,3 1-2-15,-2 0 1 0,0 0-3 0,-1-1 6 0,2 0-3 0,3 2-3 16,-2-4 3-16,1 0 2 0,1-2-2 0,-1 0-5 15,4 0 7-15,-3-1-3 0,3-4 1 16,4-4 2-16,-2 3-3 0,0-6-2 0,6-2 1 16,-2 1-1-16,0 0-1 0,-2-3-5 0,2 4-8 15,-4-5-9-15,1 3 6 0,-2-1 1 0,-2-2 1 0,-4 5 0 16,1-1 4-16,1 3 0 0,-5-2 5 0,-1 2 0 16,0 2-1-16,0-1 3 0,-1-1 1 0,-1 2-1 15,-1 0 8-15,2-1 1 0,-3 4 11 16,1-5 1-16,-1 5-1 0,0 0 2 0,0 0 1 15,0 0 0-15,0 0 0 0,-14 9-2 0,10-5 3 0,2 0 0 16,-1 2-2-16,-1-2-2 0,-1 1 1 0,1 3-3 16,3-2-2-16,-3 1-1 0,2-1 0 0,0 1-2 15,1 0 0-15,0-2-1 0,0-2-1 16,2 2 0-16,-1-1-3 0,1-2-2 0,-1-2 0 0,3 5-1 16,-1-3 6-16,-2-2-5 0,0 0 2 0,0 0-1 15,14-7 2-15,-9 5-3 0,-5-5 3 0,5 2-2 16,-1 0 1-16,0-5-3 0,0 1 0 0,1 2-1 15,-2-1 5-15,0-3-2 0,0 6 4 0,1-3-1 16,-3 2-4-16,-1 4-2 0,4-6 6 0,-3 5 1 16,2-1-4-16,-3 4-1 0,0 0 3 0,1-2 0 15,-1 2 6-15,0 0 4 0,3 10-1 0,-3-2 0 16,1-1 1-16,-1 6-2 0,0 5 0 0,0-3-1 16,-4 6-2-16,4-3 0 0,0 7 1 0,3 2 0 15,-1-1 1-15,-2 2-2 0,0-3 0 0,5 1 0 16,-5-1 4-16,4 2-5 0,-1-9 0 0,-1 8-3 15,2-9 1-15,-1 1 3 0,2 1 0 0,-1-2-3 16,2-5 1-16,-2 5 5 0,0-6-8 0,-1 1-5 16,1-3 3-16,-1-1-7 0,1-4-10 0,-2 2-15 15,1 1-24-15,1-6-30 0,-2 2-28 0,-2-3-33 16,0 0-41-16,7-8-46 0,-6 4-128 0,1-3-390 16,-2-3 173-16</inkml:trace>
  <inkml:trace contextRef="#ctx0" brushRef="#br1" timeOffset="-18166.173">25518 6617 195 0,'0'0'187'0,"0"0"-20"0,0 0-19 15,0 0-16-15,0 0-24 0,2-3-37 0,-2 3-35 16,0 0-50-16,0 0-37 0,-7-5-113 0,7 5-177 16,-7-5 79-16</inkml:trace>
  <inkml:trace contextRef="#ctx0" brushRef="#br1" timeOffset="-17954.645">24805 6627 216 0,'0'0'249'0,"-9"-3"-22"0,9 3-24 0,0 0-19 16,0 0-19-16,0 0-19 0,0 0-19 0,0 0-41 15,0 0-45-15,0 0-62 0,-9-2-55 0,9 2-66 16,0 0-93-16,0 0-253 0,-13 4 112 0</inkml:trace>
  <inkml:trace contextRef="#ctx0" brushRef="#br1" timeOffset="-17262.911">24018 7718 205 0,'0'0'209'16,"12"-6"-16"-16,-3 2-18 0,4-1-12 0,5-4-7 0,6 0-4 16,6-2-12-16,0-1-8 0,5 0-10 15,-1-5-9-15,17-2-15 0,-2-3-8 0,3 3-6 16,-17 3-11-16,3 2-8 0,12-2-9 0,-18 7-5 15,0-2-2-15,-5 4-6 0,-7 2-8 0,-1 0-4 16,-6 1-11-16,-4 1-34 0,-2 1 0 0,1 2-20 16,-4-3-20-16,-4 3-29 0,0 0-20 0,0 0-28 15,0 0-18-15,0 0-18 0,-21 5-118 0,4-2-308 16,0 3 137-16</inkml:trace>
  <inkml:trace contextRef="#ctx0" brushRef="#br1" timeOffset="-17040.258">24251 7686 159 0,'4'9'188'15,"-4"4"2"-15,0 1-1 0,4 3-5 16,-4 1-8-16,4 7-7 0,-3 0-6 0,-1 1-12 0,4-1-9 16,2 2-8-16,-2-1-12 0,-1-2-13 0,-1 1-9 15,2-6-10-15,-1 0-7 0,2 1-4 0,-4-3-14 16,2-1-7-16,-1-3-7 0,1-2-10 0,-1 0-31 15,1-2-28-15,-2 0-36 0,2-2-35 0,1-3-38 16,1 0-32-16,1-4-46 0,2 0-129 0,-1-2-362 16,2-4 161-16</inkml:trace>
  <inkml:trace contextRef="#ctx0" brushRef="#br1" timeOffset="-16414.821">24559 7989 84 0,'0'0'204'0,"0"0"-19"0,0 0-17 0,6 0-17 15,-6 0-20-15,0 0-11 0,10-9-10 0,-5 3-12 16,-1 2-11-16,2-3-12 0,3 0-7 0,2 0-5 16,-3-2-7-16,-1 1-6 0,0-1-6 0,0 0-1 15,-2 1-6-15,0-2 2 0,-3 3-7 0,2 0-5 16,-4 0 1-16,0 0-5 0,-2 1-4 0,-1 2 0 15,-1 2 1-15,-1-1 0 0,0 2 0 0,5 1-6 16,-13 1 3-16,3 2 2 0,1 1-1 0,0 4 0 16,0 1 3-16,3-1-4 0,-2 2 4 0,1 3-2 15,1-2-9-15,4 3 5 0,-3 0-6 0,2-3 0 16,3 1-2-16,0 0 1 0,0-1 1 0,3-1-2 16,-1-2-1-16,1 1-6 0,1-4 4 0,1-1 1 15,0 2-3-15,4-5-2 0,1 2 2 0,2-3-1 16,0-3 1-16,1-1-2 0,6 0-2 0,-3-4-5 15,0 0-8-15,2 2 7 0,-3-6-5 0,2 1-4 16,-4 2-6-16,-3-1-5 0,3-1 0 0,-7 3-2 16,2-3 0-16,-3 5 10 0,0-5 2 0,-1 5 3 0,-2-1 6 15,1 2 4-15,-2 1 10 0,2-1-2 0,-2 2 1 16,-1 3-5-16,3-5-1 0,-3 5 3 16,0 0-3-16,0 0 4 0,0 0-4 0,5 12-1 15,-4-7 5-15,2 0-5 0,2 4-1 0,1 1-6 0,1-1-1 16,0 1-6-16,3-1-4 0,-1 1 7 0,4-1 0 15,5 1-1-15,-5 0 2 0,-2-3-2 16,1 2 2-16,-6-4 0 0,2 2 3 0,-6-2 4 16,5 0-5-16,-6-1 5 0,2 0 0 0,-6 2 6 0,2-1-6 15,-3 0 2-15,-5 1 2 0,0-1 6 0,0-2 1 16,0 1-4-16,-5 0 1 0,3 0 3 0,-5-3 0 16,1 2-3-16,1-2 3 0,-3-1-5 15,5 0 2-15,0-2-6 0,4 0-12 0,-3-2-5 0,5 2-7 16,2-5-18-16,-1-1-11 0,6-1-7 0,-1-3-4 15,4 0-18-15,2-5 3 0,7-1-10 0,-2-5-3 16,5 1-5-16,2 0-78 0,-1-1-195 0,1 0 87 16</inkml:trace>
  <inkml:trace contextRef="#ctx0" brushRef="#br1" timeOffset="-16210.15">25070 7629 38 0,'4'-8'139'0,"0"2"7"0,-2-1 12 15,-1 5-6-15,-1-2-6 0,0 4-10 0,0 0-7 16,0 0 1-16,-3 14-10 0,-1-5-1 0,2 9-4 15,-1 0 1-15,-1 7-6 0,2 1-4 0,0 3-4 16,2-2-1-16,0 2-11 0,2-2-5 0,-2 2-4 16,2 0-8-16,0-3-4 0,-1 0-8 15,3 0-5-15,0-7-7 0,0-2-9 0,1-1-1 0,2 0-4 16,0-4-3-16,-1-1-9 0,-1-1-1 0,-1-5-11 16,6 0-21-16,-5-1-18 0,0-1-27 0,3-3-34 15,-3-4-47-15,5-3-43 0,1 1-36 0,-6-3-139 16,1-1-382-16,-1-3 170 0</inkml:trace>
  <inkml:trace contextRef="#ctx0" brushRef="#br1" timeOffset="-16046.125">25082 7795 104 0,'0'0'177'16,"-4"-3"-16"-16,4 3-15 0,0 0-11 0,0 0-12 15,0 0-9-15,9 9-15 0,-3-7-8 0,2-1-8 16,-1 2-10-16,5-3-8 0,-3 3-3 0,5-3-17 15,4 2-22-15,0-1-20 0,1-2-32 0,0-1-35 0,1 2-40 16,0 0-115-16,-2-3-235 0,1 6 104 16</inkml:trace>
  <inkml:trace contextRef="#ctx0" brushRef="#br1" timeOffset="-15728.505">25495 7803 88 0,'-7'-2'247'0,"1"0"-11"0,0 0 1 15,6 2-13-15,-8-1-22 0,8 1-20 0,-5-1-18 16,5 1-13-16,0 0-11 0,-5 8-9 16,3-1-7-16,1-2-9 0,4 4-10 0,-5 6-5 0,5-1-5 15,-3 5-6-15,2 5-3 0,-2-1-6 0,0 4-4 16,4 1-7-16,-1 4-6 0,0-3 7 15,4 5-22-15,-4-2-1 0,-3 2-6 0,5-1-3 0,-4 1-6 16,-1-1-1-16,3-1-3 0,-2-3-5 0,-1 0-3 16,-1 0-4-16,2-2-18 0,0-7-10 0,-2 4-19 15,0-6-17-15,1-2-22 0,-2-7-17 0,1 1-19 16,1-3-19-16,-1 0-11 0,-2-2-33 0,3-5-10 16,0 2-16-16,0-2-16 0,0 0-128 0,0 0-365 15,-3-14 162-15</inkml:trace>
  <inkml:trace contextRef="#ctx0" brushRef="#br1" timeOffset="-15447.189">25451 7928 20 0,'4'-12'186'0,"-1"3"-14"16,3-1-14-16,2 0-14 0,0 2-14 0,2 1-11 15,4-3-10-15,2 4-8 0,-3-1-10 0,2 3-9 16,2 2-5-16,2 0-13 0,-1 4-7 0,0 2-1 15,1 2-9-15,-3-1-4 0,0 0-1 0,-3 7-6 16,-4-2 4-16,1-1-1 0,-4 1 5 0,0 0-1 16,-4 1 5-16,-1 2-1 0,-2 0-1 0,-3-1-4 15,-1-1-2-15,-3 4-4 0,-3-2-1 0,1-5-8 16,1 2 0-16,-5-1-3 0,2-1-9 0,1-1-11 16,-1-2-14-16,-2-1-10 0,5 1-16 0,-1-2-14 15,1-6-16-15,0 3-21 0,2-2-8 0,1-5-27 16,1-1-12-16,3-5-15 0,2-4-105 0,-2-3-275 15,6-4 121-15</inkml:trace>
  <inkml:trace contextRef="#ctx0" brushRef="#br1" timeOffset="-14826.775">25689 7654 29 0,'5'-8'123'0,"1"5"4"16,0-1 6-16,-3 3 13 0,-3 1 3 16,9 7 8-16,-3 1 0 0,-2 9-10 0,0 2-1 15,3 3-5-15,-3 6-6 0,-2-1-4 0,2 2-5 16,-3-2-4-16,3 4-11 0,-2-2-7 0,2 0-11 0,-1-4-10 15,0 2-4-15,-1-8-8 0,-1-1-10 16,2 2-3-16,-2-4-6 0,-1-3-5 0,3-4-6 0,-2 3-3 16,-1-4-7-16,2-2-6 0,0 0-4 15,-2-1-3-15,0-2-5 0,4-1-3 0,-4-2-16 0,7 0-13 16,-7 0-9-16,9-10-9 0,-1 1-13 16,2-6-10-16,-1 2-8 0,0-3-2 0,0 2 3 0,0-2 5 15,-3 5 9-15,2 1 2 0,-1 1 9 0,0 1 5 16,-3 3-1-16,2 2 3 0,-2 0 13 0,1 5 8 15,-5-2 6-15,9 7 9 0,-5-2 2 0,1 2 5 16,0 3 1-16,-1-2-3 0,3 3 5 0,0 1-2 16,-2-4-2-16,1 4-4 0,1-3 0 15,-2 0 3-15,4-2-3 0,0 2-1 0,0-5-4 0,1 0-1 16,-1-1-14-16,0-2-19 0,4-1-15 0,-3-2-21 16,-1-1-18-16,4-3-5 0,-2 1-10 0,0-2 3 15,0-2 4-15,-2 0-4 0,1-1 5 0,1-5-4 16,-4 1 7-16,0-2 10 0,-3 0 14 0,-2 5 11 15,2-5 20-15,-7 5 25 0,6 3 12 0,-6-4 37 16,2 7 22-16,-1 0 22 0,0-1 0 16,2 6 5-16,-5 0 3 0,5 0 12 0,-8 11 3 0,3-3 7 15,-4 7-1-15,2 0-5 0,0-1-4 0,1 3-10 16,-2-1-8-16,2-1-9 0,2 2-5 0,-2-1-5 16,3-4-5-16,-1-2-8 0,3-1-6 0,0-1-6 15,-1-1-5-15,2-1-1 0,-1-1-9 0,1 1-2 16,0-3-1-16,0-3-3 0,4 2-1 0,-4-2-3 15,0 0-11-15,11-8-6 0,-4 1-9 0,-1 0-5 16,1-1-7-16,-4 1-3 0,5-1 1 0,-3 2 2 16,-1 1 2-16,2 0 5 0,-2 1-5 0,0 2 7 15,0 1 5-15,-4 1-3 0,0 0 4 0,13 5 0 16,-11-1 3-16,3 1 2 0,-2 1 1 0,1 0 2 0,0 2-3 16,-2-4 0-16,3 2-3 0,-1-2-8 15,0-1-31-15,2 0-30 0,-1-1-35 0,3-4-33 16,-8 2-37-16,15-3-110 0,-6-2-316 0,3-1 140 15</inkml:trace>
  <inkml:trace contextRef="#ctx0" brushRef="#br1" timeOffset="-13828.685">26466 7875 71 0,'1'-5'164'16,"4"0"-8"-16,-2 0-1 0,-2 3-2 0,-1 0 1 15,4-2-13-15,-3 0 7 0,-1 4-5 0,2-5-11 0,-2 5-14 16,0 0-11-16,0 0-9 0,0 0-8 0,0 0-5 16,-13 6-6-16,9-2-6 0,-3-1-3 15,5-1-3-15,-6 2-6 0,3 2-9 0,1-2-6 16,-1 1 4-16,1 0-11 0,0 3-6 0,3-1-3 0,-4 3 0 15,4 0-5-15,-3 1-5 0,5-3 1 0,3 3-3 16,-4 2-4-16,6 1-2 0,2 1-4 16,1 2-2-16,0-5-6 0,1 2-7 0,3-1-9 15,1 0-8-15,0 0-13 0,-1-2-4 0,-4-1-14 0,0-4-5 16,-1 3-7-16,0-3-12 0,-1 1 2 0,-3 2-6 16,0-6-1-16,-3 1 10 0,0 0 3 0,-1-1-2 15,0-3 17-15,-2 5-2 0,2-5 15 0,-7 3 8 16,3-1 7-16,0 1 3 0,4-3 12 0,-10 0-1 15,10 0 8-15,-10-3 9 0,5 1 1 0,5 2 2 16,-7-2 3-16,7 2-2 0,-7-2 3 0,7 2-6 16,-4-4-2-16,3 1-3 0,1 3 4 0,1-9-3 15,2 6-1-15,-1-3 0 0,4-1 1 0,0-1-2 16,0-1 8-16,1 1-3 0,0-1-1 0,1-2 0 16,1 2-6-16,2-3 5 0,3-1-2 0,-2 1 10 15,4-2-7-15,-3 3 4 0,1-2-11 0,-4 5 3 16,2 2 1-16,-2-3-7 0,-1 3 10 0,0 0 2 15,-1 1 7-15,-3 2 9 0,-1 0 16 0,0-1 7 16,-3 2 10-16,-1 2 6 0,0 0-6 0,0 0 2 16,0 0 3-16,0 0 5 0,0 0-1 0,-12 12 5 15,5-2-3-15,0-2-5 0,2 2 1 0,0 1-1 16,-3 0-3-16,3 1-2 0,0 0-4 0,1 0-3 16,0 1-3-16,3 0-2 0,1 0-3 0,0-2-5 15,1-1 0-15,2-1-3 0,1 0 0 0,-1-2-6 16,5 0-1-16,0 0-3 0,1-2-4 0,1-1-3 15,4-3 3-15,-1 1 0 0,5-4 0 0,-4 1-5 16,0 0-3-16,3-3-1 0,-1-1 3 0,3-1 1 16,-8 4-5-16,0-3 0 0,1 0 1 0,-1 1-1 15,-2-1-3-15,-3 2 0 0,1 0-1 0,-1 1 0 0,-3 0 6 16,1-1 4-16,-2 1-1 0,-2 2-6 0,8-4 3 16,-8 2-3-16,0 2-18 15,1-4-21-15,-1 4-30 0,0 0-38 0,-9-4-43 0,9 4-39 16,-5-4-48-16,-3 3-173 0,2 1-437 0,-3-2 194 0</inkml:trace>
  <inkml:trace contextRef="#ctx0" brushRef="#br1" timeOffset="-13128.225">27334 7484 111 0,'3'-16'198'0,"1"1"-4"0,0 4-5 16,0-2-4-16,-3 6-7 0,2 0-11 0,-3 0-15 15,2 2-13-15,0 1-12 0,-2-1-10 0,0 5-12 0,2-4-10 16,-2 4-6-16,3-4-1 0,-3 4 8 16,0 0 0-16,0 0-3 0,-4 22 5 0,1-10-8 15,-6 8 0-15,3 7-4 0,-4 3-1 0,-6 17 6 16,1 1-3-16,-2-1-4 0,0 4 0 0,-1 3-3 0,-2-2-7 16,-1 1-2-16,2 4 5 0,-4-1-15 0,0-3 0 15,2 1-3-15,-1-5-11 0,3-2-1 16,-2 1-10-16,6-15 0 0,2 0-4 0,-2-1 2 15,2 2-4-15,0-5-6 0,1-5-6 0,3-5-4 16,1 0-12-16,3-4-18 0,0-3-17 0,4-3-14 0,-2 1-24 16,1-5-12-16,-2 3-22 0,3-4-27 15,-2-1-25-15,2 1-30 0,1-4-32 0,0 0-26 16,0 0-214-16,3-15-497 0,-1 4 220 0</inkml:trace>
  <inkml:trace contextRef="#ctx0" brushRef="#br1" timeOffset="-12322.174">27547 7640 23 0,'0'-5'213'16,"0"1"8"-16,0-2-5 0,0 2-14 0,0 4-9 15,0-6-15-15,0 6-21 0,2-4-14 0,-2 4-11 16,0 0-3-16,0 0 4 0,-2 17-2 0,2-6-9 15,-4 7-9-15,0 10-4 0,2-2-7 0,-2 5-6 16,1 0-5-16,3-2-7 0,-1 2-3 0,-3 4-7 16,4-4 0-16,-4-1-12 0,3-1-8 0,-4 2 0 15,1-5-9-15,-1 3 2 0,1-6-7 0,0-2 1 16,1-2-10-16,1-4-2 0,0-4-3 16,0 0-3-16,-1 1-3 0,3-5-3 0,-2-2-1 0,2 1 3 15,-1-2-5-15,1 0 6 0,0-4-7 0,-2 5-4 16,2-5-5-16,0 0 2 0,0 0-1 0,0-13 2 15,2 2-1-15,-2-1-5 0,0-6 1 0,0-1-1 16,1-5-3-16,4-5 1 0,-3-3 1 0,0 2-4 16,0-1 0-16,0-4-2 0,1 1 2 0,1-3-2 15,2 4-1-15,-1 1 2 0,1 3 1 0,-1 2 2 16,2 8-2-16,-3 0 0 0,-3 6-2 0,3 0 3 16,-3 3-1-16,2 4 0 0,-2 1-2 0,1 1 6 0,2 2-1 15,-4 2-1-15,0 0 6 0,17 10-2 0,-8-2 1 16,1 5-3-16,0 4 8 0,3 7-3 15,0-1 3-15,-1 1-4 0,3 3-1 0,-2 1 7 16,1 1-5-16,0-4 2 0,-2 3 2 0,3-2-4 0,-3-1-2 16,2-2 1-16,3 0 1 0,-11-6-5 0,2 0 5 15,-3-2-2-15,3-4 0 0,-2 1-2 16,-3-3 2-16,1 2-7 0,-3-5-11 0,3 0-17 16,-4-1-11-16,1-2-18 0,0 1-18 0,-2-1-21 0,1-3-21 15,0 0-26-15,-4 6-32 0,4-6-10 16,0 0-17-16,0 0-4 0,-13-10-168 0,7 5-409 15,-3-1 181-15</inkml:trace>
  <inkml:trace contextRef="#ctx0" brushRef="#br1" timeOffset="-12158.201">27615 7957 198 0,'-8'-1'213'16,"2"-1"-19"-16,1 0-11 0,-2 1-17 0,7 1-16 16,-6-2-8-16,6 2-18 0,-8 0-11 0,8 0-10 15,0 0-12-15,0 0-12 0,0 0-5 0,26 4-7 16,-12-5-6-16,5-1-10 0,8-3-5 0,1 0-10 15,3-3-18-15,0 1-21 0,3-1-20 0,-1-1-30 16,-1 0-28-16,1-1-31 0,0-1-24 16,-5-2-148-16,-1 4-307 0,0-6 136 0</inkml:trace>
  <inkml:trace contextRef="#ctx0" brushRef="#br1" timeOffset="-11859.374">28093 7645 79 0,'-3'-5'173'0,"1"-2"13"0,-1 3 9 0,0 0 8 16,1 0-13-16,1 0-14 0,1 4-13 0,0 0-19 16,-4-2-14-16,4 2-11 0,0 0-9 0,0 0-5 15,-7 8 0-15,2 1-5 0,4-1-5 0,-4 8-1 16,2 2-6-16,2 1-2 0,-2 8 0 0,1-1 1 16,2 6-1-16,0 1-4 0,0 12 0 0,-3-9-4 15,5 0-2-15,-2 10-7 0,1 2-7 0,0-12-2 0,-2 9-5 16,1-12-10-16,1 4 0 0,2-4-7 15,-2 1-2-15,0-2-10 0,-2 3 3 0,5-2-2 16,-2 0-12-16,2-4-8 0,-1 0-13 0,-3-4-14 16,1-6-11-16,0 0-16 0,1-9-13 0,0 1-13 15,1-1-18-15,-1-4-19 0,-2 1-15 0,3-2-13 0,-1-2-9 16,-2 1-10-16,0-4-21 0,0 0-8 16,0 0-22-16,0 0-135 0,0 0-371 0,-3-17 164 15</inkml:trace>
  <inkml:trace contextRef="#ctx0" brushRef="#br1" timeOffset="-11551.169">27989 7947 29 0,'0'-5'193'0,"0"-3"-21"0,0 2-13 16,0-1-17-16,4 0-11 0,1 0-11 0,4 0-16 15,-1 1-6-15,2-1-12 0,4 5-7 16,3-5-10-16,3 6-4 0,-3-3-6 0,4 4-11 15,-2 2 7-15,4 1-9 0,-6 1-7 0,1 1-1 0,-3 2-1 16,-3-2-6-16,-3 2-1 0,0 0-2 0,-1-1-7 16,-4 0 3-16,2 3 1 0,-4-1 6 0,-1-3-1 15,-1 2 2-15,-1 1-2 0,-4-1-5 16,-2 1 3-16,-4 0-3 0,2-3-6 0,-1 4-1 0,-4-1-1 16,-4-1-10-16,0 1-5 0,-1-2-8 0,0-5-11 15,1 5-11-15,-1-4-7 0,5 0-14 0,0-4-12 16,1 1-15-16,1-6-6 0,4 5-22 0,-3-5-8 15,6-5-4-15,-1 2-10 0,1 1-7 0,2-6-76 16,3-1-224-16,3 1 100 0</inkml:trace>
  <inkml:trace contextRef="#ctx0" brushRef="#br1" timeOffset="-11252.155">28245 7586 64 0,'3'-8'165'0,"0"3"14"16,1-1 4-16,-2 0 1 0,1 3-7 0,-3 1-1 15,3-1-9-15,-3 3-15 0,2-4-10 0,-2 4-13 16,0 0-2-16,0 0 1 0,0 0-4 0,3 16 1 16,-2-6-4-16,0 6 4 0,2 1-12 0,-2 8-8 15,3 4-4-15,0 0-7 0,-1 4-5 0,0 1 4 16,5 10-3-16,-4-7-5 0,6 10-4 0,-1-2-7 16,-3-11-1-16,3 11 2 0,-1-9-10 0,-2-3-4 15,3 2-3-15,0-1 2 0,-1 0-21 0,-1 0-3 16,1-2-3-16,2-1-1 0,-5-2 0 0,3 0-8 15,-3-1 1-15,-1-8-13 0,0-1 2 0,-3-1-13 16,3-4-14-16,-3-1-11 0,-1-2-16 0,0-1-15 16,0-2-18-16,0-4-11 0,0 1-25 0,-5 2-25 15,4-4-28-15,1-3-43 0,-9-2-21 0,9 2-22 16,-9-9-196-16,1 3-480 0,2-4 213 0</inkml:trace>
  <inkml:trace contextRef="#ctx0" brushRef="#br1" timeOffset="-10982.156">28195 7936 178 0,'1'-11'166'0,"0"2"-14"0,6 0-6 15,-1 1-11-15,4-1-7 0,1 1-11 0,5 0-12 16,1 2-7-16,3-2-12 0,0 5-12 0,1-1-4 16,2 4-2-16,5 0-11 0,-7 3 0 15,8-2-5-15,-2 3-10 0,-8 3 0 0,1-1-2 0,0 2-6 16,-2-1 2-16,-4 1-6 0,-2 1-1 0,-4-2-3 15,-1-1-10-15,-5 3 7 0,3-2-3 0,-5 3-2 16,0-3-1-16,-5 2 1 0,-1-1-5 16,-3 1 1-16,-3-1-4 0,3-1-5 0,-6 2 2 0,-3-3-10 15,5-2-4-15,-1-1-10 0,1 4-14 0,-2-6-17 16,0-1-24-16,1 0-15 0,2-3-31 16,-2-2-20-16,5 0-130 0,-2-3-291 0,-1-4 129 15</inkml:trace>
  <inkml:trace contextRef="#ctx0" brushRef="#br1" timeOffset="-10284.358">28537 7550 5 0,'0'0'220'0,"2"11"-3"0,-2-2-6 15,1 0-5-15,-2 8-10 0,2 0-9 0,0-2-9 16,0 3-13-16,3 1-10 0,-4 2-7 0,2-4-18 15,3 3-11-15,-2-1-10 0,4 4-11 0,-3-5-12 16,0-2-3-16,1-1-4 0,0-2-16 0,1-1 3 16,-1-2-15-16,-1 1-9 0,1 1-4 0,0-5-5 15,3 3-17-15,-6-4-14 0,5-2-12 0,-5 3-11 16,6-5-8-16,-3 1-8 0,0-3-5 0,4 0-8 16,-2-3-6-16,2-2-6 0,1-1-2 0,0 0-2 15,-1-3-1-15,2-3 5 0,1-2-13 0,-2 1 8 16,3 0 3-16,-3-3 3 0,-3 5 7 0,0 1 3 15,0-1 5-15,0 2 14 0,-3 2 19 0,0 2 8 16,2 1 8-16,-4 0 3 0,0 3 15 0,-2 1 13 16,0 0 11-16,7 6 5 0,-7 0 3 0,2-1 2 15,-2 5-7-15,4 0-5 0,-3 0-2 0,3 1-4 16,0 0-3-16,-3-5-2 0,3 6-6 0,-3-7 1 16,4 4-7-16,-2-4-4 0,1 2-1 0,-2-2-6 15,2 0 1-15,3-2 4 0,-1 1-5 0,-1-4-1 16,0 0 1-16,4 0-3 0,0-4-2 0,-4 0 1 15,5 0 0-15,-3-4-2 0,2 2 1 0,0-2-2 16,-5 0 0-16,3 0 0 0,2-2-2 0,-4-1 0 16,2 1 3-16,-1-5-3 0,-3 4 2 0,2 1-1 15,-3 1-3-15,3-1 8 0,-5 5 14 0,3-1 18 16,-2 0 1-16,2 4 11 0,-1-2-5 0,-2 1-5 16,0 3-3-16,0 0 8 0,0 0 18 0,4 12-2 15,-2 0 5-15,-1 2-4 0,1 6-4 0,2 4 3 16,-2 1-5-16,2 4 0 0,2-3-5 0,-3 3-10 0,3 0 7 15,-3 0-12-15,5 0 3 0,1 1-2 0,-4 0-7 16,4 0-4-16,-1-3 7 0,-1 2-9 0,-3 1-5 16,3-7 1-16,-2 5-1 0,-3-3-4 0,-3-5 0 15,1-1-5-15,0-1 1 0,-1-2-2 0,1 2-6 16,-3-6 8-16,3 0-10 0,-2-1-4 0,-1-2 1 16,-1-1-3-16,0-3-1 0,3 2 1 0,-4-2 1 15,1-3-9-15,-1 1 1 0,0-1-2 16,-3 0 1-16,-2-1-8 0,-1-3-11 0,0 1 3 15,1-4-16-15,-9-3-13 0,0 1-21 0,1 0-23 16,-5-5-33-16,-4 3-28 0,0-2-38 0,4-2-48 0,-5 0-199 16,6 1-483-16,-6-2 214 0</inkml:trace>
  <inkml:trace contextRef="#ctx0" brushRef="#br1" timeOffset="-8081.367">29530 7852 83 0,'0'0'233'15,"0"0"-23"-15,13-5-10 0,-13 5-10 0,5-3-8 0,3 0-9 16,1 1-11-16,1-1-15 0,8-1-13 0,0-1-11 16,1 2-11-16,10-2-11 0,-1 1-11 0,3 1-7 15,-3 1-6-15,1-2-11 0,0 2-3 16,-3 1-7-16,-8 1-8 0,1 1-5 0,-6 1-6 0,0-2-10 16,-3 0-21-16,-1 1-14 0,-2-1-21 0,-4 0-31 15,-3 0-27-15,4 4-41 0,-4-4-41 0,0 0-193 16,0 0-390-16,0 0 173 0</inkml:trace>
  <inkml:trace contextRef="#ctx0" brushRef="#br1" timeOffset="-7610.877">30258 7596 166 0,'-1'-4'203'0,"1"4"-2"0,0-6-12 16,0 2-14-16,0 4-18 0,0-4-18 16,0 4-13-16,-1-4-10 0,1 4-10 0,0 0-4 0,0 0 3 15,0 0-7-15,8 9 1 0,-6-3-3 0,1 1-1 16,1 0-1-16,-3 5 0 0,6 4 3 0,-5 0-2 16,0 4-1-16,2 4-4 0,1 5 11 15,-1-3-11-15,-3 2-5 0,3 0 0 0,-2 2 1 16,6 1-5-16,-6 1-13 0,0 1 7 0,0 0-11 0,1 0 1 15,1 1-8-15,0 2-7 0,-4-3-9 0,5 0-1 16,0 0-4-16,0-2 0 0,-1-1-5 0,0-3-3 16,0-6-9-16,2 5 1 0,1-1 2 0,-5-4-26 15,3-7-21-15,-2-1-26 0,-2-1-32 0,3 0-40 16,-3-2-46-16,-1-2-49 0,0-4-33 0,0-2-48 16,0-2-150-16,0 0-487 0,0 0 215 0</inkml:trace>
  <inkml:trace contextRef="#ctx0" brushRef="#br1" timeOffset="-7314.193">30303 7708 52 0,'-2'-8'269'0,"0"1"-27"0,1-4-26 0,1 6-12 15,0 0-22-15,-2 3-16 0,4-3-14 0,1 3-17 16,-3 2-11-16,12-2-15 0,-1 2-7 0,0 0-9 15,8 4-9-15,0 2-11 0,-2 0-4 0,4-1-7 16,-5 4-9-16,3 3-2 0,-4-3-5 0,0 1-5 16,-1 0-4-16,-3 3-2 0,-2-5-3 0,-2 2-3 15,0-4-1-15,-2 4-3 0,-5-3-3 0,2 2 1 16,-4-4 0-16,-2 2-4 0,-2-1-3 0,0 0-1 16,-4-1-3-16,-3 1 0 0,1 0-8 0,-5-2-3 15,1 0-7-15,-2 1-13 0,0-1-19 0,2-1-23 16,0-2-39-16,2-1-39 0,4-1-31 0,-4-2-47 15,1-1-135-15,4-1-380 0,0 1 168 0</inkml:trace>
  <inkml:trace contextRef="#ctx0" brushRef="#br1" timeOffset="-6984.929">30483 7668 59 0,'0'0'227'0,"14"4"2"0,-8-2-1 0,1 1-9 16,0 2-18-16,3 4-21 0,0 2-14 0,-1-3-17 16,1 2-9-16,-1 2-18 0,1 2-9 0,-1-4-12 15,0-1-8-15,-5 0-12 0,1 0-10 0,-1 1-2 0,1-4-10 16,-3-1-10-16,4 2 1 0,-5-3-7 16,0 2-2-16,2-3-6 0,-2 2-1 0,2-3-3 15,1 0-2-15,-4-2-3 0,0 6-2 0,0-6-4 16,0 0-1-16,0 0-2 0,0 0 0 0,4-12-4 0,-4 6-1 15,1-2-2-15,4-2 0 0,0-1-4 0,1-3 0 16,-1-3-1-16,2 0-2 0,-1 1 1 0,1-4-3 16,-1 3 5-16,-3 6-22 0,-1 1-16 15,3-3-15-15,-1 6-16 0,1-3-21 0,-1 4-15 0,-2 0-30 16,2 3-4-16,0-1-24 0,1 3-18 0,-5 1-6 16,11 3-136-16,-6-1-344 0,-2 2 152 0</inkml:trace>
  <inkml:trace contextRef="#ctx0" brushRef="#br1" timeOffset="-6100.78">30835 7775 69 0,'0'0'142'15,"2"3"-6"-15,-2-3-1 0,0 0-7 16,2 3-7-16,-2-3-5 0,0 0-4 0,0 0-11 0,13-12-10 16,-6 9-1-16,-2-2-10 0,0 1-8 0,2-4-2 15,-1-1 0-15,0 1-1 0,1-1-2 0,-2 1-4 16,-2-1 2-16,0 3 1 0,0-3 13 0,-2 4 11 15,1-3 12-15,-2 4-9 0,-2 0 3 16,2-2-6-16,-2 4-6 0,-2-3-5 0,-1 4 0 0,5 1-11 16,-11-2-4-16,11 2 0 0,-14 3-9 0,8 2-2 15,0 0-5-15,-2 2-1 0,2 0-10 16,-1 2 4-16,1 3-9 0,1-4-1 0,0 4-4 0,2 2-1 16,-1-1-8-16,4-4-1 0,0 6-7 0,3-5 0 15,-2 2-7-15,8 3 7 0,-1-6-10 0,-1 1-9 16,5 0-12-16,-2-5 1 0,7 4 1 0,1-5 1 15,1 0-1-15,3-2-6 0,6-2-5 0,-7 0-4 16,2-2-1-16,-2-1-2 0,7-2 4 0,-1-5 4 16,-2 0-5-16,-6 4-3 0,-1-4 1 0,0 0-1 15,0-1 2-15,-3-1-4 0,-2 2 7 0,1-6 2 16,-6 7 4-16,1-7 7 0,-3 6 4 0,-3-1 25 16,-1 2 7-16,-2 2 12 0,-1 1 16 0,-2 1 8 15,-3-2 9-15,1 3 0 0,-3 2 4 0,-1 1 0 16,-2 1 7-16,-1 1-8 0,-3 1-3 0,2 2 1 15,-2 7-11-15,-2-6-8 0,7 4-3 0,-3-2-1 16,2 6-7-16,-2 0-4 0,3 0-1 0,2-1-6 16,3-2-5-16,0 0 1 0,-1 1-13 0,3-2-1 15,2 1-9-15,1 0-1 0,1-4-3 0,0 2-5 16,2-3-1-16,0-1-5 0,3 0-2 0,-1 0-7 16,1-3-3-16,1-1 3 0,-7 0-2 0,14-4-3 15,-8 0 6-15,4-1 2 0,0-2 0 0,-1-2 4 16,2 0 0-16,-2-5 1 0,3-8-3 0,-1 9 3 15,0-3 0-15,2-10-1 0,-3 2 4 0,0-4 4 16,-1 5 2-16,-2-5-4 0,-6 3 3 0,2 6 4 16,-1-1 4-16,-2 2 15 0,4 6 9 0,-4-1 15 15,0 3 12-15,1 3 9 0,-1 0-3 0,-1 2-5 16,2 1-5-16,-1 4 6 0,0 0 5 0,0 0 3 16,-11 16 5-16,7-3 2 0,-1 1-8 0,-2 12-10 15,2-6 5-15,0 6-7 0,0-2 2 0,1-5-15 16,0 6 6-16,1-4-4 0,1-3-7 0,2 1 9 15,-2 0-11-15,4-3-1 0,-2 0-2 0,0-4-4 16,2 0-4-16,0-2 8 0,-1 1-15 0,2-2 1 16,-2-1 3-16,3-3-5 0,0 0-9 0,1-1 1 15,1 0 6-15,1-1-6 0,3-3-8 0,1-4-8 16,0-1-9-16,3-2-2 0,0-3-14 0,-1-1-7 16,2-1 3-16,-3 0 1 0,0-4 3 0,0 3 3 0,-1 1 6 15,-1 4 1-15,-4 1 7 0,-1-3 0 0,1 8 2 16,-5-2 5-16,3 1 3 0,1 3 5 15,-5 0 20-15,0 0 16 0,7 8 13 0,-5-1-2 16,3 0 2-16,-5 0-9 0,4 0-3 0,0 1-4 16,-3 1 4-16,4-1-7 0,-1 0 1 0,0-1-3 15,0-2-3-15,0 1-3 0,-2-1-2 0,2-2-4 16,1-1-24-16,0 0-28 0,2-2-42 0,-1 0-49 16,1-2-44-16,4-3-47 0,-3 0-39 0,-1-2-221 15,0 2-531-15,-3-2 235 0</inkml:trace>
  <inkml:trace contextRef="#ctx0" brushRef="#br1" timeOffset="-5952.568">31564 7670 30 0,'0'0'267'0,"0"0"-21"0,0 0-21 0,-3-7-24 16,3 7-16-16,0 0-26 0,0 0-23 0,0 0-40 15,0 0-47-15,1-6-52 0,-1 6-51 0,2-3-47 16,2 1-139-16,-4 2-259 0,5-3 115 0</inkml:trace>
  <inkml:trace contextRef="#ctx0" brushRef="#br1" timeOffset="-5504.145">31750 7625 146 0,'0'0'251'0,"-7"-3"-7"0,7 3-4 0,0 0-16 15,-17 3-9-15,7 3-9 0,3-1-11 0,-6 4-12 16,0 0-9-16,3-1-16 0,1 2-12 0,0 0-11 16,-3 2-7-16,5 2-14 0,-1-2-11 0,3-4-10 15,-1 5-9-15,2-4-6 0,0 2-14 0,2-3-5 16,2 1-6-16,-2 1-5 0,4-1-8 0,0-3-3 16,2 1-6-16,2-4-9 0,2 1-11 0,-3-2-14 15,10 0-22-15,-3-4-17 0,2-2-16 0,0 0-16 16,2-3-10-16,-1 2-4 0,0-4-5 0,0-3 1 15,0 3-2-15,0-4 2 0,-1-1 7 0,4-6 9 16,-7 4 8-16,5-8 10 0,-1-1-1 0,-4 0 10 16,-2-1 9-16,0-2-1 0,0 0 4 0,0-1 8 15,-5 4 10-15,0 7 14 0,-3 1 21 0,-1 5 24 0,3 0 16 16,-2 4 6-16,0 1-5 0,1 2-7 0,-2 5 2 16,0 0 6-16,0 0 2 0,-9 19 7 15,2-1-2-15,2 6-1 0,-4 0-2 0,4 3-6 16,0 2-2-16,1 0-6 0,0-2-5 0,4-2-8 15,0-7 2-15,2 10-5 0,1-11-9 0,0-1-1 0,1-6-5 16,-3 3-12-16,4-4-10 0,0-2-15 16,-1-1-17-16,1-3-22 0,3-2-25 0,-2-2-28 15,3-1-35-15,0-4-23 0,0 0-24 0,1-2-25 16,-2-3-149-16,-3 2-398 0,3-9 176 0</inkml:trace>
  <inkml:trace contextRef="#ctx0" brushRef="#br1" timeOffset="-5334.217">31936 7454 166 0,'0'0'176'0,"0"0"-4"0,0 0-7 16,0 0-8-16,0 0-11 0,0 0-9 0,0 0-16 15,7 10-7-15,0-9-12 0,0 1-7 0,3 1-12 16,0-2-6-16,2 0-8 0,-1-1-8 0,1-1-6 16,-5 0-17-16,4-1-32 0,-4 0-35 0,0-3-32 15,-2 0-37-15,-1-1-33 0,-2 1-140 0,-2-1-292 16,-4-4 129-16</inkml:trace>
  <inkml:trace contextRef="#ctx0" brushRef="#br1" timeOffset="-5187.59">31245 7295 48 0,'-1'1'153'0,"1"-1"-28"16,0 0-13-16,0 0-49 0,6 7-44 0,4-6-59 15,-3 0-40-15,4 1-87 0,1 2 38 0</inkml:trace>
  <inkml:trace contextRef="#ctx0" brushRef="#br1" timeOffset="-4428.148">32290 7568 117 0,'0'-3'231'15,"0"3"-5"-15,0 0-14 0,-2-7-17 0,2 7-16 16,0 0-11-16,0 0-9 0,-2 16-10 0,2-8-8 15,-1 2-12-15,-3 2-10 0,4 4-9 0,-1-4-11 16,2 1-30-16,3 3-6 0,-1 0-4 0,0-2-8 16,1 2-3-16,0-5-6 0,1-1-4 0,3 1-4 15,1-1-7-15,-3-3-1 0,6 0-5 0,-2-3-4 16,-1 0 0-16,4-1-3 0,2-3-4 0,-2-3-19 16,5-2-9-16,-7 0-10 0,6 0-4 0,-7-2 3 15,3-1-3-15,0-4 6 0,-2 3 0 0,-1-3 5 0,-2-3 0 16,2 2 1-16,-1-2 9 0,-4 1 0 15,0-1 4-15,-1 4 11 0,-1 0 5 0,-2-1 12 16,2 1 15-16,-2-1 15 0,-1 7 18 0,1-2 4 16,-1 1 9-16,0 1-8 0,0 2-2 0,0-1-7 15,0 4-1-15,0 0-9 0,0 0 17 0,0 0 8 16,-5 14-3-16,1 0 2 0,-1 4 8 0,1 1 6 16,0 10-2-16,-2-1-1 0,2 3-1 0,-1 0-1 15,-3 2-1-15,3 1-6 0,1 1 0 0,-2 0-11 16,2-3-4-16,-1 0-12 0,1 1 3 0,-1-3-13 15,3 1 2-15,0-3-7 0,-4-1-4 0,2-2-8 16,-5-2-6-16,5-5 9 0,4-2-4 0,-6 1-6 0,3-3-1 16,-3-3 3-16,4 1-6 0,-2-2-2 15,-1-2-5-15,1 0-3 0,-1-3 1 0,1-1-3 16,0 2-6-16,4-6 13 0,-8 7-3 0,3-4 4 16,-1 1-1-16,-3-4-1 0,9 0-8 0,-18-6-2 15,0-1 0-15,4-1-14 0,-4 0-11 0,-9-9-14 16,4 2-27-16,-5-1-28 0,-3 0-40 0,-3-1-50 15,-16-6-73-15,3 1-88 0,-12 4-285 0,3 3-681 16,-4 4 301-16</inkml:trace>
  <inkml:trace contextRef="#ctx0" brushRef="#br1" timeOffset="18201.256">23274 6870 40 0,'-5'1'232'0,"-2"0"-23"0,7-1-23 16,-9 3-9-16,6 0-11 0,-1 3-8 0,-1-2-5 16,2 3-13-16,-2 0-15 0,1 3-23 0,3-1-5 15,-3 4-11-15,3 1-7 0,1 0-8 0,-3 2-6 16,3 0-6-16,0-5-8 0,-1 1-7 0,1-1-2 16,1 1-7-16,-1 1-13 0,3-4-8 0,-2 0-3 15,-1-2-10-15,0 3-12 0,0-4-6 0,3-1-12 0,-2 2-11 16,-1-6-12-16,0 3-5 0,1 0-17 0,-1-4-26 15,0 0-16-15,0 0-16 0,0 0-10 0,0 0-125 16,0 0-287-16,0-16 127 0</inkml:trace>
  <inkml:trace contextRef="#ctx0" brushRef="#br1" timeOffset="18657.491">23215 6689 81 0,'0'0'130'0,"4"-5"-5"0,0 5 3 0,1-2-9 0,0-1-4 16,4 3-3-16,-3 0-12 0,2 0-2 0,1 3-3 16,5-1-6-16,-1 2 1 0,3 2-5 0,1 3-5 15,2 1-2-15,-2 0-5 0,7 7-1 0,-5-1 0 16,3 5-1-16,-3-3-8 0,0 4-2 0,0 4-5 15,-1-1 0-15,-2 2-4 0,-5 2 1 0,-2 1-5 16,1-2 3-16,-3 0-7 0,-2 2-3 0,-1 0 0 16,-6-1-3-16,0-4-2 0,-1 4 1 0,-4-4-6 15,-3 1 1-15,-1-1-5 0,-3-4 0 0,3-4 0 16,-3-2-1-16,-3-1-1 0,-7 3-5 0,-2-5 0 16,-1-2-3-16,-1 0-1 0,-1-3-2 0,1-5 1 15,0-3 0-15,6 0 2 0,-6-6-4 0,1-3 1 16,1-3-2-16,1-1-4 0,4-4 1 0,2-7-1 15,0-1-1-15,2-6-1 0,1-12-1 0,2-2 0 16,5-1-3-16,5-7 1 0,4 3 0 0,1-2 2 16,3 2-4-16,3 5-2 0,-1 10-1 0,5 2 2 15,1 0-2-15,4 5 0 0,0 4-3 0,4 4 2 0,-7 5-6 16,4 3-10-16,-2 4-9 0,3 3-17 16,-3 6-23-16,-1 3-25 0,5 2-30 0,2 11-36 15,-1 1-29-15,-1 3-175 0,-1 6-392 0,0 1 174 16</inkml:trace>
  <inkml:trace contextRef="#ctx0" brushRef="#br1" timeOffset="19533.678">23301 7882 90 0,'0'0'121'0,"0"0"-9"0,0-4-10 0,2 1-10 0,-2 3-12 15,3-3-10-15,-3 3 0 0,6-4-8 16,-2 1-7-16,1 1-11 0,0 1 4 0,-5 1-11 16,14 0 0-16,-9-1 2 0,3 1-6 0,-3 2-5 0,4 3-3 15,-4-3-1-15,0 3 3 0,1 2-3 0,-4-2-2 16,3 3-5-16,-4 3 7 0,-1 0-8 16,-5 5 7-16,0 0-5 0,0 2-7 0,-4-3 2 15,0 1 2-15,-1-2 2 0,0 2-11 0,-2-3 0 0,2-1-1 16,2-2 5-16,1-2 4 0,-1 0-3 15,3-3 4-15,1 1-3 0,-1-1-12 0,2-3 9 16,2 2 2-16,1-4-6 0,0 3 4 0,0-3-5 0,0 0 0 16,0 0 7-16,19-4 6 0,-7-1-8 0,5 0 8 15,0-3-11-15,1-1 2 0,7-3-10 0,0 0 7 16,3 0 4-16,-2 0-8 0,-2-1 10 16,0 1-18-16,-3 3-9 0,6-2-36 0,-8 1-3 0,-4 1-28 15,3-1-32-15,-8 4-99 0,-2-1-232 0,-1 0 104 16</inkml:trace>
  <inkml:trace contextRef="#ctx0" brushRef="#br1" timeOffset="19986.808">23059 7578 22 0,'0'0'109'0,"0"0"-17"16,1-5-3-16,-1 5 4 0,11-3-14 0,-4 3 5 16,6-3-8-16,0 3-10 0,5 3-6 0,1 0 2 15,0 3 2-15,9 6-9 0,-1 1 4 0,0 4-5 16,1 2-7-16,-2 5 2 0,-2 3-2 0,9 10 0 16,-5 2-4-16,0-2-1 0,-6-5 0 0,1 11-3 15,-8-9-6-15,5 10-5 0,-8-11-3 0,1 2 8 16,-3-2-11-16,-2-1 1 0,-3-2-11 0,0 1 6 0,-2-3 2 15,-5 0 4-15,1 0-4 0,-8-2-6 16,3-1 3-16,-7-3-9 0,-1 2 10 0,-5-2-7 16,-4 2 5-16,0-6 0 0,-5 1-7 0,-5-3 6 0,-1-1-10 15,-2-2 4-15,1-4-1 0,-5-3 3 0,3-5-6 16,-4 1-3-16,4-9 2 0,-1 2 2 16,2-7-1-16,-1 0-3 0,2-4-3 0,3-4 2 15,2-2 0-15,3-3 1 0,-4-13-1 0,10 8-3 0,3-2 5 16,-3-12-2-16,7-5 0 0,8 15-3 0,-1-14 0 15,6 12-5-15,5 1 4 0,1 3 2 0,3 1-3 16,2 1-1-16,3 7 4 0,3-1-1 0,2 0-6 16,3 3-5-16,6 1-18 0,5 5-17 0,2-3-36 15,2 5-22-15,1 4-153 0,1 3-279 0,12 1 124 16</inkml:trace>
  <inkml:trace contextRef="#ctx0" brushRef="#br1" timeOffset="55143.76">26181 6883 97 0,'0'0'116'0,"0"0"-23"16,0 0 13-16,0 0-12 0,-6 0-6 0,6 0-18 0,0 0 0 15,0 0 1-15,0 0-8 0,0 0 6 0,0 0-15 16,0 0-4-16,0 0 1 0,0 0-10 16,0 0 5-16,0 0-1 0,0 0-4 0,0 0 4 15,0 0-9-15,0 0 5 0,0 0-12 0,0 0 1 0,0 0 2 16,0 0-9-16,0 0 4 0,0 0-3 0,0 0 2 15,0 0-5-15,0 0 1 0,0 0 4 0,21 1-12 16,-21-1 8-16,13 0-2 0,-3-2-1 16,2 0-2-16,2-1 4 0,-3 0-5 0,10-1-1 0,-1 0 1 15,1-1 1-15,5 0-1 0,3 1-4 0,-4-4 5 16,-3 5-4-16,6-1 6 0,0-1-7 16,-9 2-5-16,3 2 6 0,-5-2 2 0,2 0-9 15,-2 2-1-15,-5 0 0 0,0-2 2 0,-1 3-3 0,-1-2-2 16,-1 2-3-16,-1-2 8 0,-2 1-1 0,-1 0 0 15,2 0-2-15,-7 1-3 0,9-2 2 0,-6 1 3 16,-3 1-2-16,0 0-1 0,8-2 8 16,-8 2-7-16,0 0-2 0,0 0-1 0,3-2-13 0,-3 2-7 15,0 0-16-15,2-3-13 0,-2 3-12 0,0 0-11 16,0-5-15-16,0 5-14 0,4-5-12 0,-4 5-1 16,0-6-15-16,0 3-81 0,0-1-225 0,-1-2 99 15</inkml:trace>
  <inkml:trace contextRef="#ctx0" brushRef="#br1" timeOffset="55727.759">26589 6679 66 0,'-2'-3'98'0,"2"3"-9"16,0 0-12-16,0 0-3 0,0 0-7 0,0 0-9 15,0 0 1-15,-4-2-4 0,4 2-1 0,0 0-7 16,0 0-3-16,0 0 1 0,0 0-3 0,0 0 8 15,0 0 2-15,0 0-3 0,0 0 3 0,17 5-7 16,-12-5-5-16,1 3 12 0,0-1-4 0,0-2-1 16,1 0 4-16,1 3 1 0,1-2 0 0,3 2-1 15,-1-1-4-15,2-1-1 0,0 1-1 0,5 1-8 16,-5-3-2-16,2 3-1 0,4-1-4 0,-4 0-7 16,1 0 0-16,-3-1-1 0,-1 3-11 0,6-2-5 15,-7 0 12-15,1 1 0 0,1-2-1 0,-2-1 0 16,1 1-4-16,-3 1-6 0,1-2 4 0,-2 1-1 15,0-1 3-15,-2 3-4 0,-1-3 1 0,3 0 0 16,-8 0-7-16,10 2 4 0,-6-2-4 0,-4 0-1 16,8 0 2-16,-8 0 2 0,6 2 4 0,-6-2-1 15,0 0-6-15,6 2-3 0,-6-2 2 0,0 0-1 16,4 0 1-16,-4 0-2 0,0 0-2 0,0 0 7 16,0 0-5-16,0 0 6 0,0 0-3 0,0 0 2 15,0 0-2-15,0 0-1 0,5 0-2 0,-5 0 5 16,0 0 0-16,0 0 3 0,0 0 3 0,-4 6 6 15,2 1 3-15,-2-2-3 0,-3 3 2 0,0-1 1 16,-1 3 0-16,-1 2 2 0,-5-1-2 0,1 2-3 16,-2 1-2-16,2 0-2 0,0-2 5 0,-4 1-3 0,-4 5 5 15,3 0-3-15,2-5 0 0,3-1 1 0,-2 0 3 16,0-1-6-16,3 2 4 0,1-4-3 16,2-2 0-16,-1 3-2 0,3-3-2 0,-2 2 1 15,1-1-2-15,-1-3 0 0,5 0-2 0,-2 0-1 0,2 1-4 16,0-2 1-16,0 0 2 0,3 1-3 0,-4-1-1 15,1-2-1-15,4 2 0 0,-4 0-11 0,3-1-6 16,1-3-14-16,-4 4-15 0,4-4-34 16,-1 3-22-16,1-3-44 0,0 0-46 0,0 0-147 15,0 0-365-15,0 0 163 0</inkml:trace>
  <inkml:trace contextRef="#ctx0" brushRef="#br1" timeOffset="123209.113">31812 1028 20 0,'4'-4'99'16,"-1"-5"-7"-16,-1 6-10 0,2-1 7 0,1 1-9 16,-4-3-15-16,-1 6 7 0,4-4-16 0,-4 4-1 15,4-2-4-15,-4 2 0 0,0 0-15 16,0 0-14-16,0 0 31 0,0 0 14 0,0 0-7 15,-2 20 13-15,-4-9-5 0,-2 2-2 0,1 4-8 16,1-3-10-16,-1 1-6 0,0 0 3 0,3-3-9 16,1-1-5-16,1-1 0 0,-1 2 0 0,2-4-8 15,-2-1 2-15,3-2 2 0,2 2-5 0,-2-7 4 16,2 7 2-16,-2-7 1 0,8 0-4 0,-8 0-2 16,29-11-3-16,-2 3-3 0,1-6 7 0,3 1-9 15,1-1 0-15,1-1-3 0,2-2 1 0,2 0 1 16,7-6-10-16,-9 5-7 0,10-10 2 0,-11 13-6 15,-1-4-24-15,12-6-21 0,-14 8-36 0,-2 4-33 16,-1 2-17-16,2 0-112 0,-10 6-272 16,-20 5 121-16</inkml:trace>
  <inkml:trace contextRef="#ctx0" brushRef="#br1" timeOffset="123699.041">32451 1923 11 0,'0'0'104'0,"0"0"-17"0,0 0-2 16,0 0-13-16,0 0 6 0,0 16-16 0,2-10-1 16,-2 0-8-16,1-1-1 0,-1 1-11 15,2 0 4-15,-2-6 4 0,0 5 4 0,0-5 0 0,4 6 3 16,-4-6-1-16,0 4-5 0,0-4 8 0,8 0 5 16,-8 0 3-16,20-10 4 0,-1 5-9 0,8-7 5 15,4-2-11-15,0-3-4 0,15-5-34 0,3-2-5 16,6-7-6-16,7 4 3 0,23-8 2 0,1-5-10 15,0 3-15-15,4-5-62 0,4-6-68 0,-5 2-87 16,6 4-248-16,-8-9 110 0</inkml:trace>
  <inkml:trace contextRef="#ctx0" brushRef="#br1" timeOffset="131726.152">27628 6504 20 0,'-2'-5'134'0,"0"-1"-7"0,-1-1-6 15,0 3 1-15,1-2-14 0,-1 1 0 0,2 1-15 16,0 1-17-16,1 3-1 0,-4-5-3 0,4 5-15 0,-2-3-11 15,2 3-8-15,-3-4 1 0,3 4-9 0,0 0-1 16,0 0 0-16,0 0-3 0,-5 9-3 16,1-3 5-16,0 4 2 0,2 1 1 0,-6 5-2 15,0 2 1-15,-3 9 5 0,0-4-6 0,0 2 1 0,3 2 5 16,2-2-5-16,-3 0 1 0,4-7-1 0,1 1-4 16,2 5 3-16,0-5-4 0,4 1 3 15,0-3-3-15,2-1-5 0,-1-3 6 0,4-1 2 0,-1-2-7 16,2-3 1-16,4 2 0 0,4-2-1 0,-3-4-5 15,6-3-1-15,0 2-3 0,9-6 4 0,-6-1-5 16,-1 0 0-16,0-1-3 0,6-5 0 0,-9 4 1 16,1-5 2-16,-2 0 0 0,5-3-3 0,-7 0-5 15,0-6 3-15,-1-2 3 0,-1 2-7 0,-4-4 1 16,1-1 3-16,-3-3-9 0,-2-1 3 0,-5 0 0 16,2-1 4-16,-4 0 3 0,-3 2 6 0,1 3 12 15,-5 0 7-15,1 7 5 0,-1 3 8 0,-3 0 6 16,-3 2-3-16,-5 2-5 0,-2 1-1 0,-5 3 0 15,-1 5-7-15,-6 3-2 0,-2 2-9 0,2 6-15 16,-3 1-15-16,-2 3-24 0,3 1-33 0,4 1-44 16,2 1-44-16,2 1-30 0,1 0-177 0,3 5-389 15,3 0 172-15</inkml:trace>
  <inkml:trace contextRef="#ctx0" brushRef="#br1" timeOffset="133987.71">32643 7757 85 0,'0'0'117'0,"0"0"-6"16,0 0-12-16,0 0-7 0,4-3-18 0,-4 3-3 15,10-1-12-15,-4 0 8 0,2 1-9 16,2-3-12-16,0 3 1 0,3-3 1 0,1 3-4 0,-1-1-14 16,5-2 4-16,-18 3-3 0,0 0-3 0,46-1-2 15,-46 1 0-15,0 0-12 0,37-1-2 0,-37 1 7 16,23-1-5-16,-23 1 2 0,0 0-6 0,0 0 9 15,31-2-4-15,-31 2-4 0,0 0-5 0,0 0 2 16,0 0 6-16,0 0-3 0,0 0-8 16,25-4-5-16,-25 4-22 0,0 0-18 0,0 0-15 0,0 0-27 15,0 0-22-15,0 0-69 0,4-15-191 0,-4 15 85 16</inkml:trace>
  <inkml:trace contextRef="#ctx0" brushRef="#br1" timeOffset="134599.11">32948 7558 79 0,'0'0'154'0,"0"0"-5"0,0 0-15 16,0 0-11-16,0 0-10 0,0 0-9 0,0 0-5 16,0 0-13-16,0 0-13 0,0 0-7 0,0 0-10 15,0 0-1-15,0 0-8 0,0 0-4 0,0 0-7 16,0 0-1-16,0 0-1 0,0 0-3 0,0 0 0 0,0 0-6 16,17 45 1-16,-8-33-5 0,-9-12 3 15,14 19-2-15,-6-8 1 0,-8-11-1 0,17 25-3 16,-9-15-4-16,-8-10 9 0,16 16-12 0,-8-6 0 15,-8-10-1-15,13 17-2 0,-13-17-1 0,12 12 0 16,-12-12 2-16,10 10-1 0,-10-10 2 0,0 0 10 16,0 0 19-16,13 11-1 0,-13-11-3 0,0 0-5 15,0 0-2-15,0 0-4 0,0 0 1 0,0 0-6 16,12 10 0-16,-12-10 7 0,0 0 2 0,0 0 0 16,0 0 4-16,0 0 1 0,0 0 4 0,0 0 5 15,0 0 13-15,4 15 7 0,-4-15 0 0,0 0-3 16,0 0-7-16,-24 26-2 0,8-11-8 0,0-1 1 15,-7 2-8-15,0 2-13 0,1-3-6 0,3 2-14 16,1-4-21-16,4 0-12 0,-5-1-30 0,1-1-40 16,2 0-44-16,5-3-44 0,-4 2-205 0,1 0-424 15,4-3 189-15</inkml:trace>
  <inkml:trace contextRef="#ctx0" brushRef="#br1" timeOffset="135752.662">33273 7329 48 0,'0'0'163'0,"0"0"0"0,0 0-18 0,0 0-10 16,0 0-10-16,0 0-6 0,0 0-9 0,0 0-4 15,0 0-7-15,0 0-10 0,0 0-9 0,0 0-7 16,0 0-6-16,0 0-10 0,0 0-6 0,0 0-3 16,0 0-5-16,0 0-11 0,0 0 5 0,-31-18-14 15,31 18 2-15,0 0-3 0,0 0 1 0,0 0-6 16,0 0-5-16,0 0 2 0,0 0-3 0,-43 17 1 16,43-17-1-16,0 0-5 0,0 0 2 0,-8 17-3 15,8-17 1-15,0 0-3 0,0 0-2 0,6 25 0 16,-6-25 1-16,11 15-8 0,-11-15 2 0,13 15-8 15,-13-15 4-15,14 15 0 0,-8-6-7 0,-6-9-2 16,13 16 1-16,-13-16-2 0,9 15-1 0,-9-15-1 16,7 20-2-16,-4-9 4 0,-3-11 0 0,1 21 1 15,-1-21 2-15,-5 24 3 0,5-24-4 0,-4 22 11 16,2-10-8-16,2-12 3 0,-9 20 2 0,9-20-4 16,-7 19 14-16,7-19-9 0,-3 13 2 0,3-13-4 15,0 0 3-15,-7 21 3 0,7-21-6 0,0 0 6 16,-2 14-5-16,2-14-7 0,0 0-1 0,0 0 2 15,6 19-14-15,-6-19-1 0,0 0 3 0,12 14 2 16,-12-14-1-16,0 0 5 0,12 9 5 0,-12-9-1 16,0 0 2-16,13 12-2 0,-13-12 2 0,0 0 0 15,0 0 0-15,8 12 8 0,-8-12-9 16,0 0 5-16,0 0 4 0,-4 22-4 0,4-22 3 0,0 0-3 16,-13 23 6-16,7-15 1 0,6-8-8 0,-18 18 7 15,9-8 5-15,-4 2 4 0,0 1-6 0,0 2 11 16,-2-1-4-16,2 3 7 0,-1-2 0 0,0 6 0 15,0-4-2-15,5 0 0 0,-2-1-2 16,1 0 16-16,3 2-20 0,1-1-2 0,2-1 0 16,4-16 3-16,-3 26-6 0,2-11-1 0,1-15 2 15,5 24-1-15,-1-12-1 0,-4-12-8 0,16 20-31 0,-3-9-31 16,-5-2-37-16,-8-9-85 0,21 13-207 0,-21-13 92 16</inkml:trace>
  <inkml:trace contextRef="#ctx0" brushRef="#br1" timeOffset="136612.718">33700 7299 43 0,'0'0'129'0,"0"0"-17"15,0 0-5-15,0 0-15 0,0 0-7 0,0 0-10 16,0 0-7-16,0 0-9 0,19-17-4 0,-19 17-9 16,0 0-2-16,0 0-2 0,0 0-6 0,28-5-3 15,-28 5-9-15,0 0-2 0,0 0-3 0,0 0 1 16,0 0-8-16,29 0 6 0,-29 0-11 0,0 0 7 15,0 0-8-15,0 0 9 0,0 0-7 0,0 0 2 16,0 0 2-16,0 0 0 0,0 0-6 0,0 0-1 16,-12 34 5-16,12-34 2 0,0 0-4 0,-17 18-2 15,17-18 0-15,-13 11-6 0,13-11 2 0,-13 16-4 16,13-16 2-16,-13 15 4 0,13-15-5 0,-10 18 1 16,10-18 2-16,-7 13-3 0,7-13-10 15,-7 11 8-15,7-11-11 0,0 0-4 0,-6 20 6 16,6-20-9-16,0 0 0 0,-2 20-7 0,2-20 0 15,0 0 8-15,0 18-9 0,0-18 9 0,0 0-6 16,-2 19 3-16,2-19 0 0,0 0 1 0,3 20 5 0,-3-20-5 16,0 0 10-16,0 18 1 0,0-18-5 0,0 0 1 15,1 20 9-15,-1-20 1 0,0 0-6 16,1 15 3-16,-1-15-2 0,0 0-1 0,0 0 5 16,0 22 4-16,0-22-3 0,0 0 5 0,5 15-3 15,-5-15 5-15,0 0-1 0,7 18-2 0,-7-18-7 16,7 13 8-16,-7-13-1 0,8 12-4 0,-8-12 3 15,10 14-4-15,-10-14 1 0,12 17-6 0,-7-5-2 16,-5-12-1-16,11 20-4 0,-7-11 8 0,-4-9-7 16,5 24 13-16,-5-24-3 0,4 22-6 0,-2-5 8 15,-2-17-2-15,-6 29 6 0,6-9 0 0,-6-3 8 16,3-1 2-16,-4 2 1 0,0-2 6 0,1 1 5 16,0-3 2-16,-1 4 4 0,-2-4 5 0,0 1 2 15,0 2-6-15,-1-4 4 0,-1 0 8 0,0 0-5 16,-3 0-2-16,0 0-7 0,0-1 0 0,0 0-7 15,-2-2 6-15,-2-2-5 0,-1 3 0 0,-2-4 2 16,2 1-10-16,-7 1-8 0,0-1-11 0,4-3-6 16,-5-1-16-16,-4 1-14 0,3 0-3 0,-2-2-22 15,-2-1-22-15,-2-4-57 0,-3 2-160 0,0-3 71 16</inkml:trace>
  <inkml:trace contextRef="#ctx0" brushRef="#br1" timeOffset="143018.933">28330 6646 7 0,'2'-6'99'0,"-2"6"-3"16,0 0-6-16,0 0-9 0,0 0-11 0,0 0-6 15,0 0-2-15,0 0-1 0,0 0-8 0,0 0-1 16,0 0 3-16,0 0-4 0,0 0-3 0,0 0-2 16,0 0-6-16,0 0-5 0,0 0 8 0,0 0-11 15,0 0-1-15,12 0 1 0,-12 0 2 0,9-2 0 16,-4 2-1-16,9-2-13 0,-1 0 8 0,5-1 2 16,1-1-4-16,8-1-4 0,4 0 3 0,-2-1 2 15,3 2-7-15,0-3-4 0,4 2-2 0,-3-1 0 16,-2 0-5-16,-2 4 2 0,-1-1-7 0,-5 2 1 15,0-2 9-15,-4 2-4 0,-1 0 0 0,-5-1-5 0,-3 2-2 16,-1-2-1-16,1 1 2 0,-3 1-1 16,-2-2 2-16,-5 2-3 0,8 0 3 0,-8 0-14 15,5-1-12-15,-5 1 1 0,0 0-16 0,0 0-6 16,0 0-6-16,0 0-14 0,0 0 2 0,0 0-12 16,0 0-13-16,-12-8-10 0,10 6-78 0,2 2-186 0,-11-3 83 15</inkml:trace>
  <inkml:trace contextRef="#ctx0" brushRef="#br1" timeOffset="143493.622">28781 6450 45 0,'0'0'84'15,"0"0"-8"-15,0 0-8 0,0 0-6 0,0 0-13 16,0 0 1-16,0 0-12 0,0 0-4 0,0 0-2 0,0 0 3 16,8-2-2-16,-8 2-6 0,0 0-5 15,14 2 4-15,-9 0-4 0,0-2 7 0,-5 0-6 16,14 0 0-16,-6 2-5 0,1 0 6 0,-1-1-5 15,-1 1-3-15,2 0 1 0,2 1-5 0,0-1 5 0,-2 2-3 16,3 0-2-16,-1-2 1 0,-1 1 1 0,3 1 4 16,-2-1-8-16,-2-1 3 0,5 1-3 0,-5 1-5 15,-2-3 1-15,-1 2 7 0,4-2-4 16,-6-1 0-16,1 3-3 0,-1-1 1 0,1 0-2 16,-1 0-1-16,-4-2 1 0,6 2-6 0,-6-2 0 0,4 2 10 15,-4-2-8-15,4 2-2 0,-4-2 19 0,4 2-1 16,-4-2 13-16,0 0-7 0,1 4 5 0,-1-4 5 15,0 5-2-15,-1 1-8 0,-3-1 1 0,2 1 1 16,-4 4-1-16,0-2-6 0,-3 2-2 0,-4 2-8 16,1 3-8-16,-8 1-18 0,-5 1-28 0,8-5-25 15,-7 2-45-15,0 3-76 0,-3-2-207 0,1 0 92 16</inkml:trace>
  <inkml:trace contextRef="#ctx0" brushRef="#br1" timeOffset="144516.449">29347 6433 42 0,'0'-3'126'0,"0"3"-10"15,0-5-7-15,0 5-15 0,4-4-10 0,-2 1-11 16,1 1-8-16,3-1-5 0,-1 1-9 0,6-1-1 16,-2 1-10-16,1 2 4 0,2-1-5 0,1 1-7 15,1 1-1-15,-2 3-3 0,2-3-4 0,-1 4 6 16,-4 4-3-16,5-1 2 0,-1 6-1 0,-4-4 0 15,0 4-2-15,-3 1 4 0,1 2-2 0,-5 0 1 16,0-1-4-16,-1 1 0 0,-1-2 6 0,-1 0-12 16,-3 2 6-16,1-5-7 0,-3 3 1 0,-1-4-3 15,1 0-2-15,-2-2-1 0,-1 3 4 0,0-3-3 16,2-2-1-16,-1 0 1 0,3-1-6 0,-2-1-1 16,2-1 2-16,0-1-1 0,4 1-4 0,-3-2 4 15,4-2-7-15,-2 3 0 0,2-3-2 0,0 0 3 16,0 0-3-16,7-11 1 0,2 4 0 0,-1-3-8 15,2 0 0-15,4-5 0 0,-1 1 4 0,1 1-8 16,-2-3 2-16,0 1 1 0,4-1 0 0,-5 1 3 16,-1-2-1-16,1 0-2 0,-1 2 1 0,0 1-1 15,-4 3 8-15,0 1 2 0,-3 0-4 0,1 4 7 16,-2-1 2-16,0 2 6 0,-3-1 0 0,1 3 1 16,0-2-1-16,0 5-1 0,-1-5 1 0,1 5-4 15,-6-2-5-15,6 2 3 0,0 0-3 0,-7 9 3 16,2-3-4-16,-1 4 4 0,2 1-4 0,0 1-1 15,1 2-2-15,0 3 2 0,1-2 1 0,3 2 1 16,-1 0 0-16,0 3-1 0,3-3 0 0,1 0 0 0,4-1-1 16,-2-1-3-16,1-3 5 0,2 0-3 15,3 1-2-15,-1-2 3 0,-2-2-9 0,3-2-4 16,-1 1-19-16,3-4-20 0,-4-3-14 0,3 2-23 16,1-3-19-16,-1 0-116 0,-3-3-241 0,3 0 107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3-04T08:45:38.650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F0"/>
    </inkml:brush>
    <inkml:brush xml:id="br3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4325 2791 30 0,'0'0'96'16,"0"0"3"-16,0 0-9 0,0 0 3 0,-4-5 2 16,4 5 1-16,0 0 0 0,0 0-3 0,-1-4-6 15,1 4-4-15,0 0-1 0,0 0-10 0,0 0-4 16,0 0 0-16,0 0-4 0,0 0-3 0,0 0-2 0,0 0-8 15,0 0 9-15,0 0-9 0,0 0 3 16,-1-2-7-16,1 2 3 0,0 0 3 0,0 0-7 16,0 0-4-16,0 0 0 0,0 0-3 0,-4 12 0 15,1-8-4-15,2 0-4 0,1 2 5 0,0-2-9 16,-3 4 0-16,2-1-2 0,1 2 1 0,0 1-1 16,-1-1 0-16,-2 1 1 0,2 0-2 0,-2 4 1 15,2-3 1-15,-3 3-1 0,3 3 2 0,0-3 0 16,-2 2-1-16,2 0-1 0,1 1 1 0,-4 1-3 15,2 0-1-15,2 1-2 0,-3-2 1 0,3 3-1 16,-3-1-2-16,3 0 1 0,0-2-1 0,3 10-1 16,-3-2-2-16,0 0-1 0,0-4-2 0,1 2 1 15,3 1-1-15,-4-4-2 0,0-1 2 0,0 5-2 16,1 1-1-16,-1-5-2 0,-1-2 3 0,2 2 1 16,2 5-3-16,-6-7-3 0,6 3 6 0,-3-2 0 15,0-2-6-15,0 8 6 0,0-5-4 0,0 0 1 16,0 6-1-16,0-2 1 0,0-5 0 0,0 5-2 15,1 1 1-15,-1-5 1 0,3 1 1 0,-6 6-5 16,2-8 8-16,2 8-1 0,-2-4-1 0,2-2 5 16,-1 4 3-16,-1-5-2 0,1 5 3 15,-3-6-5-15,2 5 2 0,1-4-3 0,0 1 0 16,-2 4-1-16,2 0-2 0,-2 0 5 0,1-4-3 16,4 3-3-16,-3-3 3 0,-2-3-4 0,1 2-1 15,1-1 2-15,0-3-3 0,-3 2 2 0,3-2 1 16,3 0 4-16,-6 1-3 0,2-2 4 0,1 3-4 0,-3-1 9 15,3 1 0-15,-1-7-4 0,0 9 4 0,1-3 1 16,-1 7 1-16,-2-7 0 0,-2 9 2 0,1-6-1 16,2 1 0-16,-1-1 5 0,-3-2-4 0,3 1-5 15,-2 0 6-15,0-2-6 0,1-2-1 0,2-3-5 16,-2-3-3-16,1 3 6 0,1-8-5 16,0 5 2-16,1-5-4 0,1-4 1 0,-1 10-2 15,1-10 0-15,0 7 1 0,0-7-7 0,0 0 1 16,0 0-8-16,0 0-8 0,0 0-14 0,0 0-26 0,0 0-54 15,0 0-65-15,1-22-111 0,-2 2-223 16,-1-9-549-16,-1-3 244 0</inkml:trace>
  <inkml:trace contextRef="#ctx0" brushRef="#br0" timeOffset="1974.325">1484 10365 106 0,'0'0'114'0,"0"0"-10"16,0 0-5-16,0 0-8 0,0 0-7 0,-6 0-7 15,6 0-2-15,0 0-4 0,0 0-3 0,0 0 0 16,0 0 3-16,0 0-4 0,0 0-5 15,0 7 3-15,0-7-7 0,0 4-1 0,0-4-2 16,0 5 7-16,0-5-2 0,1 8 0 0,-1-3 2 0,0 1 0 16,0 4 1-16,3 2 0 0,-6 1-4 0,2 2 0 15,2 2 2-15,-2 2-9 0,-2 0-2 16,-2 5-4-16,3 3 0 0,-1-3-3 0,2 2-4 0,1 2-4 16,-3-1 1-16,2 5-2 0,5-1-3 0,-4-1-2 15,0 1 0-15,0-4 1 0,0 6 1 0,-3 2 0 16,3-1-4-16,3 2 0 0,-3 9 2 0,1-11-4 15,3 4-1-15,-4 7-1 0,-4-12-2 0,8 15-3 16,-3-12-1-16,-1 10 1 0,4-11-2 16,-8 12 2-16,3 4-5 0,2-5 1 0,-2 3 0 0,0 0-3 15,3 0 2-15,2 1-3 0,-8-4-3 0,4 3 0 16,4-4-2-16,0 3 2 0,-3-11-2 0,3 9 0 16,-4-10 0-16,4-3-1 0,1 15 1 0,-5-14-1 15,0 0 1-15,0 14-1 0,1-14-2 0,2 2 3 16,1-2-2-16,-3 0 1 0,4 0-3 0,0 15 1 15,-2-3-2-15,-2-10-18 0,-1 10 5 0,3 0-3 16,-1 0 5-16,-2 0 2 0,0 1 2 0,3 2-2 16,-2-3 2-16,2 0 1 0,-3-10-2 0,3 15 5 15,-5 0-1-15,2-3 0 0,-1 1-4 16,2 0 5-16,-1 4-3 0,0-2 0 0,0 2 2 0,0-3 2 16,-1 1-2-16,1 4 3 0,0-5-4 0,-7 3 4 15,11-3 5-15,-4 6-9 0,3-5 2 0,-3 2 0 16,3 0 1-16,-1 3-3 0,-2-4 1 0,2 4 1 15,-4-1-1-15,2 2-3 0,-4 1 5 0,4-2-2 16,0 0 0-16,0 1-3 0,0-1 4 0,-4 0-3 16,4 2 1-16,0-2 0 0,3-5 1 0,-6 6 0 15,3-7 0-15,-1 3-3 0,2-3 3 0,-5 3 1 16,4 1-1-16,0-3 0 0,0 2 3 0,0-5-2 16,0 5 1-16,4-5-3 0,-1 2 1 0,-2-3 1 15,1-12-2-15,5 10 5 0,-6-8 0 0,7 6-1 16,-3-9 24-16,0 12 0 0,4-13-6 0,-5 4 3 15,2-3-4-15,2 12 1 0,-6-13-1 0,4 13-2 16,-2-12-4-16,-1 1-1 0,-2 0-4 0,1 0 2 16,0 0 0-16,-2-1-1 0,1-1-1 0,1-2-3 15,-1 3 0-15,-1-5-3 0,-1 2 1 16,1-4 0-16,1 2 0 0,0-12 2 0,-1 2-1 16,0-3 1-16,0-4-2 0,-1 1-2 0,2 2 5 15,-2-3-2-15,1-2-1 0,0 2 4 0,-1 1-1 0,-1-2-29 16,2-1-2-16,3 2 4 0,-2 1 3 0,-1-2-1 15,3 7 3-15,-1-1-1 0,4-2 0 0,-4 3 3 16,3 1-7-16,-1-2 6 0,-3-3-2 0,2 6-2 16,-1-3 4-16,2-3 2 0,0 2 0 15,-1-4-1-15,-1 1 4 0,-2-3 2 0,2-1 1 16,-2-1 0-16,2-1-1 0,-2-1 0 0,0 1-9 16,-4-3 2-16,6 1-20 0,-5-3-28 0,0 2-20 15,3-4-20-15,-5 7-10 0,4-6-30 0,1-1-4 0,0 0-25 16,-10-2-89-16,6-3-285 0,-1 0 127 0</inkml:trace>
  <inkml:trace contextRef="#ctx0" brushRef="#br0" timeOffset="3224.48">1579 16201 2 0,'0'0'53'0,"0"0"-2"16,0 0-2-16,0 0 4 0,0 0 3 0,0 0-1 15,0 0 5-15,0 0 15 0,0 0-15 0,0 0-5 16,8 0 1-16,-8 0 1 0,0 0-1 0,0 0-2 16,0 0-1-16,0 0-6 0,0 0-8 0,0 0 4 15,0 0-8-15,0 0 1 0,0 0-4 0,0 0-6 16,0 0 0-16,0 0-1 0,0 0-2 0,1 3 9 15,-1-3 9-15,3 5-10 0,-2 1 8 0,2-1-8 16,-1 2 5-16,-1 0-4 0,2 4 1 0,-2 0-2 16,1 7 0-16,1 1-2 0,1 7-4 15,-2-1 3-15,2 1 5 0,4 4 4 0,-6-2-3 0,4 4 0 16,-4-3 0-16,1 8 0 0,1-3 4 0,-2 0-3 16,-1 3 0-16,2-1 0 0,0 10-4 0,-1-9 3 15,-2-3 0-15,2 2-3 0,1-1-1 0,-8 0-5 16,7-1-2-16,-2 3 32 0,3-4-4 15,-3-3-4-15,0 1-2 0,0-1-4 0,-3-4-5 16,6 1 1-16,-3-1-2 0,0-7-7 0,0 5 3 16,0-7 2-16,0 0-3 0,0 3 3 0,0-2-1 15,-3 0-4-15,6-1-7 0,-3 0 11 0,-5-3-5 16,5 3-1-16,-2-2-1 0,2 2-1 0,-3 0 0 16,3-3-1-16,-1-2-5 0,-1 0-3 0,1 5 2 15,-1-5-4-15,0-1 0 0,1 1 1 0,2 2-2 16,-1-2-2-16,2-2 3 0,-4-1-3 0,2 1-4 15,0-4 3-15,2 5-3 0,0-5 1 0,-2 1-5 16,0-2 5-16,0 0-5 0,0 1 2 0,0-6 1 16,0 9-14-16,0-9 12 0,1 5 2 15,-1-5-13-15,0 0 17 0,2 3-5 0,-2-3-3 16,0 0 2-16,0 0 0 0,-3 7-8 0,3-7-1 16,0 0-9-16,0 0-12 0,0 0-15 0,0 0-15 15,0 0-16-15,0 0-32 0,0 0-45 16,0 0-47-16,0 0-44 0,0 0-125 0,0 0-396 0,0 0 176 0</inkml:trace>
  <inkml:trace contextRef="#ctx0" brushRef="#br0" timeOffset="4191.557">1700 17729 118 0,'0'0'117'0,"0"0"-4"16,0 0-14-16,0 0 3 0,0 0-2 0,0 0 1 15,0 0-3-15,18-6-9 0,-9 7-4 0,3-2-7 16,2 1-10-16,2 0 0 0,3 0-4 0,3 1-9 16,7 0 0-16,2-1-12 0,-5 4 1 0,8-1-3 15,1-5-8-15,-3 7 3 0,5-3-8 0,-1-7 1 16,16 8-7-16,-11-5 3 0,13 1 1 0,3 4 13 15,7-5 11-15,-4 1 6 0,6-1-7 0,28-3-7 16,-29 0-2-16,27 1-4 0,-23-1-2 0,25 0-9 16,6 2 2-16,-8-4-8 0,-27 2-3 0,30-6-6 15,3 10 0-15,-2-4-4 0,-1-4-3 16,-30 4-3-16,32 2-7 0,-5-1 7 0,-28-1-5 16,38-1 5-16,-7-2-3 0,-3 5-5 0,0-2 5 15,1 4-1-15,-4-5-4 0,3 6 3 0,-29-3 0 16,2 0-2-16,36 1 8 0,-35-2-2 0,30 1 3 15,-29-2-1-15,24-3-1 0,-1 7 1 16,-26-2 0-16,3 2 0 0,26-5-3 0,-33 5-1 0,6 0 1 16,-1-2 0-16,26 5 1 0,-31-4 1 0,2 2 5 15,-1-1-4-15,-1-3-1 0,4 4 7 0,-1-4-9 16,2 8 0-16,-5-1 3 0,2-8-3 0,1 7 2 16,-3-2-5-16,0-2 9 0,2 4 0 0,-9-2-4 15,6 0-2-15,-7 0 3 0,0-2-7 0,1 0 10 16,-2 6 0-16,0-4-5 0,0 0 3 0,-11 0 1 15,11 3-7-15,0-6 0 0,-12 6 6 0,12-3 2 16,-13 0-6-16,3 1 1 0,11 0-1 0,-15-1 0 16,14 0 3-16,2-2-4 0,-3 2 6 15,1 2 0-15,-14-2-1 0,15 4-3 0,-12-5 3 16,12 3 0-16,1 5 3 0,-2-11-7 0,0 8 4 16,4-1-4-16,-15-2-1 0,13-2 3 0,2 2 4 15,-2-2-8-15,-1 2 7 0,2 0-3 0,-2-3 0 0,-1 3-1 16,-13-2 1-16,2 1-2 0,12-3 3 0,-13-1-4 15,16 1 5-15,-3 2-1 0,3-3-2 16,-18 6 0-16,16-4 7 0,-15 0-4 0,16 3-1 16,-17-2-3-16,3-2 5 0,0 3-4 0,-2-4 1 15,2 3 0-15,-2-1 3 0,2 1-5 0,-3 0 9 16,3-2-3-16,-2 1 2 0,-4 2 2 0,1 0-1 16,0 0 2-16,-1 0-4 0,-2-4 1 0,0 4-4 15,-2-3-1-15,-8 5 3 0,5-5 2 0,-7 3-4 16,0-2 3-16,0 0-4 0,-5 2-1 15,2 0 3-15,-3-3-3 0,-1 3 2 0,0 0-4 16,-3 0 2-16,-2 0 3 0,-1 3-6 0,-7-3 2 0,13 0 2 16,-13 0-1-16,9 0 3 0,-9 0-7 15,0 0 1-15,0 0 1 0,11 0-6 0,-11 0 1 16,0 0-4-16,0 0-14 0,0 0-21 0,0 0-35 0,0 0-39 16,0 0-204-16,0 0-349 0,-39-5 156 0</inkml:trace>
  <inkml:trace contextRef="#ctx0" brushRef="#br0" timeOffset="5450.395">1378 17894 68 0,'0'0'121'0,"-7"-3"-8"16,7 3-7-16,-8-1-7 0,8 1-12 0,0 0 1 15,-9 0-2-15,9 0-2 0,0 0-15 0,-9 4-2 16,9-4 0-16,-5 5-2 0,0 4 8 0,1-2-6 15,-1 7-1-15,1-2-2 0,-2 4-5 16,4 1-2-16,0 0-6 0,2 2 1 0,0 0-12 16,4-1 3-16,2-1-5 0,-1 0-6 0,-1-3-4 15,4 1 1-15,1-1-3 0,-9-14-7 0,15 18 0 16,-7-9 0-16,-8-9-8 0,20 12-2 0,-20-12-3 16,19 5 0-16,-19-5-3 0,0 0 1 0,0 0-5 15,45-8 6-15,-36 2 4 0,1-1-13 0,-5-1 9 16,3-1 0-16,-3 1-1 0,-1-4-3 0,-3 2 5 15,3 0-7-15,-4-2-1 0,-1-2 7 16,-3 4-2-16,1-2-6 0,-2-1 3 0,0 3 6 0,0-1-12 16,-4 1 6-16,-4-1 0 0,3 4-2 0,-5-3-2 15,4 5 2-15,5 0-10 0,-3 2 4 0,3-1-6 16,-1 2-14-16,7 2-28 0,0 0-16 0,-15 0-28 16,15 0-20-16,-5 7-27 0,5-7-88 0,-1 9-254 15,1-9 112-15</inkml:trace>
  <inkml:trace contextRef="#ctx0" brushRef="#br0" timeOffset="14053.912">1196 17476 38 0,'-2'-7'68'0,"2"7"-3"0,-1-5 0 0,1 5 15 15,0 0-16-15,-6-6 2 0,6 2 3 0,0 4-4 16,-3-5 2-16,-1 0-4 0,2 2-10 0,-2-1 20 15,0 0-13-15,-1-1-3 0,0 2 3 16,0 1 5-16,0-2-5 0,-1-2-2 0,-1 4 9 16,7 2 1-16,-9-5-1 0,5 5-4 0,4 0-2 15,-9-5-4-15,9 5-3 0,0 0-9 0,-14 5-4 16,11 1-3-16,0 5-3 0,-1-1-1 0,0 1-2 16,0 1-1-16,3-2-9 0,-2 4 4 0,3-4 0 15,0 2-6-15,3 1-8 0,-3 1 3 0,1-3-1 16,3 0-3-16,0-4 1 0,0 5-4 0,-1-4 0 15,4 1 7-15,-2-1-10 0,0 1-3 0,-1-5-2 16,4 1 2-16,-3-2 4 0,0 0-7 0,4-3 2 16,-3 2-1-16,1 0 1 0,-7-2-3 0,13 0 0 15,-13 0 2-15,12-4-1 0,-8 1 1 0,1-2 0 16,-1 0-2-16,2-2 3 0,-5-2 1 0,1 2-3 16,0-1 0-16,-2-1 2 0,0 1-1 0,-1-2 2 15,0-1-4-15,-2 4 7 0,1-4-9 0,-2 2 8 16,-1-1 4-16,1 2-4 0,-1-3-3 0,0 5 6 15,-1 0-2-15,-1-1-2 0,1 3 1 0,-1 0 4 16,2 1-3-16,-2-3-3 0,0 5-1 0,7 1-1 16,-10-3-2-16,10 3-11 0,-12 0-15 15,12 0-24-15,-10 3-24 0,10-3-34 0,-6 5-25 16,3-2-25-16,3-3-101 0,0 12-283 0,0-7 125 16</inkml:trace>
  <inkml:trace contextRef="#ctx0" brushRef="#br0" timeOffset="14391.427">1426 17643 126 0,'-31'-1'138'0,"31"1"-14"0,-3 6-8 16,1-1-9-16,0 2-13 0,2-7-11 0,-1 12-7 15,0-5-10-15,0-1-3 0,1-6-12 0,-2 12-16 16,1-6-36-16,-1-1-38 0,0 2-29 0,4 1-95 16,0-2-174-16,-4 2 77 0</inkml:trace>
  <inkml:trace contextRef="#ctx0" brushRef="#br0" timeOffset="14775.831">1474 17500 49 0,'0'0'126'0,"-5"18"-11"0,5-18-7 0,5 16-8 16,-4-6-13-16,3-2-7 0,-1-2-7 0,2 6-15 15,-1-3 1-15,1 2-11 0,-1-7 3 0,1 3-12 16,1 0 3-16,-3-2-5 0,-2-1-1 16,4 3-13-16,-5-7 3 0,10 4-9 0,-10-4 2 15,8 2-5-15,-8-2-3 0,9 1 1 0,-9-1 2 0,0 0-6 16,9-8 12-16,-9 8-7 0,10-10 0 0,-9 4 3 16,2 0-1-16,-3-1 7 0,4 0 6 0,-3-1 6 15,-1 2 4-15,-1-2 6 0,-1 1 4 0,0 1 3 16,-1-1 3-16,-2 2-2 0,-1 0 2 15,1-1-6-15,-3 4-3 0,-3-1-11 0,-1 2-6 16,12 1-5-16,-24 1-19 0,12 2-23 0,2 0-27 16,0 2-26-16,1 0-44 0,-1-1-165 0,1 3-304 15,1 0 135-15</inkml:trace>
  <inkml:trace contextRef="#ctx0" brushRef="#br0" timeOffset="17136.167">4665 17030 43 0,'-2'-9'60'0,"0"6"-4"0,-2-2 2 0,3 1 0 0,0 0-1 16,1 4-2-16,-5-6 7 0,1 1-8 0,0 1-3 15,0 1 3-15,0-2-4 0,4 5 4 16,-6-8-12-16,2 4 0 0,0 0-4 0,2-1-7 15,-4 2 0-15,6 3 7 0,-6-7-1 0,3 2 1 16,3 5-7-16,-7-5-6 0,4 4 8 0,3 1-2 16,0 0-1-16,-6-3-8 0,6 3 1 0,-4-1-3 15,4 1 4-15,0 0-3 0,-3-7-5 0,3 7-1 16,0 0-1-16,0 0 6 0,0 0 2 0,-2-2-10 16,2 2-1-16,0 0 4 0,0 0 2 0,0 0-10 15,0 0 7-15,0 19 6 0,0-9-5 0,0 1 7 16,2 1-3-16,0 1-1 0,0 4-4 0,0 7 10 15,2-5-11-15,-1 6 6 0,-3 4 5 0,3-5 1 0,2 4-4 16,-3 0-1-16,0 3 4 0,3-2-3 16,-1 0-1-16,-2 1-1 0,3-2-4 0,-2-1-5 15,0 0 4-15,-2-3-2 0,1-5-2 0,1 2 0 16,-3-1-5-16,2-2-2 0,-2-1 2 0,2-1 4 16,-2-3-4-16,0 0-2 0,1 1-6 0,-2-3 5 15,2-2-8-15,-1-1-11 0,0-3-3 0,1 4-6 16,-1-5-10-16,2 1-13 0,-4-2-4 0,2-3-14 15,0 5-6-15,0-1-17 0,0-4-2 0,0 0-18 16,0 0-96-16,0 0-222 0,0 0 99 0</inkml:trace>
  <inkml:trace contextRef="#ctx0" brushRef="#br0" timeOffset="18366.496">4533 16934 32 0,'0'0'27'0,"0"0"9"0,0 0-12 0,17-2 6 0,-13-1-4 16,-4 3 1-16,10-2-6 0,-3 2 0 0,0-3 2 16,2 2-3-16,5-2-1 0,-3 3 2 0,2-1-5 15,6-1 3-15,0-3 7 0,0 0-3 0,7 3-1 16,5-5 1-16,1 2-3 0,5-4-3 16,1 1 12-16,12 0-8 0,-9-1-1 0,13-1-4 15,-1 1 0-15,1 1-1 0,1 0-3 0,-4-1-3 16,3 0 4-16,-3 3-6 0,-13 1-6 0,16-3 3 15,-14 4-7-15,12-2-3 0,-15-1-8 0,5 4-3 16,-4-2 3-16,2 1-1 0,11 1 3 0,-15-1 1 16,2-2-1-16,-1 5 6 0,-1-2-5 0,-1 2 2 15,-1-1-4-15,-2 0 6 0,0-1 5 0,-3-1-2 16,2 3-7-16,-3 0 9 0,-1 0 3 0,-4 1-5 16,-1-2 1-16,-1 0 4 0,2 3 0 0,4-3-10 15,-5 0 15-15,1-1 1 0,5-3-7 0,-6 5 0 16,-2-3 4-16,0 3-4 0,1-4 2 0,-2 3 3 15,-1-2-5-15,3 1-2 0,-5 3 4 0,2-3-1 16,-1 3-1-16,-3-3 2 0,-4 2-2 0,-1-2 1 16,5 2-2-16,-14 1-3 0,13-2 8 0,-6 0-4 15,-7 2 7-15,12-2-6 0,-6-1 11 16,-6 3-1-16,17-3-1 0,-12 2 1 0,3 0 1 16,-2-2 3-16,-6 3-4 0,12-1 3 0,-12 1 11 15,13 0-7-15,-8-3-9 0,-5 3 9 0,11-2-3 0,-11 2 0 16,6-2 1-16,-6 2-4 0,0 0 5 0,0 0 4 15,0 0-7-15,12-1 3 0,-12 1-8 16,0 0 8-16,0 0-1 0,0 0-5 0,0 0 9 16,14 0-14-16,-14 0 5 0,5 3-1 0,-5-3 2 15,0 0-3-15,10 0 8 0,-10 0-3 0,13 0 0 16,-13 0-4-16,9 0 2 0,-4 2-6 0,-5-2 19 16,14 3-12-16,-14-3-4 0,12-3-5 0,-12 3 8 15,9 3-12-15,-4-2 7 0,-5-1-12 16,13 0 19-16,-13 0-2 0,14 0 2 0,-3 0-3 0,-1-1 7 15,2 1-2-15,3-5-2 0,3 5-3 0,0-1 3 16,-1 0-2-16,2-4 1 0,0 1-3 0,3 3 0 16,-4 1 4-16,1-3-22 0,-3 0 15 0,2 2-3 15,-5 1 2-15,1-1 17 0,-2-1-18 0,-1 1 3 16,-1 1-2-16,-1-2-3 0,-9 2-2 0,18 1 0 16,-13-2-4-16,-5 1 10 0,13 2-5 0,-13-2-2 15,10 0 0-15,-10 0 5 0,8-1-4 16,-8 1 1-16,0 0 9 0,0 0 3 0,0 0-2 15,13 0-3-15,-13 0-3 0,0 0 7 0,2 5 8 16,-2-5 0-16,0 8-1 0,0 0-7 0,3-3 8 16,-3 4-8-16,0 2 4 0,0-1 3 0,1 3 5 0,-1 4-4 15,0-2 4-15,1 2 0 0,2 0 3 16,-2 10 0-16,3-10 0 0,-4 7-3 0,3-5-1 16,-1-1 6-16,-2 3-6 0,4 5 2 0,-4-1-5 0,3 1 2 15,-2-6-1-15,-1 6 5 0,1-6-3 16,-1 6 0-16,-1-7 0 0,1 0-1 0,0-1-1 15,0 8 6-15,0-8-8 0,0 0 5 0,1 0-9 16,-1-1 2-16,1-1-4 0,-1 1 0 0,0-2 0 0,3-1-3 16,-6 1-2-16,7-3-4 0,-4 1 1 0,3 0 1 15,-2-3 0-15,3 5-2 0,-2-3-2 16,1-2 1-16,0 2 1 0,0-2 0 0,-3-3-2 16,4 6 4-16,-2-7-10 0,0 4 8 0,-2-3-4 15,4-3 4-15,-3 2-4 0,0 0 3 0,1-1-1 16,-2-1-5-16,1 3 1 0,0-3 4 0,0-1-1 15,-1 2-2-15,0-5 0 0,2 9-2 0,-2-6-1 16,1 0 3-16,-1-3 0 0,0 5 0 0,1-3 2 16,-1-2-2-16,0 5 0 0,0-5 2 0,3 4 5 15,-3-4-12-15,0 0 5 0,0 0 1 0,0 0 0 16,-1 5 1-16,1-5-3 0,0 0 1 0,0 0-1 16,0 0 3-16,0 0-2 0,0 0-1 0,0 0 3 15,0 0-3-15,-2 2 1 0,2-2-4 0,0 0-10 16,0 0-20-16,0 0-29 0,0 0-46 0,0 0-71 15,0 0-136-15,0 0-340 0,-15-12 151 0</inkml:trace>
  <inkml:trace contextRef="#ctx0" brushRef="#br0" timeOffset="20022.258">1942 16392 54 0,'8'-2'55'0,"-8"2"4"0,12-3-5 16,-4 1 4-16,5 0-6 0,-1-1 0 0,3-1-7 16,2 3 0-16,1-4-8 0,1 3-2 0,3 0-4 15,-3-1-4-15,11 1-2 0,-2-1 6 0,-1-1-11 16,2 3 3-16,1 1-8 0,-2-3 3 0,2-1-2 15,1 3-1-15,1 0-1 0,2-2-9 16,2-1 4-16,1 3 1 0,0-2-3 0,3 2 3 0,-3 0 0 16,5-3-9-16,8 4 1 0,-12-2 7 0,2-1-5 15,11 2-5-15,-15 0 1 0,-2 0-1 16,0-2 5-16,1 3 1 0,1-1-2 0,-4 1-6 16,5-3 6-16,-4 3 6 0,0 0-4 0,2-2-5 15,0 2 5-15,-1-4-4 0,2 0 2 0,-3 2 2 16,3 0-3-16,-2-1 2 0,3-1-1 15,-1 1 2-15,0-2 8 0,2 1-16 0,-3-2-1 0,1 4 7 16,-2-3 3-16,-1 0-3 0,3 1-12 0,0-1 5 16,-2 3 12-16,-3-4-16 0,2 4 3 15,-1-2 2-15,-1 1 1 0,-1-4 2 0,-1 4 0 0,3-2-2 16,-4 2-3-16,1 1 6 0,3-2-1 0,0 1 6 16,-1-1-6-16,2 0 6 0,-2 0-1 0,-1-3-5 15,-3 4 1-15,1 3-7 0,-9-2 5 0,3 1 1 16,-3 0 5-16,-2 1-9 0,-2 0 1 0,2-3 3 15,-3 3 2-15,4 0 3 0,-4-2-6 16,0 2 2-16,4-2 0 0,-1 1 1 0,-4 1 7 16,4-2-6-16,-4 0 7 0,-13 2-8 0,29-1 4 0,-16 1 4 15,1 0 0-15,-1 1-3 0,-13-1 2 0,21 0 2 16,-21 0 0-16,16 0 0 0,-16 0-1 16,14-1 3-16,-14 1-7 0,0 0 12 0,0 0-5 15,14 3 9-15,-14-3-7 0,0 0 3 0,0 0 0 16,0 0-7-16,0 0-2 0,0 0 7 0,15-3-10 15,-15 3 4-15,0 0-2 0,0 0 1 0,0 0 3 16,0 0-9-16,0 0 6 0,0 0-21 0,0 0-21 16,0 0-35-16,0 0-119 0,0 0-202 0,0 0 89 15</inkml:trace>
  <inkml:trace contextRef="#ctx0" brushRef="#br0" timeOffset="21282.148">6363 15981 20 0,'0'0'85'0,"0"0"-4"0,-6 0-6 0,6 0-14 16,0 0 7-16,0 0-7 0,0 0-6 0,0 0-2 16,0 0-13-16,0 0 0 0,0 0-7 0,0 0-1 15,0 0 6-15,0 0-18 0,0 0 11 0,19 2-9 16,-9-2-6-16,0 3 11 0,1-3 0 0,0 0-4 16,3-3-2-16,6 6-4 0,0-6 4 0,0 6-5 15,2-3-7-15,8 0 6 0,-1 0 1 0,-1 0-11 16,0 0 12-16,4 0-9 0,2-3 2 0,2 3-6 15,-1 0 1-15,-1-2 1 0,5 2 2 0,-4 0-5 16,6-3-4-16,-4 2 13 0,17 1-14 0,-17 0 6 16,1 0 4-16,3-1-6 0,9 1 9 15,-11-3-5-15,-1 2-1 0,0 1-7 0,3 0 8 0,0 1 1 16,10-1-6-16,-12 3-1 0,-3-3-4 0,15-4 5 16,-11 3-2-16,-2 1 7 0,-1-2-2 0,0 2 1 15,-1 0-8-15,1-3-4 0,-2-1 7 16,-3 3-6-16,-2-3 2 0,-1 2 10 0,-3 1-6 0,-4-1-1 15,-4-1-2-15,-1 3 7 0,3-2-3 0,-3 0 3 16,-3 1-7-16,-3 0 4 0,2-1 0 0,1 1 3 16,0-1-4-16,0 1 0 0,4-2 10 0,0 3-6 15,1-2-11-15,-1 1 9 0,1-2 4 0,-6 3-5 16,1-2-3-16,4 2 7 0,-4-1 8 0,3 1-14 16,-5-3 5-16,0 3-2 0,-2-2-5 0,-1 2 5 15,-1 0 0-15,-8 0 1 0,10-2 1 16,-4 2-4-16,-6 0-1 0,10 0-1 0,-4 2 5 0,-6-2-2 15,6-3 2-15,-6 3-12 0,5-1 2 0,-5 1-2 16,0 0-4-16,11-2-4 0,-11 2-13 0,10 0-4 16,-8-2-19-16,-2 2-17 0,0 0-24 0,9-1-50 15,-9 1-156-15,0 0 69 0</inkml:trace>
  <inkml:trace contextRef="#ctx0" brushRef="#br0" timeOffset="22088.135">6657 15109 64 0,'27'0'73'0,"1"-5"0"16,0 1 4-16,4 1-17 0,0-1-3 0,1 1 0 16,3 0-10-16,1 2 18 0,0-3-19 0,1 0-3 15,2 1-4-15,11 1 3 0,0-2-10 0,-10 1 1 16,11-1 3-16,0 0-19 0,-13 3 11 0,12-5-1 15,1 4-10-15,-13 0 25 0,1-3-26 0,-1 4-1 16,1-3-2-16,-1 3 1 0,-1-4-4 0,-1 5-7 16,-1-2 8-16,-1-1-1 0,-3 2-3 0,-1-1-2 15,-2 1-3-15,-8 1 2 0,-1-2 0 0,-1 2 7 16,-6 0-10-16,-1-1 8 0,-1-2-2 0,-5 2-13 16,2 1-8-16,-4 0-5 0,-4 0-14 0,6-2-13 15,-6 2-21-15,0 0-24 0,0 0-50 0,0 0-151 16,0 0 67-16</inkml:trace>
  <inkml:trace contextRef="#ctx0" brushRef="#br0" timeOffset="23150.024">1888 15250 71 0,'0'0'88'0,"0"0"3"0,0 0-18 0,0 0 1 16,0 0-13-16,0 0-4 0,-4 2-5 0,4-2 4 16,0 0-10-16,0 0 0 0,0 0-8 0,0 0 3 15,0 0-8-15,0 0-1 0,0 0 6 0,0 0-7 16,18-5 1-16,-18 5 1 0,9 0-1 0,0-2 1 15,1 2 2-15,3-3-5 0,0 3 1 0,5-1 12 16,2 0-13-16,1-1 1 0,8 1-3 0,1 2 3 16,4 2 4-16,3-3-9 0,4 0 3 0,14 4-6 15,4 1 0-15,-2-5-2 0,7 2-3 16,0-1-1-16,29 1-3 0,-29 1-3 0,29 1 2 16,-29-3-2-16,30 1-1 0,-30-1-4 0,31-5-1 15,1 1 8-15,-31-3-7 0,29 1 3 0,-28 2-6 16,30-1 0-16,-3-1 3 0,-28 1-1 0,26-4-2 0,-31 3 4 15,3-2-3-15,-1 2 4 0,1-4-4 0,-6 4-2 16,-3-1-3-16,-14 1-7 0,-6-1-21 0,-5 5-40 16,-9-5-38-16,-8 3-133 0,-6 0-260 15,-4 2 115-15</inkml:trace>
  <inkml:trace contextRef="#ctx0" brushRef="#br0" timeOffset="24001.803">1801 14241 25 0,'0'0'111'0,"0"0"-4"0,9-2-13 16,-4 1-3-16,2-1 3 0,2 1-19 0,2-3-8 16,3 3 5-16,7-4 1 0,0 3-1 0,10-2-3 15,0 2-6-15,3-1-7 0,2-2 6 0,15 1-7 16,-1 0-3-16,5-2-3 0,2 4 3 0,2-4 0 15,6 2 1-15,29-5-6 0,-1 3-1 0,-1-3-2 16,-3 1 1-16,-21 4-10 0,29-2 0 0,-1 1-8 16,-31-2 6-16,31 1-11 0,-28 3 2 15,25-5-2-15,-30 6-1 0,3 0-3 0,0-1-2 16,-3-2 1-16,-3 1 4 0,-5 2-12 0,-5 1 0 0,-14-1-3 16,-2 1 7-16,-2 2-13 0,-6-3-6 0,-6 2-12 15,-6 0-12-15,-4 0-12 0,-3 0 3 0,-7 0 4 16,16 0-1-16,-16 0 5 0,9 0-11 15,-9 0-8-15,0 0-24 0,9-1-27 0,-9 1-31 0,0 0-88 16,0 0-238-16,0 0 106 0</inkml:trace>
  <inkml:trace contextRef="#ctx0" brushRef="#br0" timeOffset="24875.802">1871 13319 99 0,'0'0'99'0,"0"0"-5"16,0 0-8-16,0 0-20 0,0 0 5 0,13-4-4 15,-5 4-1-15,3-1 0 0,6-1-4 0,2 2-2 16,4-1 1-16,4-1-3 0,5-1-1 0,0 2 0 16,5-2-10-16,4-1-2 0,13 1-3 0,2-3 3 15,3 0-4-15,3 3-7 0,3-1 0 0,3-1-8 16,31-2 5-16,-33 4-4 0,25-7-4 16,-2 2-12-16,-25 2 7 0,28 3 3 0,-33-4-3 15,3 1 3-15,1 0-6 0,1-1 4 0,-7-2-6 0,-2 4 5 16,-5 1-11-16,-13-3 3 0,2 3-12 0,-9-1-28 15,-9 2-33-15,-2-4-33 0,-6 5-25 0,-2-1-100 16,-4 0-239-16,-5 1 106 0</inkml:trace>
  <inkml:trace contextRef="#ctx0" brushRef="#br0" timeOffset="25966.814">2108 12394 53 0,'28'-1'56'0,"0"-2"8"0,8 0-3 0,3 1 4 15,15-3-5-15,0 2 0 0,2-1 0 0,7 2-13 16,2-1 12-16,32-5 8 0,-29 6-29 0,26-5 14 16,-3 3-12-16,-25 4 0 0,33-4 2 0,-7 3-7 15,-25 2-8-15,29-3-4 0,-32 0-4 0,28 0 5 16,-30 4-7-16,0-2 9 0,-3 2-10 0,-4-2-6 16,1 1-4-16,-16-1 2 0,-4 1-9 0,-2-1-23 15,-2 4-22-15,-9-3-47 0,-4-1-60 0,-7 0-164 16,-7 3 74-16</inkml:trace>
  <inkml:trace contextRef="#ctx0" brushRef="#br0" timeOffset="26880.979">6217 12264 50 0,'0'0'87'0,"0"0"-11"0,3-2 0 15,-3 2-5-15,0 0-12 0,0 0-4 0,9 2-3 16,-9-2-4-16,14 0 4 0,-5 0-11 0,4 0-2 16,6-2 9-16,-1 0-9 0,1 0-2 0,4 1 3 15,5-1-1-15,1-1-7 0,9 3 6 0,-3-4 0 16,6 3-11-16,12-9 13 0,3 5-7 0,4-4 1 16,0 2-3-16,5 1-2 0,4-1 7 0,23 0-8 15,-29 0-5-15,3 0-3 0,1 5 5 0,27-6-9 16,-35 6-1-16,-3-4-3 0,4 2 2 0,-4 2-6 15,-2-1-3-15,-21 3-4 0,2 0-18 0,-12 0-49 16,-5 0-50-16,-11 0-87 0,-4 3-219 0,-3-3 97 16</inkml:trace>
  <inkml:trace contextRef="#ctx0" brushRef="#br0" timeOffset="27477.422">6298 12911 91 0,'13'-3'85'0,"-13"3"-1"15,15 0-4-15,-4 0-14 0,2 0 6 0,5-3 4 16,3 2-1-16,8 0 0 0,8-1-3 0,0 1-4 16,17 0 4-16,0 1-3 0,-1 0-2 0,6-3-4 15,4 3-4-15,1 0-3 0,26 0-7 0,-26 3-1 0,28-4-8 16,-27 1-8-16,24 1-2 0,-22 1-1 16,25-3 0-16,-28 2-4 0,-1 1-3 0,-1 0 0 15,0-2-7-15,-8 3-7 0,-14-2-34 16,-3 1-31-16,-1-1-34 0,-4 3-41 0,-14-3-81 0,0 0-229 0,-7 1 101 15</inkml:trace>
  <inkml:trace contextRef="#ctx0" brushRef="#br0" timeOffset="28047.949">6321 13734 92 0,'15'1'99'0,"6"1"-10"0,7-2-1 0,5 0-5 0,4 1 12 15,13-2-10-15,2 2-6 0,5 0 4 0,4 0-11 16,4-3 9-16,27-1-11 0,-27 3-3 0,30-2-15 15,-32 2 0-15,4-3-9 0,25 3-6 16,-31-7 1-16,2 5-4 0,-3-1-5 0,0 1-4 16,-2 2-2-16,-6-3-3 0,-15 1-1 0,-1-1-17 0,-5 3-22 15,-3-2-34-15,-10 0-32 0,-6 2-33 0,-4-3-78 16,-3 3-212-16,-4-1 94 0</inkml:trace>
  <inkml:trace contextRef="#ctx0" brushRef="#br0" timeOffset="28877.332">2630 13990 45 0,'0'0'77'16,"0"0"0"-16,0 0-2 0,0 0-5 0,0 0 2 15,11 7 0-15,-11-7-16 0,9 7 5 0,-2-3-7 16,0 4 2-16,2 0 1 0,-2 1 0 0,7 5-6 16,-2 3-3-16,1-2 1 0,-2 2-7 0,3 4-3 15,-1-6 1-15,-3 0-4 0,3 2-8 0,-3-1 6 16,-1-1-10-16,-1-1-1 0,2 0-6 0,-6-1 5 16,5 2 3-16,-5-6-10 0,2 1-6 0,-2-2 4 15,0 0-14-15,-3-3-13 0,3 1-20 0,-2-1-12 16,1 0-5-16,0-3-29 0,-2 1-8 0,-1 1-11 15,0-4-57-15,3 2-168 0,-3-2 75 0</inkml:trace>
  <inkml:trace contextRef="#ctx0" brushRef="#br0" timeOffset="29121.17">2830 14064 33 0,'0'0'131'0,"0"0"-5"0,0 0-5 16,0 0-3-16,0-5-10 0,0 5-2 0,0 0-7 15,0 0-5-15,0 0-14 0,0 0-7 0,0 0-11 16,0 0-4-16,0 0-3 0,0 0-6 16,-9 10-4-16,5-2-1 0,-6 1-7 0,1 8-1 0,-4-1-5 15,-6 4-3-15,1 2 2 0,-2 0-9 0,-2 1-5 16,-4 2-22-16,5-2-28 0,-5 0-36 0,6-1-35 15,-2-3-33-15,4 4-70 0,4-8-226 0,1 1 100 16</inkml:trace>
  <inkml:trace contextRef="#ctx0" brushRef="#br0" timeOffset="29699.507">3249 13941 28 0,'0'0'125'0,"0"-5"-10"0,0 5-15 0,0 0-6 15,0 0-9-15,0 0 0 0,0 0-3 0,9 10 23 16,-1-4-31-16,-2-1 5 0,2 1-5 0,-2 3 2 15,3 1 0-15,0-2-2 0,-1 2-15 0,1-1-2 16,3 3-1-16,-1 0-1 0,0 2-8 0,-3-6-5 16,2 5 1-16,-4-2-5 0,3-2-5 0,-4-1-7 15,3 4-1-15,-4-3-4 0,1-1-4 0,1 0-26 16,-2-1-31-16,0 2-19 0,-3-4-26 0,2 0-21 16,1 0-21-16,-3-1-101 0,-1 3-246 0,4-3 108 15</inkml:trace>
  <inkml:trace contextRef="#ctx0" brushRef="#br0" timeOffset="29907.333">3424 13984 40 0,'-10'0'158'0,"10"0"-13"16,0 0-10-16,-8 3-14 0,4 1-7 0,1 2-1 15,-1 1-12-15,-3 3-5 0,-3 4-12 0,1 0-6 16,0 0-18-16,-1 4 1 0,-3 8-9 16,-1-1-25-16,1-1-41 0,-2 0-51 0,1 0-64 15,0 1-68-15,-1 0-212 0,-1-3 94 0</inkml:trace>
  <inkml:trace contextRef="#ctx0" brushRef="#br0" timeOffset="30675.491">2036 14100 78 0,'0'0'111'0,"0"0"-7"16,0 0-5-16,0 0-3 0,0 0-17 0,0 0-2 16,0 0-9-16,0 0 2 0,3-6-6 15,-3 6-14-15,0 0 8 0,0 0-7 0,9 9 2 16,-4-7-16-16,0 5 5 0,1-2 0 0,1 3-4 15,-1 0 5-15,3 1-11 0,-2 0-6 0,2 2-4 0,2 3 6 16,-2-1-5-16,-3 2-4 0,2-3-10 0,-2-4 5 16,1 4 0-16,-3-1-1 0,2-1-28 0,-1 0-18 15,4-4-28-15,-1 3-35 0,-3-4-27 16,-3-1-66-16,1 1-205 0,1-1 91 0</inkml:trace>
  <inkml:trace contextRef="#ctx0" brushRef="#br0" timeOffset="30868.796">2159 14123 137 0,'-5'5'134'0,"-3"4"-11"0,1 0-13 16,-5 6-9-16,1 2-16 0,-6 5-38 0,0 2-40 15,-1 4-68-15,-3 0-54 0,-7 10-122 0,8-9 54 16</inkml:trace>
  <inkml:trace contextRef="#ctx0" brushRef="#br0" timeOffset="31709.533">2191 15107 71 0,'-5'-3'114'16,"1"1"-2"-16,4 2-8 0,0 0 1 15,0 0-10-15,-5-2-12 0,5 2-5 0,0 0-6 16,0 0-8-16,0 0-11 0,0 0 0 0,0 0-2 15,0 12 2-15,4-8-7 0,-3 4 8 0,3 1-5 16,0 3-6-16,1-2 2 0,4 1 0 0,-3 5-2 16,3 0-5-16,-1-2-2 0,1 4-6 0,0-1-2 0,-2-5 6 15,2 5-14-15,-1-2 0 0,1-1-3 16,0-1 12-16,2 1-15 0,-4-3-16 0,-1 0-9 16,-2-3-30-16,2 1-25 0,-2-4-30 0,0 2-23 15,-2-4-16-15,1 2-71 0,-2-1-221 0,2-1 99 16</inkml:trace>
  <inkml:trace contextRef="#ctx0" brushRef="#br0" timeOffset="31907.436">2318 15164 93 0,'0'0'147'0,"0"0"-15"15,-13 6-1-15,10-1-25 0,-2 0-6 0,1 5-13 16,-5-1-8-16,4 1-8 0,-1 5-14 0,-2-3-20 16,-2 2-41-16,1 3-42 0,-3 0-52 0,-3 4-51 15,1 1-162-15,0-1 73 0</inkml:trace>
  <inkml:trace contextRef="#ctx0" brushRef="#br0" timeOffset="32490.491">2673 15129 26 0,'5'3'158'0,"4"0"-6"16,0 3 1-16,1 1-6 0,5 3 1 0,1 1-17 16,0 0 1-16,-2 2-12 0,4-2-6 0,-1 4-14 15,5 2-6-15,-6-5-12 0,-3 2-10 0,2 0-5 16,-1 1-8-16,-1-5-3 0,1 2-11 0,-6-5-1 16,0 4-12-16,0 0-13 0,-1-3-16 0,-3-1-20 15,-2-2-14-15,2-2-18 0,0 1-20 0,-1-2-8 16,-3-2-10-16,7 5-17 0,-6-5-20 0,-1 0-9 15,0 0-78-15,0 0-228 0,0 0 101 0</inkml:trace>
  <inkml:trace contextRef="#ctx0" brushRef="#br0" timeOffset="32678.02">2862 15197 147 0,'-1'-4'165'0,"1"4"-14"0,0 0-15 15,-2-3-14-15,2 3-12 0,0 0-13 0,0 0-7 0,0 0-8 16,0 0 2-16,-7 17-2 0,1-8-19 0,0 7-7 16,-4 0-3-16,-3 6-10 0,-1 2-18 15,0 5-32-15,-3-2-71 0,2 6-160 0,-4-3-256 16,2 1 114-16</inkml:trace>
  <inkml:trace contextRef="#ctx0" brushRef="#br0" timeOffset="33261.494">3432 15150 3 0,'9'5'124'16,"1"4"-4"-16,4 2-3 0,-5-5-23 0,5 3 7 16,-2-5-9-16,3 6-11 0,-2-2-6 0,-2 1-10 0,-2-2-4 15,1-2-7-15,0 2-3 0,-3-4-8 0,2 4-24 16,-3-4-10-16,2 1-29 0,-3-2-16 0,1 1-24 15,-2 2-13-15,0-2-81 0,0-3-166 16,-4 0 74-16</inkml:trace>
  <inkml:trace contextRef="#ctx0" brushRef="#br0" timeOffset="33428.411">3556 15116 16 0,'-4'-3'154'0,"4"3"-20"16,0 0-22-16,0 0 4 0,0 0-2 0,-5 8-19 16,1 0-7-16,-1 1-5 0,-4 8-9 0,-5 3-10 15,-4 4-4-15,0 3-16 0,-4 2-32 0,-1 2-47 16,-9 8-50-16,0 1-90 0,0 0-189 0,1-4 84 16</inkml:trace>
  <inkml:trace contextRef="#ctx0" brushRef="#br0" timeOffset="38789.489">2569 14447 74 0,'-5'3'66'0,"1"-2"1"0,4-1-4 16,-5 1-3-16,5-1-5 0,-4 5-1 0,4-5-1 16,-5 1-5-16,5-1 5 0,0 0-7 0,-1 3 7 15,1-3-1-15,-7 1-5 0,7-1-6 0,-6 4-3 16,6-4-1-16,-4 4 11 0,1 0-5 0,0-2 3 16,-1 2-4-16,2 3-1 0,-2 3 4 0,0-2-1 15,-1 5 7-15,2-1-6 0,-1 9 6 0,3-5-9 16,1 1-6-16,0 3 3 0,0 4-4 0,0-7-9 15,3 2 7-15,1 0-12 0,2 0 3 0,2-2-5 16,-1 1 1-16,4-3-1 0,1-4-2 0,1 1-2 16,6-4-18-16,3-4-26 0,6-1-38 0,-1-3-43 15,2-4-36-15,-1-3-80 0,1-1-244 0,-3-4 107 16</inkml:trace>
  <inkml:trace contextRef="#ctx0" brushRef="#br0" timeOffset="42336.736">843 13799 38 0,'1'3'121'16,"3"0"-7"-16,1-1 6 0,-5-2-3 0,4 4 3 16,-1-3 9-16,-3-1 3 0,6 3 7 0,-6-3 5 15,0 0 5-15,0 0 0 0,0 0-6 0,0 0-10 16,0 0-13-16,1-12-9 0,-1 2-7 0,-1-2-6 15,-3-3-5-15,3-4-8 0,0-7-6 0,-3-4-8 16,1 4-3-16,2-4-10 0,-3-4-7 0,0-1-4 16,0-18-4-16,0 1-3 0,-3-3-7 0,3 0-3 15,-1-1-1-15,-2-5-8 16,2 3 2-16,-6-27-2 0,3 27-2 0,3-24-4 0,1 27 2 0,-1-3-5 16,0-25-2-16,3 28 1 0,0-1-5 0,-2 5 2 15,2 5-3-15,1 0 0 0,1 15 0 0,-2 2 0 16,0 9-2-16,0 2 1 0,1 8-7 15,0-3 8-15,2 4-2 0,-2 2-1 0,1-1 1 16,0 3-3-16,0 5 1 0,-1-8-4 0,2 6-1 0,-1 2-1 16,0-6-1-16,0 6-5 0,0 0 0 0,0-9-3 15,2 9 2-15,-2 0-3 0,0 0-10 0,0 0-17 16,0 0-20-16,0 0-27 0,0 0-24 0,0 0-34 16,0 0-14-16,17 8-32 0,-17-8-14 15,0 5-125-15,0-5-359 0,-6 8 159 0</inkml:trace>
  <inkml:trace contextRef="#ctx0" brushRef="#br0" timeOffset="42624.428">784 12148 145 0,'0'0'134'0,"0"0"-16"0,0 0-8 0,0 0-12 16,0 0-8-16,0 0-10 0,0 0-5 0,0 0 0 16,-4 24-7-16,0-12-6 0,-2-2-7 0,6-10 0 15,-14 32-8-15,5-15-4 0,-2 0-5 0,0-2-3 16,0 1-2-16,-2-2 9 0,3 2-21 0,-3-3-4 16,4-5-8-16,9-8-7 0,-15 17-6 0,15-17-28 15,-17 12-14-15,17-12-17 0,-14 7-11 0,14-7-5 16,0 0-9-16,0 0-6 0,0 0 0 0,0 0-53 15,0 0-159-15,0 0 72 0</inkml:trace>
  <inkml:trace contextRef="#ctx0" brushRef="#br0" timeOffset="42742.38">618 12293 273 0,'5'-21'-18'0,"-5"21"10"0,5-21 23 15,-5 21 15-15,3-13 3 0,-3 13 8 16,0 0-6-16,6-17 3 0,-6 17 2 0,0 0 7 0,13-12 2 16,-13 12-8-16,0 0 3 0,28-3 0 0,-14 6 4 15,0-2-18-15,4 3 0 0,1 1 3 16,2 3-6-16,4-2-2 0,2 4-7 0,1-2-16 15,3 3-49-15,-3-4-98 0,0 0-158 0,-4 3 70 16</inkml:trace>
  <inkml:trace contextRef="#ctx0" brushRef="#br0" timeOffset="43510.418">695 11490 46 0,'0'0'125'0,"0"0"-10"0,0 0-7 15,0 0-1-15,0 0-9 0,0 0-5 0,-13 39-8 0,13-39-9 16,0 31-6-16,0-18-7 0,0-13 1 0,0 30-11 16,5-15-3-16,-5-15-7 0,5 26 0 0,-1-13-7 15,0-1-5-15,-4-12 2 0,11 19-13 0,-3-10 1 16,-4-3 5-16,2-1-5 0,1-1-7 16,-2-2-3-16,1-1-3 0,2-2 6 0,-8 1-1 15,10-4 5-15,-2-1-7 0,0-2-1 0,-2-2-2 0,0 0 2 16,-1-1-3-16,-1-2-4 0,1 1 5 0,0 0 2 15,-4-1-5-15,3-4-3 0,1 2-1 16,-2 2 4-16,-3 2 2 0,0-2-6 0,1 0 5 16,2 2 2-16,-3 3 2 0,0-1 24 0,0 2 1 15,0 3-1-15,0-3 2 0,0 1-2 0,0-1-3 16,0 6-8-16,0-4-2 0,0 4-1 0,0-6-9 16,0 6 7-16,0 0-4 0,0 0-1 0,0 0 0 15,0 0-2-15,5 13 0 0,0-8-5 0,-4 7 6 16,6 5-1-16,-2 0 2 0,0 1 1 0,5 7 3 15,-1 2-5-15,0-1 6 0,2 6 3 0,-2-6-10 16,0 8 9-16,-2-5 5 0,2-1 25 0,-2 2-1 16,1-1-6-16,0 0 1 0,-1 0 2 0,-4-4-1 0,1 1 0 15,0-1-2-15,-3-6 0 0,-1 0-6 16,-1-3 5-16,1-4 6 0,0 1 5 0,-2-4 4 16,1-1 19-16,1-3 13 0,-3 2 5 0,0-2-4 15,-1 1 0-15,-4 0-12 0,-1-3-4 0,-4 3-12 16,-1-3-2-16,-6 3-10 0,-1-2-5 0,-8 1-15 15,1-3-17-15,28-2-36 0,-59 5-43 16,27-3-46-16,-1 1-51 0,4-1-59 0,-2-2-289 0,0 3-555 16,31-3 246-16</inkml:trace>
  <inkml:trace contextRef="#ctx0" brushRef="#br0" timeOffset="44700.4">8757 18073 103 0,'0'0'119'0,"2"-7"-12"0,-2 7-9 16,0 0-4-16,9-7-12 0,-5 2-4 16,2 0-3-16,-1 2-8 0,5-1-7 0,1-1-4 15,-1 0-7-15,0 1-5 0,3 1 9 0,1 1-9 16,-4-1-16-16,3 3 5 0,-3 0-10 0,-1 0 5 16,-1 3-5-16,2 1-6 0,-1 2 6 0,-1 2-8 15,-3 0 12-15,-1 2-16 0,-3 0 1 0,-1-10 3 16,1 22-11-16,-1-22 4 0,-2 21-7 0,2-21 0 15,-8 20 7-15,3-8-5 0,5-12 7 0,-10 16-3 16,10-16-6-16,-14 14 6 0,14-14-5 0,-12 9-4 16,12-9 6-16,0 0-3 0,-11 12-7 0,11-12-6 15,0 0-12-15,0 0-2 0,0 0-13 0,0 0-6 16,0 0-2-16,0 0-2 0,0 0-7 0,16-26-12 16,-8 15-5-16,2-3-8 0,-1 0-72 0,0-1-164 15,0-2 72-15</inkml:trace>
  <inkml:trace contextRef="#ctx0" brushRef="#br0" timeOffset="44848.534">8977 18020 49 0,'0'0'72'0,"0"0"5"0,0 0 3 16,-21 13 5-16,14-5 5 0,4 0-6 0,-4 4-2 15,3 0 0-15,4-12-12 0,-6 21 0 0,6-21-14 16,0 24-2-16,0-24-10 0,5 24-4 0,-2-14-6 16,-3-10 3-16,11 21-12 0,-4-13-10 0,-7-8-10 15,19 13-22-15,-19-13-16 0,23 5-28 0,-23-5-24 16,27 0-75-16,-27 0-172 0,34-3 76 0</inkml:trace>
  <inkml:trace contextRef="#ctx0" brushRef="#br0" timeOffset="45186.392">9311 18083 45 0,'9'3'108'0,"-1"-2"-14"0,-8-1-4 0,20-1 4 16,-8-4-6-16,2 5 6 0,4 0-3 0,-4-2-1 15,6 1-15-15,1-4 1 0,7-2-9 0,1 3-10 16,-1-2-5-16,0-1-6 0,-1 0-3 0,0 2 0 16,-8-1-10-16,4 0-2 0,-3 4-3 0,-1-5-12 15,-2 2-17-15,-4 2-14 0,0 1-31 0,-7-1-15 16,1 1-17-16,-2-1-22 0,0 2-77 0,-1-2-192 16,-4 3 85-16</inkml:trace>
  <inkml:trace contextRef="#ctx0" brushRef="#br0" timeOffset="45536.313">9555 17866 25 0,'0'0'140'0,"0"0"-5"16,16-5-14-16,-9 2-2 0,-7 3-9 0,18 0 3 15,-8 0-21-15,2-2 1 0,-2 4-7 0,4 1-4 16,4-2-5-16,1 2-4 0,-5-2-7 0,8 2 8 16,-2 1-13-16,-3-3 0 0,6 0-1 0,0 1-7 15,-3 0-10-15,7 2-1 0,-6 0-2 0,-4 0-5 16,-2-1-6-16,-4 0 1 0,7 2-7 0,-5 1 3 16,-3-1-8-16,0 2 0 0,-1 1 6 0,0 0 0 15,0 1 0-15,-4-2 1 0,4 3-1 0,-4 0 6 16,3-1-2-16,-6 0 2 0,1 2 6 15,-3-4-5-15,3 1 4 0,-6 1-2 0,3 1-3 16,0-1-1-16,-4-1-7 0,-2 3 2 0,-2 0-3 16,8-11-15-16,-32 24-15 0,13-7-35 0,-7-2-52 0,0 3-64 15,-18 4-192-15,7-5-382 0,-9 5 169 0</inkml:trace>
  <inkml:trace contextRef="#ctx0" brushRef="#br0" timeOffset="48130.443">2470 13589 114 0,'-8'-1'127'15,"8"1"-11"-15,-9 0-9 0,9 0-7 0,0 0-7 16,-10 1-8-16,6 4-2 0,3-2-5 0,1-3-5 16,-5 7-6-16,2 0 5 0,0 1-8 0,2 4 4 15,-1 5 3-15,-1 2-4 0,2 1 0 0,-2 5-1 16,0 0 2-16,0 4-1 0,3-2-4 0,3 0-7 0,-3-3-4 16,2-5-4-16,-1 1-3 0,3-3-3 15,0 0-7-15,0 0 3 0,1-5-12 0,-1 0 4 16,6 1-13-16,-3-5-2 0,1-3-15 0,1 2-24 15,3-3-28-15,-1-2-38 0,3-2-46 0,0-1-44 16,0-3-93-16,0-4-296 0,4 3 131 0</inkml:trace>
  <inkml:trace contextRef="#ctx0" brushRef="#br0" timeOffset="53220.159">2609 13617 8 0,'0'0'62'15,"0"0"4"-15,0 0-5 0,0 0-4 0,0 0 3 16,0 0-1-16,0 0 4 0,0 0 4 0,0 0-8 16,0 0 13-16,0 0-19 0,0 0 1 0,0 0-4 15,0 0-2-15,0 0-6 0,0 0-3 0,0 0-2 16,0 0 4-16,0 0-1 0,1 9 0 0,-1-6 4 16,0 4 9-16,-1 0-12 0,0 3 6 0,-2-3-11 15,3 3-1-15,-1-1-1 0,1-1-2 0,-3 1-5 16,2 0-4-16,-2 2 2 0,2-1-6 0,1-2-5 15,-5 4 1-15,5-2 10 0,-4 1-14 0,3-6 1 16,1 2-1-16,-3-1-5 0,2 0 2 0,1-1-3 16,0 0 6-16,-1-1-6 0,1-1-2 0,-3 1 3 15,3-4-2-15,3 6-1 0,-3-6-4 0,0 0 1 16,-3 4 0-16,3-4-7 0,0 0 12 0,0 0-4 16,0 5-2-16,0-5 0 0,0 0-3 0,0 0 10 15,0 0-6-15,0 0-10 0,0 0 10 0,4 2 3 16,-4-2-6-16,0 0 2 0,0 0 1 0,9 0-4 15,-9 0 3-15,13-2 1 0,-7 2 0 0,1-4-2 16,3 4 5-16,-1-3-2 0,1-1-1 0,-1 0 3 16,1 2-5-16,0-1 2 0,3-1 3 0,-3 0-3 15,2 1-1-15,0-2-6 0,0 3-9 0,-2-2-5 16,3 0-11-16,-4 2-8 0,0-1-11 0,1-2-6 16,2 1-4-16,-6 3-18 0,2-1 9 0,-2 0-10 15,1-1 0-15,-5 0-4 0,2 2-2 0,-4 1-57 16,5-1-155-16,-5 1 69 0</inkml:trace>
  <inkml:trace contextRef="#ctx0" brushRef="#br0" timeOffset="53481.417">2754 13696 99 0,'0'0'98'16,"0"0"-14"-16,-3-4-5 0,3 4 1 0,0 0-13 15,0 0-6-15,0 0-10 0,0 0 0 0,0 0-3 16,0 0-6-16,0 0 5 0,0 0-3 0,-2 9 12 16,1-2-9-16,1 1 1 0,0 2-12 0,0 2 1 15,0 0-1-15,0 0-3 0,0 2 4 0,0 4-5 16,0-4 1-16,0 3-18 0,1-2 9 0,-1-4-6 16,2 4 8-16,0-1-11 0,-2-1-4 0,1 3 1 15,2-4-3-15,-3 0-17 0,0-2-15 0,1 2-27 16,2-6-17-16,-2 1-30 0,3-3-92 0,-4 2-204 15,1-1 90-15</inkml:trace>
  <inkml:trace contextRef="#ctx0" brushRef="#br0" timeOffset="53806.236">2917 13697 85 0,'0'-3'92'0,"0"3"-16"0,0 0 4 0,0 0 8 0,0 0-27 15,0 0 0-15,4 11-5 0,-3-4 5 16,-1-1 2-16,0 2-9 0,1 1-6 0,1 2 0 16,-2-6-6-16,1 6 3 0,-2-1-14 0,2 1 3 15,0-3-7-15,-1 4-2 0,-1-5-2 0,1 3-12 16,0-2-36-16,0-2-51 0,0 0-93 0,-1 0-182 16,1-2 81-16</inkml:trace>
  <inkml:trace contextRef="#ctx0" brushRef="#br0" timeOffset="55481.082">3074 13544 29 0,'0'0'84'0,"0"0"-9"0,0 0-1 0,0 0-15 16,0 0 10-16,0 0-20 0,0 0 0 0,0 0-3 15,0 0 2-15,15-5-6 0,-15 5-5 0,5-2 1 16,-5 2-8-16,7-3 6 0,-7 3-5 0,6-1-7 15,-6 1 4-15,10 1-7 0,-10-1 4 0,8 0 7 16,-8 0-10-16,7 3 7 0,-2-1-4 0,-1 3-3 16,-1-2 8-16,-2 1-8 0,1 0-2 0,-1 3 4 15,-1-1 2-15,3-1-8 0,-1 2 0 0,-2 0 2 16,0 1 0-16,0-2-12 0,-2 2-2 0,0 0 8 16,1-1 0-16,-2 3 2 0,1-4-12 0,-2 0 5 15,2 1 4-15,-2-2-8 0,0 2 4 0,1 0 0 16,1-4-2-16,-1 2 2 0,2-1-2 0,0 1 5 15,1-5-10-15,-3 6-6 0,2-4 2 0,1-2 2 16,0 0 1-16,0 7 3 0,0-7-2 0,0 0-4 16,0 2 1-16,0-2-1 0,2 3-3 0,-2-3 10 15,0 0-1-15,12-1 1 0,-12 1 2 0,10-3-2 16,-1 2-3-16,-1-3 0 0,2 1-4 0,0-2 7 16,3 0-6-16,-4 1 11 0,5-1 4 0,-4 0-25 15,4 0-14-15,-5-1-13 0,3 2-12 16,-1-4-16-16,-2 1-19 0,0 0-20 0,-2 0-68 0,-3 2-186 15,0-2 83-15</inkml:trace>
  <inkml:trace contextRef="#ctx0" brushRef="#br0" timeOffset="55882.416">3100 13412 78 0,'-2'-6'126'0,"1"4"-10"16,1 2-6-16,-3-7 3 0,2 4-2 0,1 3-14 16,-1-5-15-16,1 5 14 0,-1-5-6 0,1 5-4 15,-3-1-6-15,3 1 0 0,0 0-8 0,0 0-9 16,3-6-3-16,-3 6-7 0,0 0-5 0,0 0-2 16,0 0-3-16,0 0-6 0,0 0-1 0,0 0 2 15,0 0-9-15,12 10-1 0,-6-8-2 0,-2 4 8 16,4 0-3-16,1 2-3 0,0 1 8 0,0 1-3 15,4 4-1-15,-3 0-7 0,4 1 1 0,-4-2 4 16,3 3-3-16,0 0 2 0,-4 2-4 16,1-3 2-16,-1 2 2 0,-4-3-1 0,3 6 5 0,-2-3-3 15,-2-3 7-15,0 4 1 0,-4-6-2 0,0 2 7 16,-1 1-8-16,-2 0-4 0,-1 1 2 0,2 0-4 16,-7-2 0-16,5-1-1 0,0-1-5 0,0-2-2 15,3 0-4-15,-3 2 2 0,0-3-1 0,-2-1-1 16,5-3-6-16,-3 2-17 0,0-2-20 15,1 0-17-15,2-1-23 0,-3 3-34 0,3-3-40 16,-3-2-33-16,1 2-50 0,0-1-117 0,-1 1-367 0,0 1 163 16</inkml:trace>
  <inkml:trace contextRef="#ctx0" brushRef="#br0" timeOffset="79606.358">388 5903 20 0,'-7'-19'188'0,"0"1"-6"15,3 0-21-15,-1 3-12 0,-1-2-10 16,6 17-13-16,-7-22-12 0,3 10-10 0,4 12-11 16,-3-17-11-16,3 17-4 0,0 0-8 0,-2-19-8 15,2 19-6-15,0 0-5 0,0 0 6 0,0 0 1 16,0 0 7-16,0 0 4 0,0 0 9 0,0 0 3 15,0 0-1-15,27 62 5 0,-23-33-8 0,2 8-6 16,-2-2-4-16,1 14-4 0,3-3-3 0,-4 0-4 16,-2-10-5-16,2 1-7 0,5 9 0 0,-5-15-7 15,1 1-3-15,-1 0-1 0,-3-1-8 0,3-5-1 16,0-6-2-16,1-2-6 0,-1-1-8 0,-4-17-25 16,1 24-18-16,-1-24-21 0,5 16-9 0,-5-16-24 15,0 0-28-15,0 0-24 0,0 0-11 0,0 0-21 16,0 0-5-16,0 0 3 0,0 0-122 0,-36-41-322 15,22 19 142-15</inkml:trace>
  <inkml:trace contextRef="#ctx0" brushRef="#br0" timeOffset="79855.495">236 5649 10 0,'0'0'85'0,"18"-20"-12"0,-18 20 5 0,20-7-16 16,-20 7 7-16,27-2-6 0,-27 2-2 15,35 1-4-15,-35-1-10 0,38 10 7 0,-19-5-7 16,0 5-2-16,-2-2 3 0,2 4 0 0,-2 0-1 16,-5 1 3-16,-3 0 2 0,-1 4 4 0,-3 0 7 15,-1 2-4-15,-3-2-3 0,-6 2 4 0,0 1-9 16,0-2 0-16,-4 0-7 0,-5 3-5 0,1 0-1 16,2-4-6-16,-3-1-1 0,1-4-3 15,-1 1-5-15,1-1-17 0,0 0-18 0,3 0-28 0,10-12-28 16,-18 13-35-16,18-13-29 0,-11 11-81 0,11-11-231 15,0 0 102-15</inkml:trace>
  <inkml:trace contextRef="#ctx0" brushRef="#br0" timeOffset="80183.015">527 5998 9 0,'0'0'168'0,"0"0"-18"0,22 30-2 16,-16-20-10-16,4 5-14 0,2 2-17 16,2 6-5-16,-1-6-11 0,0 3-7 0,-3-5-9 15,0 2-6-15,-1 0-5 0,0-3-2 0,0 0-11 16,-3-1-5-16,-6-13-8 0,9 17-3 0,-9-17-7 16,8 10-1-16,-8-10 2 0,0 0 4 0,0 0 4 15,0 0-4-15,9 13 1 0,-9-13-2 0,0 0-2 0,0 0-3 16,0 0-1-16,0 0-1 0,0 0-3 15,-15-45 2-15,7 29-8 0,5-9 1 0,1 0 0 16,-2-2-2-16,3 1-4 0,-2-3 1 0,3 11-6 16,4 1-3-16,-1-1 1 0,0 1-7 0,-3 17-18 15,9-22-28-15,-1 11-35 0,-8 11-12 0,14-15-41 16,-5 12-25-16,0 3-92 0,-3-2-273 0,-6 2 122 16</inkml:trace>
  <inkml:trace contextRef="#ctx0" brushRef="#br0" timeOffset="81074.435">903 6195 50 0,'6'-9'77'0,"1"-3"-13"15,-1-2 4-15,-1 3-18 0,3-6 0 0,-3-1-1 16,-1 3-3-16,0 7 3 0,-4-4 0 0,2 4 15 15,0-1 1-15,-1 2 16 0,-2 1 1 0,-1 0 12 16,2 6 0-16,-4-9-2 0,2 7-12 0,2 2-1 16,0 0-11-16,0 0 0 0,0 0-12 0,-17 9-1 15,12 0-2-15,1 3-1 0,-2-2-9 0,3 2 0 16,1 1-7-16,-1 4-1 0,2 2-4 0,0-2-4 16,-2-1 6-16,6-1-6 0,-2-3-1 0,0 0-6 15,0 0 5-15,2-2-10 0,1-3-4 0,0 5 1 16,1-9-2-16,4 6-4 0,0-6 0 0,-2 0 1 15,5 1-7-15,1-3 9 0,0-4-2 0,4 1-5 16,1-3-1-16,0-5-15 0,0 0-8 0,-1 0-7 16,6-9-6-16,-3 4-2 0,-1-5-1 0,0 2 1 15,-7 2-5-15,1 0 0 0,1-4-5 0,-2-4 6 16,-3 8 5-16,-3 1-1 0,0 1 13 16,-3 3-3-16,-1 2 7 0,-2 0-1 0,0 2 16 0,-2 0 10 15,2 7-3-15,-6-7 12 0,6 7 5 16,0 0 7-16,-14 1 1 0,14-1 10 0,-20 10 3 15,7 0 0-15,-1 3 7 0,1 0-3 0,-2 8 6 16,3-5-3-16,2 0 0 0,0 1-6 0,1-2-2 16,4 0-4-16,0 4-1 0,0-5-5 0,4-1 5 15,1-4-10-15,0 3-3 0,1-3-4 0,4 2-2 0,-1-4 1 16,1 0-4-16,0-3-5 0,0 0 3 16,4-2 0-16,-9-2-5 0,17-2-2 0,-8-6-8 15,2 1-4-15,-1 0-8 0,4-6-1 0,-4-2 1 16,2 2-5-16,-1-2 3 0,-3-4 0 0,1-4 0 15,-2 2 7-15,-3-5 4 0,3-1 2 0,-6-1 0 16,1-1-2-16,-4-2 3 0,1-2-6 0,1-2 2 16,-4 2 4-16,-5 2 3 0,4-1-3 0,-1 3 1 15,1 4 7-15,1 11 14 0,-1 3 18 16,1 1 16-16,1 0 1 0,1 4-4 0,1 1-7 0,-1 1-3 16,2 4 0-16,0 0-2 0,-4 16 2 0,3-5-2 15,1 6-2-15,-1 7-3 0,1 3 0 0,1 0 0 16,2 2-3-16,-1 2 2 0,1-3-2 0,1 6-3 15,1-4-4-15,0 1-1 0,1 3 0 0,-1-2-3 16,0-4 0-16,4 2 0 0,-1-3-3 0,-3-3-3 16,3-4 0-16,-3-3-3 0,5-1 0 0,-6-2-1 15,4-5-3-15,-3 0 0 0,-1-2-5 0,2 0 4 16,-2-4-5-16,1-1-1 0,-5-2 2 16,9 3-9-16,-9-3-5 0,0 0-3 0,23-8-6 15,-17-2-1-15,1 3 2 0,1-3-1 0,-2 1 6 16,1 1 1-16,0-1 3 0,2 0 3 0,-4 3-4 15,0 1 1-15,0 0 1 0,1 3 4 0,-6 2 0 16,13-6-2-16,-13 6 5 0,22 6-4 0,-8-3 6 16,-5 1 3-16,2 3-2 0,-2 1 4 0,0-2-3 15,4 2-1-15,-4 2 0 0,0-5 3 0,4 2-5 16,-6 0-20-16,1-2-25 0,-1-2-33 0,-7-3-26 16,13 4-48-16,-13-4-39 0,0 0-138 0,16-9-363 15,-11 6 161-15</inkml:trace>
  <inkml:trace contextRef="#ctx0" brushRef="#br0" timeOffset="81212.457">1506 5929 54 0,'0'0'140'16,"0"0"-14"-16,0 0-21 0,0 0-43 0,0 0-48 15,0 0-51-15,0 0-41 0,0 0-84 0,0 0 38 16</inkml:trace>
  <inkml:trace contextRef="#ctx0" brushRef="#br0" timeOffset="81550.081">1766 6054 64 0,'0'0'175'0,"-8"-4"-18"0,8 4-10 0,0 0-10 0,-8-5-11 15,8 5-12-15,0 0-13 0,0 0 2 16,0 0-6-16,-15 9-1 0,11 0 0 0,0 0 0 16,0 1-11-16,2 7-1 0,-1-5-5 0,-2 5-1 0,4-4-10 15,-2-1-6-15,3 1-5 0,0 0-3 0,3-1-5 16,2 0-5-16,-4-2-7 0,3 1-2 0,1-3-7 15,2 2-3-15,-1-6-3 0,1-1-2 16,2 2-4-16,2-5-12 0,-11 0-18 0,27-5-20 16,-12-2-22-16,-1-1-23 0,2-4-19 0,0-1-11 15,-1-1-16-15,2-4-7 0,-2-5-16 0,-5 6-6 16,2-7-81-16,-3 5-254 0,-5-8 112 0</inkml:trace>
  <inkml:trace contextRef="#ctx0" brushRef="#br0" timeOffset="82252.086">1870 5733 41 0,'0'0'153'0,"0"0"-1"0,-10 12-10 0,8 0-4 0,0 3-7 16,1 5-11-16,1-1-10 0,0 6-11 0,1 1-9 15,3-6-8-15,0 6-8 0,2-2-4 0,-1 3-8 16,0-9-6-16,2 8-10 0,-1-1-5 0,3-7 6 16,-5-1-15-16,1-1-11 0,-4 1-24 0,3-5-10 15,-1-2-19-15,-3 2-4 0,1-1-8 0,-2-3-27 16,1-8 17-16,-4 12-12 0,1-8-9 0,3-4 3 15,-6 5 0-15,6-5 1 0,0 0 1 0,0 0 2 16,0 0 3-16,-22-16 11 0,18 9 9 16,-2-2 4-16,2 1 7 0,-1-2 6 0,3 0 0 15,-1-3 7-15,1 2 7 0,2 2 9 0,2-3 10 16,-2 2-2-16,3 0-5 0,4-1 10 0,-3 2-2 16,0 1 12-16,1 2 3 0,1-1 6 15,1 3 4-15,-1-1-2 0,3 2 8 0,3 1 2 0,-12 2 6 16,16 1 9-16,-4 1 1 0,-1 2 7 0,-1 2-1 15,2 0 9-15,1 5-3 0,-2 0 2 0,-2 1-5 16,5 2-5-16,0 1-3 0,-1 1-2 0,-1-1-3 16,0 0-5-16,-1 0-9 0,-1-1-5 0,-4-4 0 15,3 2-6-15,-1-4 1 0,-3 1-2 0,0-3 3 16,0 2-7-16,-1-4-3 0,0 1-4 0,-4-5-4 16,0 0 3-16,0 0-4 0,0 0 1 0,0 0-2 15,29-18-1-15,-21 8-2 0,0-5-1 0,0-1-3 16,-1-1 2-16,-1-2-3 0,1 4 0 0,-3 4 0 15,2 2 5-15,-2 0-7 0,-2 2 2 16,2-1-2-16,-4 8 4 0,5-5-1 0,-5 5 1 0,0 0 6 16,0 0 12-16,0 0 3 0,22 13-1 0,-17-6 6 15,3 2-10-15,-2 3 2 0,6 0 0 16,-5-2-2-16,1 0-1 0,-3-2 1 0,4-2-4 16,-3 2-2-16,1 0 4 0,-2-4-9 0,0 1 0 0,-5-5 0 15,5 9-1-15,-5-9-1 0,9 4-3 16,-9-4 2-16,0 0-5 0,0 0-1 0,0 0-11 15,22-8-13-15,-22 8-8 0,10-13-8 0,-5 4-21 16,2-3-3-16,-1-1-5 0,-1 3 1 0,-1-4 0 16,-2 2 19-16,4 5-10 0,-4-3 14 0,2 5 3 15,-4 5-1-15,4-9 10 0,-4 9 13 0,0 0 15 16,0 0 3-16,0 0 9 0,0 0 6 0,24 14-1 16,-15-5 2-16,0-3-2 0,1 5 1 0,0-5-5 15,1 4 2-15,0-5-7 0,7 3 1 0,-4-5-16 16,5-1-22-16,0-1-22 0,3-1 3 0,0-3-38 15,-1-4-11-15,6-2 0 0,-1-4-3 0,-7 4-64 16,1-8-183-16,-2 6 81 0</inkml:trace>
  <inkml:trace contextRef="#ctx0" brushRef="#br0" timeOffset="82606.109">2833 5997 202 0,'1'-7'30'0,"-1"7"11"0,-1-10 10 0,1 10 8 16,0 0 5-16,-16-2 12 0,16 2 13 0,0 0 16 16,-33 12 10-16,15-5 15 0,0 3 2 15,-1-1-4-15,2 0-3 0,-3 8-11 0,3-2-7 16,3-2-9-16,-1 1-7 0,2-2-10 0,3 3-6 15,1-3-9-15,3-2-7 0,-1 0-6 0,3 0-5 16,3-3-8-16,1-7-6 0,0 14-3 0,1-9-3 0,-1-5-6 16,8 9-2-16,-3-6 2 0,-5-3-4 15,13 2-4-15,-13-2-2 0,22-5-5 0,-10 1-1 16,-4-1-2-16,1 0 2 0,1-2-2 0,2 0-3 16,-5 1 5-16,1 1-11 0,-3 1 7 0,-5 4-2 15,13-7 3-15,-13 7-4 0,9-5 5 0,-9 5 2 16,6-3 1-16,-6 3 12 0,0 0 2 0,0 0 5 15,17 12 2-15,-12-4 0 0,0 7-1 0,4 4 7 16,0 6 2-16,0 4 8 0,0 2-8 0,5 15-2 16,-2-1 0-16,0 1-5 0,-4-11 1 0,4 12-5 15,-2-1 3-15,-3-12-7 0,2 1-5 0,0-2 2 16,-1-2-3-16,-2 2-1 0,2-2 0 0,-4-5-6 16,3 3-2-16,1-3-9 0,-4-6-11 0,-2-9-16 15,1-1-21-15,-2 2-23 0,1-6-16 0,-1 0-37 16,-1-6-45-16,0 0-45 0,0 0-158 0,0 0-404 15,0 0 179-15</inkml:trace>
  <inkml:trace contextRef="#ctx0" brushRef="#br0" timeOffset="82788.459">2218 5654 26 0,'-4'-2'223'0,"0"-2"-18"0,4 4-32 16,-2-4-17-16,2 4-25 0,0 0-54 0,0 0-63 15,0 0-68-15,0 0-105 0,21 0-171 0,-21 0 75 16</inkml:trace>
  <inkml:trace contextRef="#ctx0" brushRef="#br0" timeOffset="85114.495">3161 5995 141 0,'0'0'137'0,"0"0"-12"16,0 0-10-16,0 0-6 0,0 0 3 0,0 0-6 0,0 0 3 15,8 7-12-15,-7-5-2 0,0 1-5 0,4 2-7 16,-5 0-7-16,0-1-2 0,4-1-6 0,-4 5-4 15,1-4-4-15,3 1-8 0,-4-3-8 16,4 1 0-16,-4-3-3 0,0 4-5 0,0-4 3 16,0 4 7-16,0-4 0 0,0 0 1 0,0 0 11 0,0 0-18 15,0 0-5-15,0 0 2 0,0 0-8 0,0 0-3 16,-3-16-5-16,2 10-2 0,1-2 0 0,-2 1 3 16,2-1-7-16,-2-2 1 0,1 3-3 0,0 0-2 15,1 0-2-15,-2 0-1 0,2 4-1 0,0-2 0 16,0 5 3-16,0-5-6 0,0 5-4 0,0 0 2 15,0 0 0-15,0 0 1 0,0 0 0 0,8 8 1 16,-4 4 1-16,-1-2 3 0,0 1 0 0,4 5-1 16,-1 0 3-16,-2-1-6 0,0 1 2 0,-2 1 1 15,1-3 0-15,1 3 0 0,-3-5 4 0,-1-1-6 16,3-1-1-16,-2 0-2 0,-1-4 4 0,0-1-2 16,0 0-2-16,0 0-2 0,0-4 6 0,0-1 0 15,1 8-1-15,-1-8-5 0,0 0 0 0,0 0 0 16,0 0-1-16,5-21 2 0,-1 11-2 0,-3-2-5 15,3-6 4-15,0-3-1 0,0 2 0 0,0 0-1 16,0-1 0-16,2 2 1 0,-2 2 0 0,-3 4 1 16,2 1 4-16,-2 3-6 0,0 1 0 0,0 2 1 15,2 0-3-15,2 5 4 0,-5 0 1 0,0 0 2 16,11 7-4-16,-7-2 6 0,0 0-1 0,1 2 9 16,1 3-12-16,-1-1 1 0,1 1 2 0,0 0-2 15,-1 0 1-15,1 1 2 0,-3-6-2 0,1 4 2 16,3-1 3-16,-5-4-6 0,1 2-1 0,1-4-1 15,-1 1 1-15,-1-1-1 0,-2-2 1 0,4 3-1 16,-4-3 4-16,0 0-3 0,10-8 0 16,-7 6 0-16,1-5 2 0,2 0-5 0,-3-3-3 0,3 2-6 15,-3-1-2-15,0 2 3 0,2-1-4 0,-4 3 6 16,0 0-2-16,2 1 6 0,-3 0-6 0,0 4 6 16,4-3 0-16,-4 3 4 0,0 0 4 0,9 10 2 15,-5-3-2-15,-2 0 0 0,3 2 1 0,-1 1-1 16,1 1 3-16,3 2-2 0,-4-3 1 0,5-3-1 15,-3 5-1-15,2-3-2 0,0-3 0 0,2-1 1 16,0 2-3-16,2-5-1 0,0-2-4 16,1-2-16-16,0-3-15 0,1 1-20 0,2-4-7 0,-4 1-8 15,2-4-5-15,0 0-6 0,-8-1 0 0,7 0-2 16,-5 1 2-16,-3 1 9 0,-1-2 4 0,0-4 5 16,-3 5 6-16,-1-1 8 0,-4-3 9 0,3 5 14 15,-3 1 21-15,0 3 24 0,-1-3 19 0,-1 6 10 16,-1 1 18-16,1 1 2 0,6 1-15 0,-13 3 7 15,6 0 4-15,0 4 5 0,-2 0-1 0,0 6-3 16,0-1-2-16,3-1-4 0,-1 0-7 0,4 3-2 16,-1-2-7-16,-1-2-4 0,3-1-2 0,0 2-3 15,2-5-4-15,0 2-4 0,-1-1-5 0,1-2-1 16,1-1-4-16,0 3-1 0,0-2-1 0,1-2-5 16,3-1 3-16,-1-2-4 0,-4 0 2 0,5 1-5 15,-5-1 3-15,0 0-5 0,6-4-3 0,-2 3-2 16,-4 1 0-16,5-6 1 0,-5 6 0 0,0 0-1 15,6-4 2-15,-3 1-10 0,-3 3 10 0,2-2-3 16,-2 2-2-16,0 0 5 0,0 0-5 0,7 0 6 16,-7 0 2-16,0 0-2 0,5 5 2 0,-5-5-1 15,5 5 0-15,-1-1 4 0,-3-1-3 0,3-1-1 16,1 1-3-16,-4 4 3 0,2-3-4 0,1-1 7 16,1-2-2-16,-5-1 0 0,5 0 0 0,1 2-4 15,-6-2 4-15,0 0-4 0,13-2 4 0,-5-1-2 16,-3 1 4-16,0-4-11 0,-1 2-5 0,1-1-6 15,-1-2 4-15,4-1-10 0,-3 0 5 0,0-1-6 16,0 2-1-16,-3 2 8 0,2-4-1 0,-1 0 6 16,-3 2 1-16,2 3 3 0,1-1-2 0,-2 0 1 15,1 1 3-15,-2 0-1 0,0 4 2 0,0 0-3 16,0 0 9-16,0 0-1 0,0 0 3 16,4 12 0-16,-2-6 3 0,-2-1-6 0,4 3 3 0,-4-1-3 15,2 2 1-15,1 0-1 0,-1-3 6 0,1 5-1 16,1-5-3-16,1 4-2 0,0-6 5 0,0-1-5 15,0 3 2-15,2-3 0 0,-3-2 0 0,-1 0-2 16,-3-1 1-16,14-5-3 0,-6 1 4 0,-2-1-2 16,1-3 6-16,0-1-4 0,1 1 2 0,-4 0-2 15,2-2 0-15,-3-1 0 0,1 3 0 0,1-5 2 16,-4 2 3-16,0-1-10 0,-2 1 6 0,1 1 4 16,-4-3-1-16,-1 5-3 0,1-2 1 0,-2 3-2 15,2 0 1-15,-1 2 3 0,-1 4-1 0,-2-4 1 16,3 4 1-16,1-2-4 0,0 1 2 0,4 2-1 15,-9 0-4-15,9 0 0 0,0 0-6 0,-10 5-3 16,10-1-6-16,0-4-8 0,1 5-8 0,2-2-8 16,0 3 1-16,3-1-4 0,0-2-10 0,-1 0 9 15,7 6-2-15,-5-6 5 0,5 6 11 0,-6-2 6 16,7-2-9-16,-1 3 5 0,-2 0 8 0,0 1 1 16,2-1 1-16,-3-2 6 0,-1 5 2 0,5-1 3 15,-4-2-6-15,1 0 1 0,-4-2 4 0,0 0 1 16,-2-1 1-16,1-3-1 0,0 3 2 0,-5-5 1 15,9 4-2-15,-3-4 5 0,-6 0 2 0,14-2-5 16,-9-1-14-16,4-1-4 0,-3-2-10 16,0 0 0-16,-1 0 1 0,-2 0-4 0,0-5-8 0,0 1 5 15,2-2 12-15,-5-4-3 0,1-2 7 0,2 0 0 16,-6-3 3-16,2 3 5 0,-4-7-9 0,1-1 10 16,-3 1 0-16,0 0 9 0,2-1 6 0,2 6 6 15,0 5 14-15,-3-2 18 0,5 9 25 0,-5 0 11 16,2 2 2-16,3 2-9 0,0 0 1 0,1 4 2 15,0 0 9-15,0 0 5 0,-2 21-4 0,2-4 2 16,0 4-4-16,3 6-5 0,1 0-1 0,3 1-7 16,-3 3-4-16,-3 1-8 0,4-1-3 0,2-1-2 15,-2-4-5-15,3 1-5 0,-2 0-4 0,-1-8-2 16,3-2-5-16,-6-4-2 0,2 0-2 0,4-3-1 16,-7-2-8-16,3-1 1 0,1-2-6 0,-1-1 2 15,0-1-4-15,2-2-3 0,-6-1-4 0,9-6-8 16,0-1-11-16,-1 0-6 0,1-5-14 0,0-1-6 15,0-2-9-15,-3 1-9 0,0-2 0 0,1-1 5 16,-2 2 11-16,-3 3 3 0,1 2 5 0,-2 1 1 16,-1 1 8-16,2 2 5 0,-2 1 12 0,1 0 1 15,0 0 5-15,0 0 2 0,-1 2 0 0,0 3-1 16,5-2 2-16,-5 2 8 0,0 0 2 0,0 0 2 16,8 9-6-16,-5-5 2 0,-2 0 6 0,3 1-1 15,-2 2 2-15,0-5-2 0,2 5-3 0,-2-2 2 16,3 0-2-16,-2-1 2 0,0 0 1 0,1 0 2 15,0-1-2-15,0-1-9 0,-1 1 7 0,-3-3 0 16,3 2 1-16,-3-2-6 0,7 0 8 0,-7 0-6 16,7-2-1-16,-3-1 0 0,0-1-1 0,0-1 1 15,1 0-4-15,0 0 2 0,0-4-2 0,-1 2-2 16,0-3 4-16,0 0-6 0,-3 2 6 0,2-3 0 16,-2 3-1-16,-1-2-3 0,0 2-5 0,1-1 2 15,-1 5-1-15,-1-1 3 0,1-2 3 0,-1 4-7 16,-2-2 10-16,3 3-2 0,0 2 0 0,0 0-2 15,0 0 1-15,0 0 1 0,0 0 7 0,0 0 0 16,4 11 4-16,1-1-3 0,4-2-2 0,-1 2 0 16,4 3-2-16,1-2-2 0,3 1 4 0,0 2-1 15,0-2-1-15,0 1-2 0,-1 1-2 0,-1-4-4 16,-3-3 1-16,0-1-3 0,-2-1 0 0,-4 0-4 16,-1 1-3-16,0 0 4 0,1-3-3 0,-4 2 1 15,-2-1-9-15,-4 1-9 0,5-5-9 0,-16 6-12 16,7-4-25-16,-2 0-7 0,-4 1-21 0,1-3-22 15,-6 4-113-15,-1-4-256 0,-1 0 113 0</inkml:trace>
  <inkml:trace contextRef="#ctx0" brushRef="#br0" timeOffset="85692.05">4679 5926 121 0,'1'5'176'0,"-1"5"-2"15,4-2-23-15,-1 3-13 0,4 4-14 0,-3-5-15 0,2 3-8 16,2 3-8-16,-3-6-9 0,4 2-9 0,-1-5-5 15,-3 3-14-15,-1-4-5 0,1 0-6 0,0-1 1 16,4-3-10-16,-4 1-2 0,-5-3-3 16,18-5 2-16,-9-1-12 0,3 0-13 0,-2-2 0 15,0-1-6-15,1-4-3 0,2 2-3 0,-3-2 2 0,-1 0 2 16,-1 3-5-16,-2-1-5 0,1 1 4 0,-3-1 7 16,-2 8-2-16,2-4 4 0,0 0 11 0,-2 4 0 15,2 0-2-15,-4 1 8 0,0 2 10 16,0 0 10-16,0 0 5 0,4 14 0 0,-4-6 2 0,-3-1-9 15,6 4 4-15,-3 0-9 0,1-3 1 0,1 0-4 16,0-1-7-16,-2-1 2 0,0 1-1 0,0-2-5 16,1 0-1-16,2 0-2 0,-3-5 1 0,1 7-5 15,-1-7-5-15,0 5 0 0,0-5 2 0,0 0-2 16,0 0-1-16,13-7-2 0,-8 1 4 0,-1 2-6 16,1-3 0-16,-1 2 3 0,1 0-3 0,1-1-2 15,2 1 4-15,-4 2 0 0,1 0-2 0,2 2 3 16,-7 1-7-16,11 0 5 0,-6 2 7 15,3 2 0-15,-1 2 3 0,4 0 0 0,-2 5-1 0,1-2-2 16,0-1 1-16,3 3-1 0,-4 0-2 0,0-2 0 16,-2-2 0-16,2-2-5 0,0-3 1 0,-2 0-3 15,2 0-4-15,-9-2-25 0,20-9-27 0,-11 1-24 16,1 2-21-16,4-7-19 0,-6 0-28 0,-3 1-20 16,-2-1-143-16,-6-2-335 0,-2-2 147 0</inkml:trace>
  <inkml:trace contextRef="#ctx0" brushRef="#br0" timeOffset="85822.198">4835 5646 98 0,'-10'-2'224'0,"3"0"-15"0,1 1-17 15,-3-3-17-15,5 2-23 0,-1 1-15 0,5 1-16 16,0 0-19-16,-9 8-40 0,4-4-55 0,5-2-73 16,0 4-73-16,-5 1-74 0,1 1-230 15,-4 1 102-15</inkml:trace>
  <inkml:trace contextRef="#ctx0" brushRef="#br0" timeOffset="87863.159">660 7189 118 0,'0'0'171'0,"0"0"-11"0,0 0-4 0,0 0-18 0,0 0-13 16,0 0-12-16,0 0-9 0,18-17-10 0,-18 17-12 15,13-20-7-15,-8 4-9 0,5 0-7 0,4-8-6 0,-4 2-8 16,3-4-1-16,0-4-10 0,-1 4-2 16,-2-5-16-16,0 2-7 0,-4 0 2 0,0-3-6 15,-4-1 2-15,-1 2 1 0,3 2-1 0,-4-1 18 16,-5-1 4-16,0 6-3 0,1 0-3 0,-2 6-3 15,-1 4 4-15,2 1 9 0,5 14 12 0,-11-19 8 16,11 19 7-16,-7-12-3 0,7 12-5 0,-5-8-9 16,5 8-2-16,0 0-7 0,-4 5 0 0,4-5 1 15,0 0 2-15,-7 46 4 0,4-20-2 0,2 6 5 16,-2 17-4-16,3 4 6 0,-1 5 4 0,4 29 3 16,-3-6 3-16,1 8-4 0,-4-6 2 0,3-24-3 15,2 25 1-15,-2-27-3 0,-2-2-6 0,2-3 5 16,2 1-5-16,-1-19-1 0,-2 1 2 0,3-1-12 15,1-6 4-15,2-1-4 0,-3-7-6 0,1-2-7 16,-1-2-7-16,2-4-10 0,-1-2-6 0,1-4-9 16,-2 0-6-16,2-1-1 0,-1-3 0 0,0-1-2 15,-3-1-7-15,0 0-9 0,13-10-12 0,-9-1-5 16,1-3-6-16,0-1 0 0,0-3-10 0,-1-2 2 16,-3-5-1-16,2-2 4 0,-3-2 0 0,0 3 1 15,-4 0 0-15,-1-3 0 0,-5-3 1 0,2 1 4 16,-1 2 2-16,-3 0 4 0,-1 3 8 0,-1-6 6 15,0 9 5-15,-3 0-2 0,7 6 7 0,-3 2 6 16,-1 2 10-16,0 0 10 0,0 3 11 0,14 10 7 16,-22-15 4-16,22 15 2 0,-18-9-4 0,18 9 0 15,0 0 3-15,-19-9-6 0,19 9-5 16,0 0-5-16,0 0-1 0,-11-8 1 0,11 8 0 16,0 0 3-16,0 0-3 0,0 0-4 0,26-24-2 15,-26 24 4-15,26-17-5 0,-12 6-6 0,5-1-1 0,-2 1-1 16,6-4 4-16,-5 6-1 0,-2-3 1 0,2 2 2 15,-2 1-2-15,0 1 0 0,-6 1 5 0,3 3-4 16,-3-2 5-16,2 1-3 0,-5 3-1 0,5 4 5 16,-3 0 0-16,0 1 2 0,-4 1 0 0,0-1 3 15,2 3-1-15,-5-1-1 0,6 4 0 16,-3 0 4-16,0 2-1 0,0-1-1 0,-1 1 1 0,0-2-2 16,1 0-1-16,-3 0 0 0,3-3-1 0,-1 1 2 15,0-2-5-15,0 0 5 0,2-3-4 0,0 1-2 16,0-3 3-16,1 0-28 0,3-3-9 0,1-3-16 15,-2-1-9-15,1-1-3 0,4-5 3 16,-5-1 3-16,1-1 9 0,3 0-1 0,-4-5 6 16,0 3 6-16,1-2 5 0,-2 2 1 0,-3-3 1 15,-1 6 7-15,1-6 19 0,-1 11 24 0,0 2 26 0,-1-2 19 16,-1 5 8-16,-1 0 7 0,-1 1-9 0,0 3 1 16,3-4-8-16,-3 4 14 0,0 0-5 0,0 0-2 15,-3 15-3-15,3-4-7 0,3-1-5 16,-3 2-4-16,0 0-5 0,1-2-5 0,-1 1-5 15,1 1 1-15,-1-4-8 0,1 3-2 0,1-5-5 16,-1 2-2-16,0-3-1 0,1-1-3 0,-2 1-2 16,1 0-5-16,-1-3-3 0,0-2-2 0,2 5 1 0,-2-5-4 15,0 0 3-15,6 0-5 0,-6 0-6 0,6-5-2 16,-5-2-11-16,2 2-6 0,-2 0-4 16,3-7-4-16,-2 5 7 0,1-3 2 0,1 4 2 15,-3 0 3-15,3 1-2 0,-3 0 7 0,3 4-2 16,-4 1 5-16,6 0 1 0,-6 0 6 0,8 4 9 15,-5 0 10-15,2 5 6 0,0-1 5 0,1 2-1 16,-1-3-2-16,3 4 0 0,1 0-5 0,-2-2 2 16,3 1-4-16,-3-2 2 0,2-1-8 0,1-1-1 15,2 1-5-15,-3-3 8 0,5-2-3 0,-1-4-3 16,1-1 1-16,1 1-10 0,3-5-21 0,-1 0-13 16,0-3-14-16,1-3-12 0,-1 2-6 0,-1-2-6 15,0-2-8-15,-1 1-3 0,-2-1-8 0,0 1-5 16,-4 0 2-16,-3-3-1 0,2 1-3 0,-2 0 10 15,-2 0 7-15,-4 2 7 0,0 2 9 0,0 1 21 16,-4 6 12-16,-2 0 26 0,2 0 8 0,4 5 22 16,-10-4 15-16,10 4 23 0,-22 9 10 0,13-6 14 15,-5 7 6-15,3 2 7 0,-2 2 5 0,1 1 1 16,1-1-2-16,-2 3-5 0,4 2-9 0,1-5 0 16,2 2-12-16,2 1-9 0,-2-7-8 0,2 1-6 15,0 1-4-15,2-1-3 0,0-4-5 0,1-1 1 16,1 2-12-16,0-3-1 0,1 0-7 0,-1-5-4 15,4 5 0-15,-4-5-2 0,7 2 0 0,-7-2-6 16,0 0-11-16,15-9-1 0,-9 2-7 16,-1 1-4-16,-2-1-3 0,3-1 6 0,-1 1-3 0,2 1 6 15,-3-2-7-15,1 4 9 0,0 2-3 0,0-2 0 16,2 0 6-16,-7 4-2 0,0 0 3 0,16 8 2 16,-11-6 2-16,1 1-3 0,1 3 0 0,-2 0 3 15,0-3-3-15,3 4 2 0,-2-2-2 16,-1 0 2-16,2-2 9 0,-1 0-9 0,-2-1-3 0,6 0 7 15,-10-2-1-15,12 0-1 0,-6-4-2 16,5-1-2-16,-2-2-1 0,2-1-8 0,-3 0-12 16,4-6-6-16,-2 0-6 0,3 0-8 0,-5-1 0 15,1-2-5-15,-1 2-4 0,-1-2-4 0,-2-2-1 16,-1-1-4-16,1-4 1 0,-1-2 1 0,-4-2 1 16,-3 0 3-16,2 1 12 0,-7-1-2 0,7 0 11 0,-4 9 4 15,1 0 18-15,-1 7 27 0,1 2 22 0,2 3 6 16,0-1-2-16,1 4 2 0,1 4 1 0,0 0 6 15,0 0 14-15,-6 22 0 0,4-5 4 16,2 9-2-16,0 6 11 0,4-1-7 0,0 3-2 16,-1-3-3-16,3 1 4 0,-1 1-1 0,0-1-5 15,3-4 0-15,1 1-4 0,1-6-6 0,-1 4-2 0,0-8-7 16,1-2-5-16,2-3-4 0,-2-2-4 0,3 0-4 16,-4-4-2-16,-2-2-7 0,5 0 4 15,-2-5-12-15,-1-1-24 0,2-4-30 0,0 0-27 16,-1-4-31-16,1 2-35 0,-3-4-19 0,1-4-38 15,-1-1-180-15,-6 0-405 0,-1-3 180 0</inkml:trace>
  <inkml:trace contextRef="#ctx0" brushRef="#br0" timeOffset="88028.34">948 6740 25 0,'-4'5'101'16,"4"-5"-50"-16,0 0-54 0,0 0-26 0,0 0-32 15,0 0 14-15</inkml:trace>
  <inkml:trace contextRef="#ctx0" brushRef="#br0" timeOffset="90329.673">2352 7145 42 0,'-1'-6'162'0,"1"1"-22"0,1 3-13 15,-1-6-15-15,0 1-7 0,5-3-13 0,-1 1-9 16,1-3-10-16,0 0-5 0,4-5-10 0,3 2 0 16,-3 0-6-16,0-2-8 0,1 2-5 0,-3-1 1 15,1 2-11-15,-1 2 3 0,-1 2-9 0,-1-1-1 16,-4 1 3-16,2 4-3 0,-5-3 0 0,2 5-3 16,-2 0-2-16,-1 0-1 0,1 1 0 0,-4 1 1 15,6 2 2-15,-12 2 6 0,3 1 3 16,-1 3 4-16,2-1 6 0,-1 4-2 0,0-2 7 15,-1 3 2-15,5 1 0 0,-3 4 3 0,3 4 6 0,0-4-9 16,5 3 1-16,4 0-5 0,-3 2-4 0,4 0 2 16,3 3-7-16,1-6-3 0,0 2-5 0,1-4-2 15,9 4-3-15,-1-8-1 0,1 1-1 0,7-1-4 16,-7-4-10-16,9-2-10 0,-1-2-23 0,1-3-26 16,-5-3-40-16,5-4-36 0,-2-3-29 0,-8 1-152 15,-1-2-337-15,-2 0 150 0</inkml:trace>
  <inkml:trace contextRef="#ctx0" brushRef="#br0" timeOffset="90546.741">2596 6865 129 0,'0'0'191'0,"0"0"-14"15,5 10-15-15,-1-3-11 0,5-1-15 0,0 3-8 16,4 1-11-16,1 4-10 0,2 1-10 0,7 2-8 15,-1 0-8-15,1 0-11 0,-3 1-5 0,1-1-7 16,1-1-3-16,-2 0-6 0,-7-1-8 0,5-2-5 16,-4-1-18-16,1 0-28 0,-2-3-31 0,-3-3-40 15,-2 1-30-15,1-3-27 0,-5 0-125 0,0-1-285 16,-2 0 127-16</inkml:trace>
  <inkml:trace contextRef="#ctx0" brushRef="#br0" timeOffset="90721.363">2775 6877 157 0,'-9'12'182'16,"-3"-2"-2"-16,1 3-11 0,0 4-21 0,-6 4-16 16,5-4-12-16,0 5-14 0,-2 0-28 0,5-5-37 15,-4 7-51-15,4-7-49 0,5 0-54 16,-2 3-76-16,2-2-204 0,0-3 90 0</inkml:trace>
  <inkml:trace contextRef="#ctx0" brushRef="#br0" timeOffset="91743.723">3157 6825 128 0,'-4'-5'116'0,"0"0"5"0,0 2-12 0,0-1 4 16,0 0 1-16,0 0 2 0,-1 4-2 0,-1-1-5 15,6 1 5-15,-10 1 0 0,1 3 0 0,3 0-2 16,-3 5 1-16,-2 6 2 0,-1-1-10 0,2 5-7 16,-3 1-2-16,4-2-6 0,0 0-8 0,-1 0-6 15,2 0-5-15,-1-1-10 0,5-2-7 0,-2 2-3 16,2-5-5-16,3 2-5 0,-3-7-6 0,4 4-3 16,0-5-2-16,0 2-3 0,4-3-7 0,-4 0-1 15,4-2-5-15,-3-2 0 0,5 2-1 0,-6-3 0 16,12-7-2-16,-4 4-5 0,2-3-2 0,-1-3-3 15,0 0-4-15,2-3-9 0,-2 1-2 0,1 0-4 16,-3 1 4-16,3 3 2 0,-2 2 0 0,-3 0 3 16,0 1-4-16,-1 1 5 0,2 2-1 0,2 0 4 15,-8 1-1-15,9 7 1 0,-3-2 3 0,2 1 1 16,-2 2-2-16,1-1 0 0,0 3-1 0,2-3 2 16,-4 0 0-16,3-1 0 0,1 2-1 0,-2-3 1 15,0-1-20-15,2-2-16 0,0-2-22 0,2-2-22 16,1-2-22-16,-3-1 1 0,9-4-21 0,-5-3-6 15,-1 1-4-15,0-1-1 0,-1-3 3 0,-1 1 3 16,-3-1 8-16,1 0 7 0,-1-1 6 0,-2-2 12 16,-1 2 14-16,-3 5 20 0,2-2 25 15,-2 3 18-15,1 4 35 0,0-3 35 0,-2 4 23 0,0-2 2 16,0 5 10-16,0 2-5 0,0 0 4 0,0 0 8 16,0 0 5-16,1 20 2 0,1-11-7 0,-2 3-6 15,0 0-1-15,1 1-1 0,0 3-8 0,2 1-9 16,-3-5-4-16,1-1-8 0,1 0-7 0,-2-2-5 15,3 1-7-15,-2-2 0 0,1-4-4 0,-1 0-1 16,-1 0-9-16,3 2-3 0,-1-3-1 0,-2-3-2 16,1 4-4-16,-1-4 2 0,0 0 4 0,0 0-11 15,12-11 2-15,-7 4-5 0,0 0 0 0,-1-3 1 16,2-5-20-16,2-2-1 0,-2 0-7 0,2 5-2 16,-3 1 3-16,2-4 2 0,-2 5 9 0,0 2-5 15,-1 2-1-15,-2 0 3 0,2 1 3 0,-1 5 17 16,-3 0-8-16,0 0 7 0,12 8 2 0,-7-3 2 15,-1 2 2-15,3 0 5 0,-2 3-1 0,-3-3 8 16,4 6-5-16,-3-3-5 0,4-1-3 0,-1 0 0 16,-2-1-4-16,1 2 8 0,-1-3-9 0,-2-2 0 15,3 2-2-15,-2-3-2 0,0 1 6 0,-1-4-6 16,-2-1-2-16,7 3 1 0,-7-3 1 0,7-6-2 16,-2 3 0-16,0-1 6 0,3-4-5 0,-3 1-3 15,0-2 2-15,1-1-2 0,1-2 6 0,-3 3-1 16,1-2-6-16,-1 5 5 0,-2-1-6 0,2 5 1 15,-1-1 0-15,3 2 2 0,-6 1 3 0,9 1 1 16,-5 2 0-16,1 0 9 0,3 4 10 0,-2 3-1 16,2-2 5-16,-3 3-6 0,4-2 4 0,0-1-8 15,-3 0-1-15,-1 1 0 0,0-4-5 0,1-2 3 16,0 1-6-16,-2-1 0 0,2 2 1 0,-2-4-3 16,1-1 2-16,-5 0-1 0,9-6-2 0,3-1 1 15,-5 0-4-15,0-3 0 0,1-1-5 0,0 1-26 16,0-5-31-16,1 0-40 0,-5-1-39 0,-1 0-44 15,1-1-49-15,0-4-122 0,-4 4-386 0,0-3 171 16</inkml:trace>
  <inkml:trace contextRef="#ctx0" brushRef="#br0" timeOffset="92007.169">4150 6517 31 0,'4'0'357'0,"0"5"-36"0,-1-2-31 15,0-2-17-15,-3-1-14 0,4 3-13 0,-2 0-22 16,-2-3-23-16,0 0-21 0,7 2-23 0,-7-2-28 15,0 0-49-15,0 0-58 0,2 2-64 0,-2-2-71 16,0 0-67-16,0 0-227 0,1 5-438 0,-1-5 193 16</inkml:trace>
  <inkml:trace contextRef="#ctx0" brushRef="#br0" timeOffset="126575.574">766 7890 162 0,'0'0'174'0,"0"0"-12"16,0 0-14-16,0 0-15 0,0 0-9 0,0 0-4 16,13 5-7-16,-8-4-12 0,1 0 14 0,6 1-12 15,-1-2-7-15,2 0-11 0,5 0-10 0,-1 1-8 16,2-2-9-16,0-1-8 0,2 1-39 0,-1 0-51 16,2-3-66-16,-3-1-51 0,0 1-109 0,4-1-288 15,-8-2 127-15</inkml:trace>
  <inkml:trace contextRef="#ctx0" brushRef="#br0" timeOffset="127764.163">1201 7629 144 0,'-4'-4'166'0,"1"1"-9"0,2-1-15 16,1 4-8-16,-4-3-16 0,4 3-7 15,0 0 3-15,0 0 6 0,0 0 9 0,0 19 4 0,0-6-3 16,0 4 1-16,2 9-14 0,-1 2-7 0,3-2-3 15,-3 1-8-15,5 2-6 0,-5-2-3 0,2 3-4 16,0-1-8-16,0-1-6 0,-1-2-10 0,2 2-4 16,-2-2-6-16,-2 0-2 0,4 0-5 0,-4-8-7 15,3 1-5-15,-3-2-2 0,2-4 0 0,-4-2-2 16,2-3-7-16,0 0-1 0,2-2 0 0,-2-1-2 16,0 0-4-16,1-1 0 0,0 0-1 0,-1 0-2 15,0-4-2-15,0 0-5 0,0 0-2 0,0 0 0 16,-1-20-6-16,0 8 0 0,1-13-2 15,-2-1-3-15,2-1 2 0,0-2-1 0,3 3 1 0,-4-3-1 16,2 11 3-16,3 2-1 0,-4 0 0 0,1 3 0 16,2 4 1-16,-2-1-1 0,3 4 2 0,-4 2 2 15,4 4 0-15,-4 0 5 0,0 0 8 0,14 12 2 16,-9-2-1-16,3 5-1 0,-2 2 3 0,2 1-3 16,5 7 0-16,-4-7 0 0,-3 0 0 15,4 2 0-15,2 3-2 0,-5-7 4 0,3 0-8 0,-3 1 0 16,2-4 1-16,-3-2-1 0,2-1 0 0,-3 0 0 15,0-3-2-15,0-1 0 0,-1 0-11 0,1-2-7 16,0 0 1-16,-1-3 0 0,1 2-4 0,2-3 1 16,-7 0-11-16,10-4-7 0,0-1-9 15,-3-3-2-15,-1 1-8 0,-1-3-2 0,4 1 0 16,-4-1-3-16,-1-2 1 0,1-3-2 0,-1 3 7 0,1-3-8 16,0-2 8-16,-4 0 8 0,3 1 2 0,0-2 2 15,-1 0 6-15,-3 1 8 0,1 1-3 0,0 5 4 16,-1-1 6-16,0 2 5 0,-1 0 13 15,0 3 15-15,-2 1 10 0,3 1 15 0,0-1 8 16,-1 2 3-16,-2 1 0 0,3-1-3 0,-5 0-6 16,5 4-4-16,-9-2-2 0,9 2-3 0,-9-2-4 0,3 5-6 15,-2-1 1-15,-1 1-6 0,0 4-2 0,1-1-5 16,-2 0-10-16,1 0-8 0,3 2-3 0,-2-2-3 16,2 2-7-16,2-1-8 0,0-1-5 0,3 1-5 15,0-2 2-15,2 1-4 0,0 0 1 16,2-3 3-16,1 1 1 0,3-1 2 0,-2-1 4 15,3 2-1-15,2-4 4 0,3 2 6 0,-4-2 0 0,5 1 0 16,-1 0 6-16,-3 0-1 0,4 1 7 0,-1-1-5 16,-3 2 2-16,-1-2 0 0,1 2 3 0,-1 1 9 15,-1-1-3-15,2 3-1 0,-1-2 1 16,0 4 3-16,-1-1-5 0,-2 3 1 0,2-5 3 16,-1 2 0-16,0 0-1 0,-1 0 4 0,-2-1-3 15,1 2 1-15,-1-2 0 0,1-1-1 0,-1 1-1 0,-2-3-1 16,1 0 5-16,1 1-4 0,-2 1 1 0,1-4 4 15,-2 2 0-15,-1-3-4 0,7 1 2 16,-7-1-2-16,0 0 0 0,11-9-3 0,-7 3 2 16,1-3-1-16,0-1 0 0,3-2 7 0,1-3-2 15,-1-1-12-15,-2-5 11 0,3 3 0 0,-4-1-1 16,0 0 0-16,2 3 6 0,-4-2-3 0,0 5-7 16,-3 1 9-16,5 3-2 0,-4 4 3 0,-1-2 14 15,1 1 3-15,-2 2 6 0,0-1-3 0,1 5 2 16,0 0-4-16,0 0 0 0,0 0 2 0,0 0-2 15,-14 11-3-15,10 0-1 0,3-5-1 0,-1 3 1 16,2 2-3-16,0-1-3 0,2 2-3 0,-1 0 1 16,3 1 1-16,0-1-1 0,1 3-4 0,5-1 0 15,-2 1-2-15,1-1 5 0,0-5-4 0,1 3 0 16,-2-3-3-16,-1 2 2 0,2-5-2 0,-4 0-1 16,0-1 0-16,-1 1 0 0,0-3-1 0,-1 0 7 15,2 0-6-15,-3-1 2 0,-2 2 4 0,0-4-5 16,0 4-5-16,0-4-6 0,-7 2-6 0,0-1-20 15,-2 0-12-15,-2 1-11 0,-2-2-15 0,0 0-19 0,-5-2-47 16,3 0-11-16,0 0-23 0,-3-2-145 16,1-2-341-16,7 0 150 0</inkml:trace>
  <inkml:trace contextRef="#ctx0" brushRef="#br0" timeOffset="128398.609">2122 7962 106 0,'6'-16'90'16,"-2"1"2"-16,5-5-9 0,-4 3-10 0,3-7-5 16,2-3-8-16,-6 8-1 0,4-5-8 0,-6-2-6 15,1 10-1-15,-2-1 4 0,-1 4 21 0,0 0 2 16,-1 1 5-16,-2 0-7 0,3 2 7 0,-1 0 5 16,-3 0 3-16,3 3-5 0,-3 2 3 0,3-4-6 15,-3 4-8-15,4 2-1 0,0 3-9 0,-4-4 0 16,0-1-6-16,3 3-6 0,1 2-2 0,-5-4-8 15,5 4-2-15,-4-3-4 0,4 3-5 0,-9-3-5 16,5 3 0-16,4 0-1 0,0 0-5 0,-13 4 0 16,8 1-2-16,-1-2 5 0,2 6-3 0,0-3-6 15,-1 5 0-15,3-3-3 0,-1 5 2 0,-1-3-1 16,4 1 0-16,0 4-3 0,0-3-1 16,1 2-1-16,2-2-2 0,0 0 1 0,3 1 1 0,-1 3 0 15,4-2 2-15,0 0 0 0,0 0-7 0,6-1 5 16,-2 0-2-16,4-1-1 0,-5 2 0 0,2 1 0 15,-1-5 3-15,1 2 0 0,3 0 1 0,-4-2 0 16,-1 1-1-16,-4-3-5 0,-4 0 0 0,6-1-2 16,-3 0-1-16,-5-1 3 0,-2-1 3 0,1 1-1 15,-1 0 2-15,-1-1 4 0,-1 0-1 0,-2 3-7 16,-5-3 1-16,0-1 0 0,1 6 3 0,-1-5-3 16,-2 0 1-16,0 0 3 0,-1-1 0 0,0-1 0 15,1 0-2-15,-3-1 1 0,2-1-1 0,1 1 2 16,2-4-4-16,-4 1-5 0,7-1-6 0,-2-4-8 15,3 1-17-15,1-1-12 0,0-4-17 0,4 1-11 16,0-4-15-16,8-4-13 0,-3-2-16 0,6-4-9 16,1 0-18-16,-2-2-76 0,3 3-246 0,-4-3 109 15</inkml:trace>
  <inkml:trace contextRef="#ctx0" brushRef="#br0" timeOffset="128660.455">2268 7536 104 0,'-3'-12'151'0,"-1"6"6"0,3-2 5 15,1 2-5-15,-2 4-8 0,0-4-12 0,2 6-8 16,-1-1-10-16,1 1-4 0,0 0 2 0,-5 11-1 16,5 2-3-16,-3 4-6 0,3 8 5 0,2 5-9 15,-2-1 2-15,3 4-3 0,0 14-1 0,1-1-5 16,3-10-5-16,-5 11-5 0,5 2-6 0,1-2-8 16,-2 0-4-16,7 1-6 0,0-4-9 15,-2 0-3-15,5-1-6 0,-6-7-3 0,4 8-5 0,-5-11-5 16,-4-1-4-16,4 3-2 0,-1-3-14 0,-3-3-9 15,0-1-10-15,-1-2-17 0,1-2-15 0,-3-4-16 16,0-3-20-16,-1-6-22 0,-1-1-23 0,0 0-17 16,0-3-11-16,-1-2-26 0,1 0-15 0,0-5-17 15,0 0-118-15,-10 0-352 0,10 0 156 0</inkml:trace>
  <inkml:trace contextRef="#ctx0" brushRef="#br0" timeOffset="129695.869">2288 7886 110 0,'18'-9'139'0,"-3"2"-5"0,3 0-14 0,1 1-9 16,2 2-8-16,1 4-10 0,1 0-5 0,-4 3-9 16,0 1-7-16,3 4-6 0,-4-3-7 0,-2 4-6 15,-3 1-5-15,1 1-5 0,-4 1 1 0,-2-2-7 16,-2 0-3-16,-5 2 8 0,2-1 2 0,-3 1-1 15,-4-1 3-15,3 1-6 0,-12 2-1 16,5-3-6-16,2-2 1 0,-7-1 5 0,3 2-9 0,0-3 6 16,-2-1-6-16,1 0-5 0,1-1 4 0,-2-1-5 15,2-2-3-15,0 1-2 0,0-3-2 0,3 0-6 16,-1 0-5-16,1-3-2 0,3 1 5 0,0-2-5 16,3-1-2-16,2-2-2 0,2 1-2 0,-2-1 3 15,6-5 3-15,0-2-6 0,-1 3-1 0,3-5-3 16,3 3-2-16,-1-3-1 0,1 0-2 0,1 2-6 15,-1-3-6-15,0 2-3 0,-1 1-7 0,1 0 4 16,-2 0-5-16,-5 5 3 0,3 1 7 0,-3 0-1 16,-4 2 8-16,2 1 12 0,-3 1 2 0,0 0 6 15,0 4 6-15,0 0 4 0,0 0 5 0,0 0 9 16,0 0 1-16,0 0 2 0,-17 8 3 16,13-1-2-16,3 3-1 0,-3-1-1 0,1 1-1 15,1 0-2-15,1 0-4 0,2 1 2 0,1-1-5 0,1-1-4 16,1 1-3-16,-3-3-7 0,7 1 6 0,-3 1-2 15,4-2-2-15,0-3-9 0,0 3 0 16,3-4-12-16,2-1-6 0,-3 0-15 0,2-2-6 16,-2-2-8-16,3 0-20 0,-2-3 8 0,-1 1-11 0,1 0 10 15,-2-1 2-15,0-2 3 0,0-2-3 0,-2 3 13 16,-1-2 7-16,-1 1 4 0,-1 2-6 0,-2-1 30 16,-1 0 15-16,-1 1 18 0,2 1 17 0,-2 0 17 15,-1-1 14-15,0 5 15 0,0-5-1 0,3 0 0 16,-3 5-4-16,1-3-5 0,-1 3-6 15,0 0 3-15,0 0-1 0,0 0 0 0,0 0-5 0,1 15-7 16,-1-8-3-16,-1 3-7 0,1-3-2 0,0 0-4 16,0 0-8-16,0-1-1 0,0 3-1 0,0-3-4 15,0 0-7-15,-1 0 2 0,1 0-5 0,0 0-4 16,1 0 0-16,-1-2-3 0,1 0-3 0,-1-2-4 16,3 3 0-16,-3-5-1 0,0 3-1 0,0-3-3 15,0 0-2-15,0 0-10 0,0 0-8 0,0 0-15 16,0 0-1-16,1-12-2 0,2 6 2 0,-2 0 7 15,3 0 2-15,-4-1 2 0,5 2 1 16,-4-2-6-16,3 2 11 0,-3-2 0 0,3 3 3 0,0 1 1 16,0 0 4-16,1 3-2 0,-1-3 5 15,-4 3-1-15,14 3 3 0,-9 0 5 0,3-1-3 16,1 3 2-16,0-1 2 0,0 3-3 0,-2 1 4 0,3-3-1 16,-1 1-2-16,2-1 3 0,-3 0-1 0,-1-2 5 15,2 2-2-15,-3-2-5 0,3-1-1 0,-4 1 3 16,3-2-1-16,-1 0-2 0,0-2-4 0,-7 1-18 15,14-6-25-15,-9 1-7 0,4-2-8 16,-1-2-5-16,-2 0-6 0,2-5 0 0,-7 1-7 16,7-3-6-16,-7-1 10 0,-1-4 7 0,3-5 2 0,-3 1 9 15,-3-1 5-15,-2 0 15 0,-4-3 5 0,1 2 16 16,3-1 16-16,-4 4 10 0,3 6 31 0,-3 2 15 16,5 6 27-16,0 3 5 0,3 0 2 0,-2 2-9 15,1 4 2-15,2 1 3 0,0 0 12 16,-5 25 8-16,4 0 6 0,1 3-9 0,0 2-5 15,2 4-2-15,2-1-11 0,2 1-8 0,2-2-7 0,-3-1-6 16,3 2 3-16,3-6-13 0,-2-2-4 16,0-7-8-16,0-1-4 0,0-2-5 0,0 0-4 0,1-8-9 15,-2 2-16-15,-3-5-21 0,4-3-23 16,-3-1-24-16,-6 0-32 0,17-6-27 0,-8-2-24 16,1-1-24-16,-5-4-22 0,0-2-158 0,-3-2-385 15,-4-1 171-15</inkml:trace>
  <inkml:trace contextRef="#ctx0" brushRef="#br0" timeOffset="129839.483">2908 7712 69 0,'-5'3'190'0,"0"0"-22"0,2-1-16 0,3-2-11 16,0 0-14-16,0 0-11 0,0 0-12 0,13 7-7 0,-3-9-10 16,4 0-12-16,5-3-15 0,12-5-41 15,1-3-58-15,4 0-67 0,-1 2-104 0,1-3-228 16,-3 2 101-16</inkml:trace>
  <inkml:trace contextRef="#ctx0" brushRef="#br0" timeOffset="130493.404">3508 7732 2 0,'2'-5'183'0,"-1"0"-8"0,0 1-6 15,-1-2 0-15,1 2-17 0,-1 2-7 0,0 2-8 16,-2-6-14-16,1 1-10 0,1 5-11 0,-9-5-11 16,5 5-8-16,4 0-9 0,-18 4-9 0,8-2-8 15,-2 5-2-15,-3 1-11 0,1 3 3 0,0-4-6 16,1 3-6-16,4-3 2 0,-1 3-4 0,2-1-2 16,3-1-9-16,-3 1 1 0,3-1-3 0,-1 3-2 15,5-1-6-15,1 0 2 0,1 0-6 0,4 0 0 16,-1 2-1-16,6-4 4 0,0 4 8 0,4-3-5 15,3 1 3-15,1-2-2 0,1 0-5 0,-1 1-4 16,4-1-6-16,-4 0-5 0,2-1-8 0,-2 0-3 16,-7-1-1-16,0-1-1 0,-1 1 2 0,-5 0 0 0,0-2 4 15,0-1 0-15,-1 1 2 0,-4 0 4 16,0 0 2-16,-5 1 0 0,1 1 7 0,-4 1-3 16,-1 1-5-16,-1 0 3 0,-1-3-2 0,-2 2 2 15,-2-2 9-15,1-1-13 0,1-1-12 0,-5-1-8 16,0 0-13-16,4-1-22 0,1-1-20 0,3-3-29 0,-3-5-19 15,0-4-31-15,2 1-108 0,2-5-290 16,3-4 128-16</inkml:trace>
  <inkml:trace contextRef="#ctx0" brushRef="#br0" timeOffset="130705.011">3599 7452 153 0,'4'11'178'15,"1"0"-4"-15,-2 10-8 0,4 5-7 0,1 2-4 16,-2 2-3-16,2 2-14 0,1-4-11 0,-4 5-6 0,4-2-20 16,-1-2-10-16,-2-3-10 0,2 2-5 15,-2-1-7-15,-2 0-7 0,0-9-19 0,-3 2-23 16,3-2-25-16,-4-1-25 0,3-2-23 0,-2-3-26 16,-1-3-14-16,-1-1-18 0,2-3-18 0,-2 1-21 15,-2-2-86-15,-1 1-256 0,1-3 113 0</inkml:trace>
  <inkml:trace contextRef="#ctx0" brushRef="#br0" timeOffset="133127.204">3602 7821 59 0,'2'-3'123'0,"-1"-2"-10"0,2 2-2 0,2-3-11 0,0 2-8 16,3 0 0-16,1 3-2 0,0-4-7 15,1 3-3-15,4-1 4 0,-2 2-5 0,2 1 2 16,-1 1 1-16,0 0-2 0,0 3-3 0,-1 1-1 15,1 0-3-15,-2 2-1 0,3 3-6 0,-5-3-1 0,0 1-9 16,1 5-3-16,-1-2-1 0,-4-2-4 16,0 1-4-16,2 0-4 0,-3-1-3 0,-2-4-3 15,2 2-6-15,-3-2-5 0,1-1-2 0,0 0-5 16,-1 0-3-16,-1-4-1 0,3 2-5 0,-3-2-3 16,0 0-7-16,10-7-16 0,-5 2-12 0,3-4-1 0,-3 0-8 15,3-4-5-15,0-1-1 0,-2 2-4 0,-1 0 4 16,0 3 13-16,3-2-3 0,-3 4 9 15,1 2 2-15,-3 0 2 0,1 1-1 0,-2 2 0 16,2 0 13-16,-4 2 10 0,0 0 9 0,12 5 6 16,-6 1 2-16,0-2 1 0,1 3-1 0,-1 1 7 0,4 2-9 15,-1-1 0-15,0 0-6 0,-1 2 1 0,2-5 0 16,0 2-4-16,3 0-2 0,-1-3 2 16,3 3-9-16,-1-5-16 0,-1-2-9 0,1 0-13 0,-1-2-9 15,6-2-2-15,-1-2 1 0,0 0-15 0,-2-4 4 16,-1 1-14-16,2-1 5 0,-3-3-7 0,-5 3 1 15,1-2-1-15,-2 2-4 0,-3-3 5 16,-1 1 4-16,1 2 7 0,-5-4 6 0,-1 0 19 16,-2 2 14-16,-2 2 22 0,1 0 23 0,-4 1 14 15,3 3 21-15,-1 1 20 0,-3-1 18 0,-2 2 18 0,-1 3 14 16,3 0 7-16,-2 3 11 0,-1 2 1 0,2 1-4 16,-4 6-7-16,2-1-6 0,2 2-14 0,0 0-9 15,1 2-8-15,3-1-12 0,2 3-5 16,0-1-5-16,3-3-11 0,-2-3-8 0,-2 4-7 15,10-5-4-15,-5 2-5 0,3-2-5 0,-2 0-9 0,3 0-13 16,0-4-9-16,1 0-9 0,-4-3-11 0,5 0-10 16,2-2-6-16,-8 0-8 0,14-6-12 0,-7 2-3 15,3-5-6-15,-1 1-4 0,0-1 0 16,2-4-1-16,-3-2-9 0,-2-1 2 0,1-2-1 0,0-5 4 16,-2 3-1-16,-5-4 9 0,4 0 5 0,-8-2 5 15,4-1 5-15,-2 2 13 0,-4 1 6 0,0 5 15 16,4 2 16-16,-2 0 8 0,1 5 18 0,2 2 18 15,0-1 5-15,-2 6 1 0,2-1-1 16,0 4-1-16,1 2 16 0,0 0 16 0,0 0 11 0,0 12 3 16,0 0 1-16,1-1-7 0,0 5-7 0,2 3-5 15,-2 1-5-15,3 4-6 0,-3-5-2 0,3 2-11 16,0 2 0-16,1-3-6 0,0-2-8 0,0 0-1 16,2-2-6-16,-1 2-3 0,0-2-2 0,2-2-1 15,-2-2-6-15,2-1-3 0,-3-1-5 0,4-2-4 16,-4 0-15-16,0-3-12 0,3 0-6 0,-4-2-9 15,1 1-8-15,1-4-8 0,2 0-9 0,0-4-12 16,-3 0-8-16,5-3-7 0,-2 0-3 0,-2-3-5 16,2 1-5-16,-1-3 12 0,-2 2 2 0,1 1 13 15,-1-1 9-15,0 3 8 0,-2 2 11 0,0 0 19 16,0 0 2-16,-1 1 13 0,2 2 7 0,-3 0 21 16,-1 2 13-16,0 0 16 0,9 4 6 0,-5 0 5 15,1 1-5-15,2 1-3 0,-3 0-6 0,1 2-1 16,1-1-3-16,-2-1-8 0,3 2 0 0,-1 0-6 15,0 1-3-15,-1-5-1 0,0 0-3 0,4 0-3 16,-4-4-1-16,2 4 0 0,-1-3-5 0,-1-1-5 16,-5 0-17-16,14-2-8 0,-6-1-7 0,-3-1-4 15,2 0 0-15,-3 0-2 0,-1-4-1 0,1 4-5 16,1-1 4-16,-4-1 7 0,2-1 2 0,0 2 7 16,-2 0-1-16,1 2 2 0,0-2 3 0,-2 5 3 15,1-4 0-15,-1 0 0 0,0 4 8 0,5-3 2 16,-5 3-1-16,0-4 1 0,0 4-4 0,0 0 4 15,0 0-2-15,0 0 0 0,1-4 1 0,-1 4 5 16,0 0-1-16,0 0 2 0,0 0 0 0,0 0 14 16,1-3 5-16,-1 3 8 0,0 0-3 0,0 0 7 15,2-4-5-15,-2 4-2 0,0 0-4 0,0 0 1 16,0 0-4-16,0 0-2 0,0-4 2 0,0 4 0 16,0 0-6-16,-2-6 5 0,2 6-4 0,-1-4 5 0,1 4-1 15,-2-4 2-15,2 4 0 0,0 0 4 16,-4-3 1-16,4 3 8 0,0 0 1 0,0 0-1 15,0-4-3-15,0 4-1 0,0 0-1 0,0 0-5 16,0 0 2-16,0 0-4 0,0 0-3 0,0 0 0 16,0 0-3-16,0 0-3 0,0 0 0 0,0 0-1 15,0 0 1-15,0 0-4 0,0 0 5 0,-3-4-6 16,3 4 0-16,0 0 2 0,0 0 5 0,0 0-10 16,0 0 0-16,0 0 8 0,0 0 3 0,0 0 3 15,0 0-5-15,0 0 0 0,0 0 1 0,0 0-2 16,0 0-1-16,0 0-3 0,0 0-1 0,0 0 0 0,0 0-1 15,0 0 1-15,-1-3 2 0,1 3-5 0,0 0 2 16,0 0-2-16,0 0-1 0,0 0 0 16,0 0 0-16,0 0 1 0,0 0 0 0,0 0-3 15,0 0 4-15,0 0 0 0,0 0-2 0,0 0 0 0,0 0 0 16,0 0-1-16,-2-3-1 0,2 3 0 0,0 0 1 16,0 0 0-16,0 0 1 0,0 0 1 0,0 0-2 15,0 0 1-15,0 0-3 0,0 0 0 16,0 0 0-16,0 0 1 0,0 0 3 0,0 0 4 15,0 0 3-15,0 0 3 0,0 0-4 0,0 0 0 0,0 0 1 16,0 0 0-16,0 0 1 0,0 0-6 0,0 0 1 16,0 0 1-16,0 0 0 0,0 0-2 15,0 0 1-15,0 0-5 0,0 0 5 0,0 0-2 16,0 0 3-16,-4-3-2 0,4 3 1 0,0 0 1 16,0 0 5-16,0 0 3 0,4 20 8 0,-2-8 1 0,2 5 7 15,2 9 2-15,1 2 5 0,-1 3-1 0,2 1 0 16,1-2-7-16,-2 2 2 0,4 2-7 0,-5-5 0 15,3 6-3-15,-4-5-4 0,1-3 5 16,2 2-8-16,-4-2-1 0,-3 0-3 0,4-8 0 0,-5 1-7 16,0-2-6-16,0-1 3 0,-5 0-12 0,4-4-3 15,-3 1-8-15,-2-3-5 0,1-1 1 0,-3-2-2 16,-1 0-2-16,1 0 0 0,2-5-1 0,-3 2 5 16,0-4 1-16,1 0-4 0,-1-2 4 0,-2-2-10 15,2-2 0-15,0-2-6 0,2-3-7 0,-4-4 5 16,5-3-3-16,-2 0 2 0,4-3 1 0,-2 3 4 15,1-8 3-15,2-1 1 0,6 6 5 16,-2-5 3-16,3-2 1 0,2 0 2 0,3 3-1 16,0 0-8-16,-1 5-4 0,4-4-4 0,-2 0-9 15,2-1 0-15,1 3-1 0,-4 5-1 0,1 1 0 0,2 0 5 16,-1 1 3-16,-1 2 2 0,-2 2 5 0,1 1 2 16,-4 0 9-16,0 3-3 0,0-1 8 0,-1 3 0 15,0 1 0-15,0 1 5 0,1 2 5 0,-5 0 9 16,5-3 8-16,-5 3 3 0,6 5 6 0,-3-3 3 15,2 3-2-15,-1 0-1 0,1-1-2 0,-1 0-3 16,-3 0 1-16,4 1 0 0,-1-1-3 0,0-1-3 16,-3 0 0-16,2 0-3 0,-3-3 1 0,5 4 0 15,-5-4 0-15,4 0-2 0,-4 0-1 0,0 0-10 16,10-7-4-16,-8 4-2 0,1-4-7 0,0 2 2 16,0-3 8-16,0-1-7 0,1 2 3 0,-1 5 0 15,-2-5 4-15,1 2 1 0,2 1 3 0,-1 3-2 16,-3 1 10-16,0-6 2 0,0 6 16 0,0 0 8 15,7 0 12-15,-7 0 1 0,3 7-4 0,-1-6-5 16,1 3 0-16,-2 0-4 0,-1-4 0 0,3 7-4 16,-2-5-6-16,2 0-3 0,-3-2-1 0,7 1-1 15,-4 1-1-15,-3-2-2 0,0 0-3 0,10-3-5 16,-6 1-19-16,2 0-3 0,-1-2-11 0,0-3-1 16,2 2 4-16,-2 4 4 0,-1-5-3 0,1 2 6 15,0 2 6-15,0-1 0 0,-1 0 2 0,-4 3-1 16,9 0 7-16,-9 0 0 0,9 6 3 0,-3-4 2 15,2 1 5-15,-3 4 4 0,4-5-1 0,1 5 3 16,-3-2-1-16,-1-1-2 0,1-3-1 0,4 4 1 16,-1 0-1-16,0-3-3 0,3-2 3 0,-1-2-10 15,0-1-23-15,1-1-20 0,4-1-11 0,-1-4-14 16,2 1-2-16,-1-7-6 0,-2 4-2 0,2-2-3 16,-2 1-2-16,-2-1-4 0,1-1 10 0,-1 2 4 15,-5 3 5-15,3-6 9 0,-5 5 6 0,0 1 16 16,-4-2 14-16,1 5 14 0,-1 2 25 0,-2-4 22 15,0 8 14-15,0 0 5 0,0 0 19 0,-5-6 13 16,5 6 8-16,-9 3 13 0,9-3 3 0,-12 7 2 16,4 1-7-16,0-4-7 0,-1 3-9 0,4 0-7 15,-4 4-10-15,4-2-5 0,0-1-7 0,1 2-5 16,1-3-8-16,1-1-3 0,-1 1-5 0,3-3-6 16,-2 2-2-16,2 0-2 0,2-1-4 0,-2-2 0 15,3 1-2-15,-3-4-2 0,1 6-4 0,0-4-2 16,-1-2 2-16,4 2-4 0,-4-2 1 0,4 3 1 15,-4-3-1-15,3 1 0 0,-3-1 1 0,0 0-1 16,1 5 4-16,-1-5 9 0,5 3 5 0,-5 0 9 16,4 0 8-16,1 3 6 0,-1 2 3 0,0 1 1 15,1 3 5-15,0 4 3 0,0-1-3 0,2 4 3 16,0-1-3-16,-3-2-7 0,0 2 0 0,0 1-5 16,-1-2-4-16,0 1-3 0,0 2-6 0,-1-3 0 0,-1-1-7 15,-1 0-5-15,0-4-8 0,-1-1-9 16,-1 0-20-16,-1-2-23 0,0-2-22 0,0 2-36 15,-1-3-34-15,0-1-30 0,0 0-43 0,1-4-27 16,-4 0-177-16,7-1-440 0,0 0 195 0</inkml:trace>
  <inkml:trace contextRef="#ctx0" brushRef="#br0" timeOffset="133291.076">4826 7663 75 0,'-5'-6'345'0,"1"3"-34"0,0 0-33 16,0 2-27-16,4 1-30 0,-6-5-58 0,6 5-66 15,0 0-90-15,-10 0-101 0,10 0-182 0,-22 5-299 16,12 1 132-16</inkml:trace>
  <inkml:trace contextRef="#ctx0" brushRef="#br0" timeOffset="133908.166">596 8748 22 0,'0'0'207'0,"0"0"-16"0,0 0-17 0,0 0-16 16,0 0-9-16,0 0-5 0,0 0-9 0,0 0-9 15,0 0-10-15,0 0-12 0,0 0-9 16,0 0-9-16,64-2-7 0,-45-1-11 0,8-2-12 0,1-2-43 16,-1 0-58-16,5-3-76 0,-5 0-173 0,1 1-317 15,0-5 142-15</inkml:trace>
  <inkml:trace contextRef="#ctx0" brushRef="#br0" timeOffset="134739.387">1527 8525 182 0,'-3'12'188'0,"2"-6"-9"0,-2 4-8 0,3 1-12 15,0 5-6-15,3 0-11 0,-6 1-10 0,6 0-9 16,-3 0-12-16,1-6-14 0,3 5-8 0,2 0-11 15,-2-1-4-15,0 1-10 0,0-6-21 0,1-1-10 16,-3 2 0-16,1-4-6 0,3-2-3 16,1 0-2-16,-2-3-2 0,1 0-2 0,1 1-4 0,-1-3 0 15,3-3-16-15,0-4-10 0,-1 0-2 0,3 0-7 16,-2-3-2-16,1-2-4 0,0-3 1 0,-1 1-1 16,-1 4 2-16,-4-1 6 0,2 1 1 0,-2 5 2 15,0-2 7-15,-3 1 7 0,3 2 3 0,-3 1 14 16,2 0 1-16,-3 3 11 0,0 0 9 0,0 0 7 15,5 8 7-15,-1-3 0 0,-7 2-1 0,6 3 0 16,-3 0-3-16,1 1-5 0,3 0 5 0,-3-3-9 16,2 3-4-16,-2-4-1 0,-1-1-7 0,1 1-1 15,2 0-3-15,-2-3-2 0,-1 2-6 0,3-2 0 16,-2-2-5-16,2 3 1 0,-1-2-1 0,-2 2-3 16,0-5-4-16,4 0 1 0,-4 0 2 0,0 0-10 15,10-5-13-15,-7 0 3 0,-2 0-10 0,4-2-2 16,-1-3-1-16,0 0 1 0,0 0 5 0,2 4-2 15,-1-4 2-15,-1-2 3 0,2 4 3 0,1 1-7 16,-2 3 11-16,1 1 1 0,1 2 8 16,-1 1 6-16,2 3 13 0,2 0 12 0,-1 3 5 0,1 2 8 15,0 1 3-15,0 2 2 0,3 1-2 0,0 3 0 16,1-4 2-16,-4 1-9 0,3 1-2 0,-4-6-5 16,4 2-1-16,-4-4-4 0,1 0-5 0,1-1-1 15,0-6-4-15,-1 0-2 0,3-3-32 0,-3-3-35 16,3-3-46-16,-3-5-44 0,0 0-45 0,-1-1-33 15,-6-1-140-15,-1-7-393 0,-4 1 175 0</inkml:trace>
  <inkml:trace contextRef="#ctx0" brushRef="#br0" timeOffset="134877.116">1754 8274 55 0,'-4'2'200'0,"1"2"-20"16,-1-1-22-16,4 0-20 0,-3 1-25 0,3-4-34 15,3 9-38-15,-2-7-58 0,4 0-47 16,-4 3-84-16,3 1-159 0,-2-5 71 0</inkml:trace>
  <inkml:trace contextRef="#ctx0" brushRef="#br0" timeOffset="135603.319">2154 8342 99 0,'0'-3'208'0,"-1"-1"-9"16,1 4-16-16,-3-3-15 0,3 3-5 0,0 0-7 16,0 12 5-16,0-3-6 0,0 3-2 0,3 5-12 15,-3 1-4-15,1 7-13 0,3 1-10 0,-3 4-9 16,3-3-9-16,1 3-9 0,0-4-6 0,0 3-7 16,3-2-9-16,-3 0-7 0,3-10-6 0,-2 2-5 15,2 1-5-15,-1-4-3 0,2-3-5 0,0 1-6 16,-2-4-5-16,0-1 0 0,1 1-3 0,1-3-6 15,0-2 1-15,0-1-6 0,0-1-16 0,-2 0-6 16,1-3-7-16,1-3-6 0,1-1-3 0,2-1-5 16,3-4-7-16,-7 1-2 0,2-7-4 0,3 3-6 15,-4-3-3-15,-2 0-7 0,0-3-3 0,-1 3 11 16,-2 2 1-16,0-3 7 0,-2 4 10 0,-2 3 0 16,2 3 12-16,-1-1 21 0,-1 2 14 0,0 1 14 15,0-1 5-15,0 1 5 0,0 4-3 0,0 0 2 16,0 0 9-16,0 0 0 0,0 13 1 0,3-3 5 15,-2 1-6-15,1 2-5 0,1-4-5 0,0 7-2 16,1 0-2-16,2-1-3 0,-1 2 2 0,0-5-9 16,0-1-1-16,0-2 1 0,1 0-7 0,-2-3-3 15,3 0-3-15,-1-4 1 0,1 2 0 0,0-2-3 16,-2-2-1-16,-5 0-13 0,13-8-5 16,-3 3-7-16,-1-4-8 0,4-4-6 0,-2 0 4 0,0-2-2 15,-6 0-1-15,6-2 2 0,-3 2-3 0,-3 0 6 16,-1 6 2-16,1-3 3 0,-1 7 3 0,0-2 3 15,-3 2 2-15,1 1-2 0,1 1 7 0,1 1 3 16,-4 2 16-16,0 0 10 0,13 9 6 0,-6-2 8 16,2 2-4-16,0 1 1 0,4 0-3 0,-1 4-1 15,-3-3-4-15,1-2-1 0,-1 1-2 0,4-2 1 16,-3 1-3-16,0-2-6 0,-1-2 2 0,1-3-1 16,-4 3-5-16,2-4 2 0,0 1-4 0,-3-2-3 15,1-3-29-15,1 1-23 0,-3-2-26 0,-2 1-41 16,2-4-33-16,-4 2-31 0,0-1-177 0,-4-1-389 15,-1 0 172-15</inkml:trace>
  <inkml:trace contextRef="#ctx0" brushRef="#br0" timeOffset="135788.176">2036 8558 55 0,'-7'0'280'16,"0"3"-33"-16,-2-3-28 0,9 0-24 0,-6 1-22 15,6-1-16-15,0 0-14 0,0 0-16 0,0 0-14 16,20-9-12-16,0 2-28 0,7-1-31 0,7-4-47 16,17-6-61-16,4 0-66 0,-4 2-155 0,0 1-312 15,0 2 139-15</inkml:trace>
  <inkml:trace contextRef="#ctx0" brushRef="#br0" timeOffset="136977.608">2853 8540 161 0,'5'7'165'0,"-1"3"-2"16,0 0-8-16,-2 2-10 0,2 0-8 0,-3-2-10 16,3 4-6-16,-3-1-9 0,1 0-19 0,-1-3-5 15,2 3-9-15,-3-6-6 0,1 0-14 0,0 0 0 16,-2-2-9-16,2 0-2 0,-1-2-4 0,0 2-8 15,1-1-4-15,-1-4-1 0,0 0-5 0,2 3-6 16,-2-3 3-16,0 0-7 0,2-12-1 0,0 7-3 16,0-3-3-16,1-2 2 0,2-1-4 0,-2-1 2 15,1 4-3-15,2-4 0 0,-3 4-1 0,0 2-1 16,0 2 2-16,0 1-3 0,2 2 0 0,-5 1 4 16,0 0 10-16,14 8 2 0,-8 1 3 0,0-4 0 15,4 8-2-15,-3-5-3 0,3 5-1 0,-3 3-3 16,1-6 1-16,1 0-3 0,5 0-5 0,-5-2 1 15,0-3-1-15,1 0-14 0,3-1-20 0,-1-3-11 16,2-2-17-16,-3-2-14 0,3-3-5 0,3-2-11 16,-3-2-3-16,0-2 0 0,-6 2 0 0,4-1 12 0,-4-2 9 15,-3 1 12-15,0 2 3 0,0 1 2 16,-4-1 5-16,2 1 13 0,-6 1 10 0,3 2 20 16,0 0 16-16,0 1 21 0,0 1 11 0,-1 1 6 15,1 3 4-15,0-7 7 0,-2 4-1 0,2 3-2 16,0 0 1-16,0 0-1 0,-13 7 7 0,9-2-3 0,-1 0 7 15,1 3-1-15,-3 1-5 0,1 1-2 16,0-3-6-16,2 4-5 0,0-5-4 0,0 2-3 16,2-2-5-16,-2 1-7 0,2-1 0 0,0-1-7 15,1 1-1-15,0-2-2 0,1 2-3 0,0-1-5 0,1 0-1 16,-2 0-2-16,5 0 2 0,-4-3-3 0,2 2-5 16,2 0-5-16,0 1-9 0,-2-3-2 0,2 1 5 15,0-1 1-15,1 0-4 0,-5-2 3 16,7 2-2-16,-2-2 2 0,-5 0-3 0,0 0 7 15,6 0-2-15,-6 0 2 0,6-5-1 0,-3 3-1 0,0-2 1 16,-1-1 2-16,-1 2 1 0,2-1 0 16,1 1-1-16,2 1-3 0,-5-4 1 0,2 4 2 15,-3 2-2-15,5-5 2 0,-1 2 2 0,1 1-2 16,-5 2 0-16,4-2 0 0,2 1-3 0,-6 1 6 16,5-1-3-16,-5 1 2 0,0 0 3 0,12 2-5 0,-7-2 2 15,-5 0 4-15,0 0 0 0,8 2-6 0,-8-2 2 16,5 0 2-16,-5 0-3 0,6 3 4 0,-6-3-5 15,7 2 2-15,-2-2 0 0,-5 0-9 16,8 0-3-16,-4 2-9 0,-4-2-16 0,7 1-7 0,-7-1-13 16,0 0-14-16,10-1 3 0,-10 1-11 0,8-2-11 15,-5-1-1-15,1-1-11 0,-1-1-1 0,-1-4 6 16,1 1 1-16,-2-4 7 0,1 2-2 0,0-9 6 16,-1 7 10-16,-1-7 3 0,-1-7 0 15,1 1 14-15,-2-9 5 0,0 7 17 0,-2-3 6 0,-1-2 9 16,1 2 10-16,1 1 12 0,-1 1 9 0,1 8 23 15,5 2 19-15,-2 7 15 0,-2 1 13 0,2 3-2 16,-1 2 2-16,1-1-10 0,1 2 13 0,-1 4 19 16,0 0 10-16,7 20 8 0,-4-4-4 15,3 15-7-15,0-1-2 0,2 0-10 0,2 0-5 0,0-1-4 16,-1 2-10-16,0 2-11 0,0-5-4 0,0 0-7 16,2-2-6-16,-2-2-5 0,3 0-8 0,-2-10-15 15,-1-1-29-15,0-2-37 0,-1-3-46 0,2-3-51 16,-1-2-57-16,2-5-205 0,3-2-435 0,2-5 193 15</inkml:trace>
  <inkml:trace contextRef="#ctx0" brushRef="#br0" timeOffset="138239.818">3850 8501 45 0,'0'0'232'0,"0"0"-11"16,0 0-13-16,3 10-10 0,-3 2-7 0,3 0-8 15,-3 0-11-15,0 4-16 0,1 1-17 0,3 1-4 16,-4 2-19-16,0-2-14 0,0 0-10 0,0-1-9 16,0-3-8-16,-1-3-5 0,2 0-7 0,-1 1-8 15,0-4-8-15,0-1-6 0,0-1-3 0,1-2-3 16,-1 0-10-16,0-4-3 0,-1 5-1 16,1-5-2-16,0 0-4 0,0 0-15 0,0 0-6 0,8-14-3 15,-8 5-5-15,6-1 0 0,-6-3-6 0,4-4-2 16,-3 2-6-16,3-2 1 0,-1 0 6 0,-2 4-1 15,3 3 2-15,-3-2 1 0,2 4 1 0,1 1 1 16,-2 1 0-16,-1 2 6 0,3 3 5 0,0 0 10 16,-4 1 9-16,9 7 5 0,0-1 3 0,1 3 6 15,-2 1-3-15,-2 1-1 0,3 2 0 0,0 3 1 16,0-2-2-16,-1 3-6 0,0-4 1 0,3 0-1 16,-6-4-5-16,0 1 3 0,-1-2-3 0,2-1-2 15,-3-1-2-15,1-1-3 0,-2 0-4 0,2-3 0 16,-3 1 2-16,-1-3-1 0,0 0-6 0,8-7-7 15,-2 2-10-15,2-3-4 0,-3-3-5 0,0 1-1 16,0-1-9-16,-1-5-5 0,4 4-3 0,-6-5 3 16,1 8 4-16,2-1 1 0,-5 0 7 0,4 5 1 15,-4 1 5-15,4-1 1 0,-3 2 10 0,-1 3 5 16,0 0 14-16,0 0 11 0,10 11 1 0,-6-7-2 16,1 5 4-16,-1-2 1 0,0 1 2 0,1-1 0 15,5 3-5-15,-6-3-2 0,2 2-1 0,0-5-2 0,2 2-1 16,-3-1-2-16,2-4 0 0,3 2-3 0,0-3-2 15,2-1-16-15,-3-2-13 0,1 0-7 16,-1-4-9-16,0 0 2 0,1-2-6 0,-1-1 5 16,-4 0 0-16,3-2 1 0,-3 4 1 0,1-5 1 0,-2 0-2 15,0 1 16-15,-3 1-6 0,-1 0 4 0,0 5 21 16,0-1 19-16,-1 2 15 0,0-1 11 0,1 4 5 16,0 2-2-16,-7-2 1 0,7 2 2 15,0 0 4-15,-10 9 4 0,5 0 1 0,0-1-3 0,-2 2 1 16,2-2-5-16,-1 1-1 0,1 0-5 15,1 0-3-15,-1-1 4 0,1 4-5 0,0-5-6 16,3-1-3-16,-3 1-2 0,2-6-1 0,1 2-2 16,1-3-6-16,-3 6-3 0,2-2-3 0,1-4-1 0,-2 3-1 15,2-3-2-15,0 0 2 0,0 0-5 0,0 0-1 16,0 0 2-16,0 0-2 0,9 1-6 0,-9-1 0 16,7 1 4-16,-5 1-1 0,-2-2-1 0,7 3 0 15,-4-1 7-15,0 1-5 0,2 1-2 0,-4-1-2 16,4 0 4-16,-1 1-2 0,0-3 2 0,0 2 1 15,-4-3-4-15,6 3 1 0,-2-2 0 0,0 1-2 16,-4-2-1-16,10-2-10 0,-6-1-4 0,4-2-6 16,-3 1-1-16,0-3-1 0,5 1 0 0,-2-1-1 15,-3 0 5-15,4-1-1 0,-4 1-4 0,-1-1-2 16,1 2 4-16,-1 0-3 0,-2-3 2 0,1 4 5 16,-2-2 0-16,1 2 4 0,-2 0 2 0,0-2 5 15,0 3 1-15,-2 1-2 0,1-2-3 0,0 0-6 16,-2 4 3-16,3 1-4 0,-2-5-4 0,2 5-13 15,-3-3 3-15,3 3 2 0,0 0 5 0,0 0 1 16,0 0 4-16,0 0 3 0,8 13-3 0,-6-9 7 16,2 3-5-16,4 0 7 0,-5-1 0 0,3-2 3 15,1 6 1-15,3-3 1 0,-3 2-1 0,1-4 6 16,-1 4-3-16,2-2 0 0,-1 2 4 0,0-4-5 16,-1 3-5-16,2-5-4 0,-4 2-16 0,3-2-2 15,-3 2-14-15,0-4-9 0,4 0-13 0,-4-1-2 0,0-3-5 16,3-1-8-16,-3 1-4 0,3-2-11 15,-2 0-11-15,1-5-62 0,-5 0-187 0,5 2 83 16</inkml:trace>
  <inkml:trace contextRef="#ctx0" brushRef="#br0" timeOffset="138784.379">4600 8337 162 0,'0'0'181'0,"-4"17"3"16,4 0 6-16,0 7-1 0,0 1-6 0,4 3-9 0,-3 2-5 15,3-1-13-15,1 0-10 0,-1-1-11 0,0-1-12 16,1 0-12-16,4-1-6 0,-7-9-17 16,3 1-10-16,-2 0-5 0,3-3-6 0,-3-3-11 15,-2-4-4-15,2 2-5 0,-1-3-7 0,2-3-4 0,-2 2-5 16,0-1-2-16,-1-4-7 0,2 2-1 0,-3-3-4 16,0 0-12-16,0 0-8 0,9-5-6 0,-3 0-8 15,-3-2-9-15,4-1 2 0,-3-3-2 16,-1 3 6-16,0-2 0 0,0 3 2 0,1 2 0 0,-3-2 3 15,3 2 2-15,-4 0 2 0,1 2 0 0,3 0 4 16,-3 0 2-16,-1 3 2 0,4-3 0 0,-4 3 6 16,0 0 2-16,8 0 7 0,-8 0 1 0,5 3 0 15,-1-1 2-15,0 1-3 0,-3 1-1 16,5 1 0-16,1 0-3 0,-5-2 0 0,5 3 2 0,-2-2 0 16,0 1-4-16,4 1 0 0,-4-3 0 0,0 1-1 15,4 1 1-15,0 0-3 0,-1-1-1 0,-3-2-1 16,2-1-1-16,1 2-2 0,-2-3 3 0,2-2-2 15,0 0-5-15,3-2-6 0,-2-2-13 0,2-1 3 16,-3-1 0-16,0 1-1 0,5-7-6 0,-3 3-5 16,-4 0 1-16,2 1-1 0,-3-5-2 0,-1 2 6 15,2 5 5-15,1-2-2 0,-6 3 7 0,3-1 3 16,0 3 0-16,-3 0 2 0,2 3-6 0,1-3 8 16,-2 5 1-16,-2 0 5 0,9 0 5 0,-9 0 12 15,10 4-1-15,-2 0 0 0,2 1-3 0,0 2 5 16,-3-4-3-16,3 2 3 0,-3 1 2 0,0 1 0 15,-3-4 7-15,1 2 10 0,-1-1-2 0,-1 2 1 16,0-4 3-16,-2 4-1 0,-3 0-8 0,-2 0-17 16,-4 2-23-16,-2-3-36 0,-6 4-50 0,0-1-47 15,-3-3-229-15,-9 6-409 0,1-5 181 0</inkml:trace>
  <inkml:trace contextRef="#ctx0" brushRef="#br0" timeOffset="139836.935">757 9181 52 0,'0'0'192'0,"0"0"-11"16,0 0-7-16,0 0-12 0,0 0-8 0,-24-2-19 15,24 2-10-15,0 0-11 0,0 0-10 0,0 0-6 16,0 0-7-16,32-3-10 0,-13-1-7 0,0-1-8 16,14-2-5-16,1-5-21 0,1 0-57 0,15-4-79 15,-11 5-72-15,-1-1-103 0,-2 0-293 0,1 0 130 16</inkml:trace>
  <inkml:trace contextRef="#ctx0" brushRef="#br0" timeOffset="163278.035">1782 9165 13 0,'0'0'192'0,"-3"-7"-11"15,3 2-7-15,-2 1-5 0,0-2-11 0,-1-1-4 0,3 2-4 16,0-7-4-16,-3 3-5 0,2-2-26 0,-4 4 4 16,5-3-7-16,-4 1-1 0,3 1-2 0,-1 2 3 15,0 0-5-15,1-1-3 0,-2 0-8 16,0 4-3-16,-1-4-7 0,-3 2-3 0,2 2-4 15,0-1-11-15,-3 1-8 0,2 3-7 0,-3 0-6 0,2 3-4 16,-3 4-2-16,-5 1-8 0,2 4-4 16,-5 8-3-16,3 1 2 0,-2 4 3 0,4-2-11 15,-1 1 0-15,5 2-2 0,-1-3-4 0,3 1 4 16,3-5-7-16,0-2 0 0,7 3-2 0,-2-2-5 16,0-1 3-16,3-5-8 0,2-1 3 0,2-1 0 0,1 1-5 15,1-3 5-15,4-3-1 0,3-1-3 0,1-4 1 16,2 0-1-16,-1-5-7 0,3-1-3 15,6-6-16-15,-2 0-15 0,-1-4-25 0,-2 2-9 16,0-1-28-16,-1-2-18 0,-7 3-21 0,4-5-15 0,3 2-22 16,-4-3-14-16,-4 8-10 0,3-2-136 0,-3 1-370 15,-7 4 165-15</inkml:trace>
  <inkml:trace contextRef="#ctx0" brushRef="#br0" timeOffset="163935.373">2252 9022 37 0,'-1'-5'132'0,"0"-2"7"0,-2 4 0 15,-1-4 1-15,2 2-1 0,0 2-7 0,-1-1-11 16,-1 1-5-16,4 3-12 0,-8 0-14 0,8 0-6 16,-11 2-11-16,2 8-4 0,0-4-4 0,0 4-1 15,-1 3-7-15,-4 2-7 0,-3 7 6 0,4 0-5 0,3-8 2 16,4 5-5-16,-2-1-8 0,0 0 1 0,3 7-5 16,0-8-1-16,1 0-6 0,2-2-4 15,0-3-7-15,4 1 3 0,0-1-2 0,-1-1-3 16,3 0-4-16,1 0 0 0,2-5-3 0,-2 2 2 15,6-3-3-15,1-3 1 0,-2 1-3 0,-1-3-4 16,0 0-7-16,0-3-11 0,0 1-5 0,-4 0 1 16,7-5-7-16,-6 3-9 0,3-1 6 0,-4 3-10 15,-1-3 3-15,0 1-4 0,-2 1-1 0,0-4 0 16,-2 7 2-16,1-7 7 0,-1 7 2 0,-3-7-3 16,1 3 3-16,2 4 6 0,-8-6 5 0,4 5-3 15,-1 0 3-15,-1-2 4 0,6 3 2 0,-11 0 8 0,11 0-9 16,-10 0 4-16,10 0 2 0,-5 0-4 0,5 0-1 15,0 0 5-15,0 0-7 0,0 0 3 16,0 0-2-16,0 0 3 0,0 0 6 0,0 0-1 16,0 0-4-16,0 0 4 0,9-10 4 0,-1 6-12 15,-3-3 16-15,5 2-3 0,-1 0-3 0,-1-2-2 0,2 2 9 16,-3-2-6-16,-1 2 3 0,1 0-2 0,2 2-5 16,-2-2 5-16,-4 1 3 0,3 2-1 15,-6 2 3-15,10-1-1 0,-10 1 1 0,9-2 8 0,-9 2-1 16,0 0 8-16,13 5 10 0,-10 4-3 15,0-6 10-15,2 11-6 0,0-6-12 0,-1 4 13 0,-3 0 0 16,4 2-4-16,2 3 2 0,-5 2-4 0,2-1-1 16,4-2 1-16,-7-1-7 0,4 1 0 15,-1-5-3-15,-3 0-5 0,2-1-20 0,-2-2-15 16,6-1-43-16,-1-1-32 0,-1-2-27 0,0-2-123 16,-1-1-273-16,-4-1 120 0</inkml:trace>
  <inkml:trace contextRef="#ctx0" brushRef="#br0" timeOffset="164171.271">2510 9110 64 0,'-4'5'150'0,"1"3"4"0,2 0-12 0,-1 1-7 15,2 1-12-15,-1 0-5 0,2 4-11 0,1-4 0 16,-1 2-14-16,1 0-11 0,-1 0-7 15,3 3-8-15,-1-1-9 0,-2 1-5 0,3-3-4 16,-3 2-9-16,2 0-5 0,0-2-5 0,-1-2-6 16,-2 0-16-16,1-4-22 0,2 0-30 0,-3-1-27 15,3 0-10-15,0-2-16 0,-3-3-19 0,0 0-100 16,0 0-233-16,0 0 104 0</inkml:trace>
  <inkml:trace contextRef="#ctx0" brushRef="#br0" timeOffset="164438.192">2463 9118 124 0,'0'0'130'0,"0"0"-23"0,4-8 4 0,-1 5-16 15,-3 3-7-15,12-4-7 0,-4 2-5 0,0 0-5 16,3 0-11-16,-1-1 2 0,2 3-6 0,2-1-15 16,-4 2 3-16,4-1-11 0,-1 0 10 0,1 0-1 0,-1 3-10 15,-2-3-8-15,1 2 4 0,-5 0-8 16,0 0-4-16,1 1 2 0,-2 0-4 0,-2 2 1 15,-4-5 11-15,2 4-8 0,-2-4-1 0,-1 10 0 16,-3-6-6-16,-2 2 3 0,-3 0-6 0,0 0-9 16,0-2-2-16,-1 2-12 0,0 0-2 0,-2-1-11 15,-1-1 4-15,4 1-5 0,-1-2-14 0,1 0-18 16,4-3-15-16,-3 2-15 0,8-2-8 0,-8-2-78 16,8 2-190-16,0 0 85 0</inkml:trace>
  <inkml:trace contextRef="#ctx0" brushRef="#br0" timeOffset="165026.272">2878 9051 183 0,'0'5'174'0,"0"-5"0"0,-1 9-13 0,-1-1-6 15,0 1-2-15,1 3-5 0,0 1-13 0,-3 1-4 16,2 5-10-16,-1-6-8 0,2 3-8 0,-1-1-10 15,0 0-9-15,0 1-7 0,0 1-9 0,2-5-8 16,-4 0-8-16,4 5-4 0,0-5-6 0,0 1-3 16,0-4-4-16,0 1-4 0,0-5 5 0,0 0-15 15,0 0 6-15,-1-1-7 0,1-4-4 0,-2 5 7 16,2-2-11-16,0-3-5 0,0 0 0 0,0 0-1 16,-3-11-6-16,3 0 2 0,-3-1-8 0,3-8 1 15,-1 3-3-15,-3-4 1 0,4 4-7 0,-5-10-4 16,5-1 2-16,-4 3 0 0,4 1 4 0,0 7 0 15,-1-3-1-15,0 8 2 0,2 2 4 0,-2 1-1 0,1-1 2 16,0 4-2-16,0 1 4 0,1 2-1 16,0 0 1-16,-1 3 5 0,0 0 4 0,0 0 3 15,14 7-1-15,-6 3 7 0,1 2-1 0,-1 3-2 16,2-1 4-16,-1 6-1 0,1-3-1 0,2 5 0 16,-2-6 1-16,2 6 0 0,-2-5-6 0,-1-2 4 15,1 2-3-15,0 0 0 0,-1-3-2 0,1 1 3 16,-3 1-5-16,1-8-1 0,-4 1 0 0,1-1-1 15,-1-2 1-15,0-1-6 0,-3-1-6 0,4-2-9 16,-1 2-6-16,-4-4-9 0,0 0-19 0,0 0-22 16,0 0-24-16,0 0-11 0,0 0-16 0,0 0-10 15,-9-22-8-15,4 15 5 0,0-4-4 0,-4 2 3 16,-5-5 12-16,4 0 15 0,-5 2 18 0,0 0 18 16,2 1 25-16,1 5 57 0,0-1 2 0,1-1 27 15,0 4 12-15,4-1 21 0,-1 5 14 0,2-5 3 16,1 1 1-16,1 3-9 0,4 1-8 0,-8-3-12 15,8 3-4-15,0 0-4 0,0 0-6 0,0 0-8 16,0 0-3-16,0 0-4 0,0 0-8 0,32 1-44 16,-22-3-57-16,2-1-70 0,-5 2-148 0,1-1-320 15,0-1 142-15</inkml:trace>
  <inkml:trace contextRef="#ctx0" brushRef="#br0" timeOffset="185543.669">4992 7507 115 0,'0'0'190'0,"0"-3"-14"16,0 3-10-16,0 0-14 0,0 0-16 0,0-4-10 15,0 4-8-15,0 0-14 0,5-5-11 0,3 0-9 16,1 3-9-16,3-4-6 0,1-1-5 0,8 0-3 0,-3 2-5 16,7-5-3-16,2 2-7 0,1 4-3 0,-6 2-2 15,-3 2-8-15,4 1-2 0,-1 3-4 0,-3 1-3 16,0 1 1-16,1 4 0 0,-3 3-6 15,0-1 5-15,-4 2 7 0,0 3-6 0,3 5-2 0,-5 0 2 16,-2 2 0-16,-1 0-1 0,-4 2-3 0,-4 2-1 16,-4-4-2-16,3 5-2 0,-7 0 1 15,0 1-2-15,-3 1-2 0,2-1 14 0,-1 0-1 16,0-1-3-16,-1-3 1 0,3 1-7 0,0-9-1 16,3 1-2-16,1-2 0 0,2-8-4 0,1 5 2 0,2-2-1 15,3-2-5-15,1-3-1 0,4 2-4 0,2-3 0 16,1-4 0-16,10 1 4 0,0-6-4 0,0 2-2 15,6-6-3-15,-1-2-2 0,-1 2-1 16,-5 1-9-16,-3 0-6 0,0 2-2 0,-7-2-6 16,0 5-3-16,1-2-6 0,-8 2-1 0,1 0 7 0,-5 1 4 15,6 5 3-15,-7-1 7 0,-4 5 3 0,1 2-1 16,-5 4 10-16,-5 8 2 0,-2-2 2 0,-1 3 12 16,0-1 4-16,-1 1 3 0,4 2-1 0,0 4 5 15,-1 0-3-15,5 3 0 0,-3 12 1 0,4-10-3 16,1 13 1-16,2-2 0 0,6 2 1 0,5-2-7 15,0 0-1-15,2 3 3 0,2-1-3 0,2 1-2 16,3 1 1-16,1-1-3 0,2 0 1 0,1 0-2 16,-1 1 2-16,-2 2-3 0,-2-1 2 0,-1 2 1 15,1-8-3-15,-8 3 1 0,-1 0 0 0,-4 0-11 16,-1-13 3-16,-3 0-5 0,-5-1 7 0,-4 1-2 16,-1-2 0-16,-2-2 3 0,-4-2 1 0,0-4 4 15,-4 1 11-15,-3-3 7 0,0-4 9 0,-4-3 7 16,1 1 10-16,-3-2-1 0,3-4 7 0,-2-1 3 15,-1-3-4-15,1-1-3 0,-1-5-7 0,2 3-3 16,-1-7-5-16,-1 1-6 0,-2-3-15 0,6-2-10 16,2-2-24-16,-1-4-27 0,3-3-39 0,4-4-47 15,3-2-57-15,5-7-53 0,2-5-159 0,8-1-435 16,2 0 192-16</inkml:trace>
  <inkml:trace contextRef="#ctx0" brushRef="#br0" timeOffset="186492.43">5729 8146 98 0,'5'-3'105'0,"2"0"-10"0,2-1-10 0,0 1-6 15,1 0 2-15,-1 1-10 0,4-1-8 0,-2 2 1 16,-2 1-3-16,4 0-11 0,-3 4-10 0,0-2 11 16,-1 4 2-16,-1-1 1 0,0 5 0 0,-1 0-3 15,-3 3-3-15,0 3 0 0,-2 1-4 0,-3 0-4 16,-1 1-4-16,-1 0 2 0,2-3-9 0,-3 0 2 16,-1 2-4-16,1-6 0 0,2 2 7 0,-2 0-7 15,1-1-3-15,-1-3 1 0,3-1-4 0,-3-3-10 16,3 3 0-16,-2-4 2 0,3 2 1 0,-2-2-5 15,-1-2-4-15,2 3 0 0,1-5 0 0,1 4 0 16,-1-4 5-16,0 0-12 0,0 0 7 0,0 0 6 16,12-16-12-16,-7 6 5 0,3-5 0 0,-2 1-1 15,4-2 2-15,-1-1-7 0,1 1 4 0,0-2-3 16,-1 3-1-16,-1-2 3 0,0 0-19 0,-2 5 18 16,-2 2-1-16,0-1 0 0,-3 1 7 0,2 4-2 15,-2 1 6-15,-1-3 4 0,0 4 5 0,0 0 9 16,0-1 8-16,0 5 0 0,-3-5-1 0,3 5 1 15,-2-4-2-15,-2 4-3 0,4 0-2 0,0 0 1 0,0 0 1 16,-14 5-2-16,11-2 3 0,0 3-3 16,-1 2 2-16,1 0-4 0,-2 2 3 0,2 2 3 15,2-1-5-15,-1 1 1 0,2 2-4 0,0 1 0 0,1 0 1 16,1-4-4-16,2 6-2 0,0-5-2 0,0 0 3 16,2 3-1-16,1-8-2 0,2 2 2 0,1 1-4 15,-1-3-5-15,2-1 3 0,0 1 0 16,1-3 0-16,1-3 0 0,0 1-1 0,6-2-6 0,-5-3 0 15,4-2 3-15,1 0-5 0,-1 1 0 0,-1-3 1 16,-1 0-1-16,0-1 2 0,-5 1-2 0,1 3-2 16,-1-2 0-16,-1-1 1 0,1 3-2 15,-4 1 2-15,1 0 2 0,-3-1 4 0,1 0 5 16,-1 1 3-16,-1 0 2 0,-1 2 4 0,-3 1 0 0,5-4-1 16,-4 2 5-16,-1 2-6 0,4-3 1 0,-4 3 0 15,0 0-6-15,0 0 4 0,0 0-5 0,0 0 3 16,4-2-14-16,-4 2-30 0,0 0-50 0,0 0-76 15,0 0-74-15,0 0-212 0,-18 5-472 0,5-3 209 16</inkml:trace>
  <inkml:trace contextRef="#ctx0" brushRef="#br0" timeOffset="193901.5">1150 10173 140 0,'0'0'138'0,"0"3"-5"16,0-3-17-16,0 0-10 0,0 0-11 0,3 5 4 16,-3-5-5-16,0 0-2 0,0 0-3 0,4 3-5 15,-4-3-2-15,4 0-5 0,-4 0-5 0,0 0-2 16,5 2 0-16,-1 1 0 0,-4-3-11 0,5 1-3 15,-5-1 1-15,5 0-5 0,-5 0-7 0,8 0 1 16,-4-2-3-16,2-2-10 0,0 1 3 0,2-6-7 16,2-2-4-16,-1 4 0 0,4-9-4 0,0 0 1 15,1-5-2-15,0-2-3 0,-4 2-3 16,-1 3 3-16,1 0-3 0,-2 1 0 0,-2 1 0 0,2 0-4 16,-3 3-4-16,-2 3 3 0,1 0 0 0,-2-1-4 15,-2 5 7-15,4-1-5 0,-4-1 8 0,0 5 2 16,2 1 3-16,-2 2 0 0,2-7-4 0,-1 5-3 15,-1 2 0-15,0-4-2 0,0 4 1 0,0 0 0 16,0 0-6-16,0 18-2 0,0-6 2 0,1-2 2 16,2 10 0-16,-2-4-1 0,3 2 0 0,0-4-7 15,1 3 3-15,1 1 1 0,-1 0-2 0,2-3 1 16,-2-3-5-16,0-3 4 0,4 0-4 0,-3 0 0 16,2-1-2-16,1 1 2 0,0-3 1 0,0-3-1 15,0-2 2-15,-3 0-5 0,6-2 2 0,-3-3-5 16,0-1 2-16,2 1-1 0,-3-4-2 0,1 1-2 15,0-1-1-15,-3-1 1 0,1-3 0 0,-1-1 4 16,-1 1-1-16,1 1-3 0,-3-1 3 0,-1 0 6 16,2 3-2-16,-2-2-1 0,-1 2 5 0,-1-3 2 15,-1 6-4-15,-1-2 0 0,2 0 2 0,-1 2 10 16,0 2 2-16,-3-1 7 0,4-2-1 0,-1 4 5 16,1 3 4-16,-3-4-2 0,3 4-4 0,-1-3-1 15,1 3-2-15,0 0-4 0,0 0-2 0,-9 14-2 16,5-4 2-16,2 6 5 0,-1 5 0 0,2 6-2 15,-2 2 1-15,2 4 11 0,-1-2-13 0,2 4 1 16,3 12 2-16,-3-12 0 0,1 11 3 0,2-12-3 16,1 12 2-16,-3-13-1 0,-1 1 1 0,1 0 2 15,2-4-4-15,0 6 0 0,0-10 1 0,-3 2-1 16,4 2 2-16,-1-5 1 0,-2-4-2 0,-1-4 1 16,4 0-2-16,-2 1 2 0,0-9-4 0,-1 1 1 15,0 2-1-15,0-6-1 0,1 0-3 0,-2 0-2 16,1-1 2-16,-1-4-4 0,0-1 0 15,1 8 1-15,-1-8 1 0,0 6-1 0,2-3-8 0,-2-3-11 16,0 0-13-16,0 0-29 0,0 0-39 0,0 0-50 16,0 0-52-16,0 0-48 0,-9-17-171 0,7 5-445 15,1-5 198-15</inkml:trace>
  <inkml:trace contextRef="#ctx0" brushRef="#br0" timeOffset="194391.152">1796 10233 36 0,'0'0'140'0,"0"0"-17"16,0 0-9-16,0 0-3 0,15-7-9 0,-8 5-6 16,3 0-2-16,0-4-8 0,0 2 2 0,5 2-10 15,2-3 2-15,5-2-9 0,-4 2-11 16,1 0 3-16,4 1-8 0,-2 1-4 0,0 0-7 15,-2 1-4-15,-2-2-1 0,2 4-12 0,-7-1-9 0,7-1-28 16,-9 2-62-16,-2 0-27 0,0 0-141 16,-8 0-259-16,0 0 116 0</inkml:trace>
  <inkml:trace contextRef="#ctx0" brushRef="#br0" timeOffset="202238.574">5474 7492 58 0,'0'0'79'0,"0"0"-12"15,0 0-3-15,0 0-6 0,0 0-1 0,0 0-12 0,0 0 0 16,0 0-11-16,0 0 8 0,0 0-2 16,0 0 3-16,0 0-10 0,0 0 0 0,0 0 1 15,0 0-1-15,0 0-4 0,0 0 2 0,0 0 2 16,0 0 0-16,0 0 0 0,0 0 7 0,0 0-20 15,0 0 8-15,0 0-3 0,0 0-3 0,0 0-14 0,0 0 18 16,0 0-11-16,0 0 3 0,0 0 2 16,0 0-4-16,0 0-10 0,0 0 6 0,0 0-9 15,0 0 1-15,0 0 6 0,0 0-5 0,0 0 3 16,10 10 4-16,-10-10-4 0,1 2-2 0,2 1 2 16,-3-3-5-16,4 3 1 0,-4-3 6 0,3 6-2 0,-1-3-5 15,-2-3 4-15,5 1 4 0,-5-1-10 16,2 4 5-16,-2-4-8 0,3 3 0 0,-3-3 10 15,0 0-3-15,0 0 1 0,6 0-1 0,-6 0-2 16,0 0-4-16,4 1 9 0,-4-1-4 0,0 0-2 0,5 3 4 16,-5-3-11-16,4 2-3 0,-4-2 18 15,4 2-7-15,-4-2-1 0,0 0 4 0,6 1-3 0,-6-1 1 16,0 0-1-16,0 0-2 0,12-1-2 16,-10-3-2-16,2 1 3 0,-4 3 2 0,8-4 1 0,-3 1 0 15,0 2 0-15,-2-3-6 0,3-2 4 16,-1 3-2-16,-1-2-1 0,0 2 1 0,0-1 3 0,2-3-1 15,0 2 18-15,2-3-12 0,0 0-7 0,1-1 1 16,-3 0-2-16,3 1 6 0,4-5 4 16,-3 0-3-16,3 0 2 0,1-3 3 0,4-1 0 0,-3 1 0 15,5-3 4-15,1 0-1 0,-2-1 8 0,-1 0-5 16,5 1 4-16,-1-1-2 0,-8 5 3 16,8-3-6-16,-2 2 0 0,-7 4-3 0,2 0 2 0,-3 5-5 15,-3 0 0-15,-1-1 15 0,1 1-14 0,-3 2-3 16,0 3-1-16,-2-4 3 0,2 2 10 0,-5 2 5 15,3-1 7-15,-4 3 1 0,4-2 6 0,-4 2-7 16,0 0 4-16,5-4 0 0,-5 4-6 16,4 0 3-16,-4 0 0 0,0 0-5 0,0 0-4 0,4-6 1 15,-4 6 1-15,0 0-6 0,0 0 0 0,0 0 2 16,0 0-6-16,0 0-2 0,0 0 2 0,0-2-2 16,0 2-6-16,0 0-3 0,0 0 0 0,0 0 5 15,0 0-4-15,0 0 1 0,0 0-17 0,0 0-12 16,0 0-37-16,0 0-30 0,0 0-33 0,0 0-47 15,0 0-142-15,-9 12-337 0,5-9 150 0</inkml:trace>
  <inkml:trace contextRef="#ctx0" brushRef="#br0" timeOffset="205236.307">5231 8669 19 0,'0'0'68'0,"0"0"-6"15,0 0-9-15,0 0-2 0,0 0 2 0,0 0-10 16,0 0 4-16,0 0-1 0,0 0-1 0,0 0-6 16,0 0 6-16,0 0 0 0,0 0 1 0,0 0-7 15,0 0-5-15,0 0 2 0,0 0-2 0,0 0-3 16,0 0-9-16,0 0 6 0,0 0-9 0,0 0-1 16,0 0 7-16,0 0-5 0,9-8 0 0,-9 8-1 0,0 0 5 15,0 0-11-15,0 0 7 0,0 0-12 16,0 0 1-16,0 0 3 0,0 0 8 0,0 0 1 15,0 0 7-15,0 0-2 0,0 0-4 0,5 8 6 16,-2-4-2-16,-1-2-2 0,2 2 0 0,0-1 1 0,0 2-1 16,2 0-3-16,-2-2 1 0,1 4 1 15,0-2-14-15,-1 0 2 0,1 3-3 0,0-4 4 16,0 1 0-16,-1-2-2 0,1 3-4 0,-1-3 4 16,1 0 4-16,-1 1-5 0,1-1 0 0,-3-1-4 0,1 1-2 15,0 1 3-15,-1-1 2 0,-2-3 2 16,4 2-6-16,-4-2 0 0,4 3 9 0,-4-3-8 0,0 0 7 15,0 0-5-15,10-3 3 0,-10 3 1 0,9-4-10 16,-5 2 7-16,1-1-4 0,0-2 3 16,0 0-3-16,4-1-3 0,-1-2 5 0,-3 2-2 0,3 0 1 15,2-4-5-15,-1 3 0 0,0-1 5 0,1-2-13 16,3-2 10-16,-3 0 5 0,4-2 5 0,0 2-3 16,0-3-2-16,5-2 6 0,-2 6-7 0,-3-5 3 15,6 0 5-15,2-2-5 0,-4-1 1 0,4 0 2 16,-1 1 11-16,0 2-10 0,-4 5 7 0,6-6-9 15,-1 2 6-15,-7 2-2 0,-2 3-2 0,0 1 2 16,-4 2 0-16,-1 2-5 0,1 1 4 16,-4 0-3-16,0 0-1 0,2 1-3 0,-5 0-9 0,3 1 21 15,-1 0 5-15,-4 2 0 0,4-3 0 0,-3-1 3 16,-1 4 2-16,4-3-2 0,-4 3-6 0,0 0 0 16,0 0 1-16,4-2-7 0,-4 2 0 0,0 0-9 15,0 0-19-15,0 0-15 0,0 0-23 0,0 0-19 16,3-2-25-16,-3 2-26 0,0 0-26 0,0 0-141 15,0 0-311-15,0 0 139 0</inkml:trace>
  <inkml:trace contextRef="#ctx0" brushRef="#br0" timeOffset="208225.205">3372 9211 81 0,'0'0'104'0,"0"0"-4"15,0 0-3-15,0 0-17 0,0 0-1 0,0 0-5 0,0 0-4 16,0 0-7-16,0 0-1 0,0 0-16 0,0 0-1 16,0 0-1-16,0 0 2 0,0 0-5 0,0 0 4 15,0 0-15-15,0 0 1 0,0 0 5 16,0 0-3-16,0 0 1 0,0 0-8 0,0 0 5 0,0 0-1 15,0 0-1-15,0 0 0 0,0 0-7 16,0 0-1-16,0 0-2 0,0 0 2 0,0 0-1 16,0 0-2-16,0 0-11 0,0 0 9 0,14 7-4 15,-12-4 0-15,2 1 1 0,0-2 6 0,1 3-6 0,0-1-2 16,-1 3-5-16,2-3 1 0,2 2-4 0,-3 2 4 16,0-4-6-16,3 4-2 0,-2 0 7 0,2-6 2 15,-3 2-1-15,-1 1-3 0,1 1 2 16,3-1 0-16,-4-3-5 0,1 3 0 0,-1 0 1 0,-1-1-2 15,0-2 4-15,2-1-4 0,-2 2 2 0,2-2-2 16,-5-1 0-16,6 6 3 0,-3-5 0 0,-3-1 0 16,5 3 0-16,-5-3-6 0,4 0 2 0,-4 0 10 15,0 0-8-15,10 0 4 0,-10 0-2 0,6-4 5 16,-2 1-9-16,0 0 3 0,1 1 0 0,0 0 0 16,-1-1 0-16,2-4-2 0,1 2 4 0,-1 0 0 15,3-3 4-15,1-1 3 0,-1 0 1 0,0-1-4 16,5 0 5-16,-1 1 1 0,2-2 1 0,-2 0-1 15,1 0 6-15,3-2 0 0,-5 1-4 0,1 0 5 16,-2 6 1-16,5-5-4 0,-6 4 2 0,4-2 0 16,-3 1-8-16,-2 3-2 0,1-5 3 0,0 5-2 15,-4 0-2-15,1 1 5 0,-1 0-6 0,-1 2-1 16,-1-2 1-16,0 1-2 0,0 3 5 0,-4 0-7 16,5-5 2-16,-4 2 0 0,-1 3-3 0,3-4 3 15,-3 4-10-15,0 0-17 0,0 0-39 0,0 0-47 16,0-2-43-16,0 2-146 0,0 0-320 0,0 0 142 0</inkml:trace>
  <inkml:trace contextRef="#ctx0" brushRef="#br0" timeOffset="-203399.398">2506 10275 106 0,'2'4'143'0,"0"0"-3"0,0 1-14 0,2-3-7 15,-2 2-5-15,-1-1-5 0,-1-3-8 0,8 3-1 16,-4-1-4-16,2 0-3 0,2-2-1 0,-8 0-4 0,10-2-3 16,-2 0-10-16,-2-2-1 0,3-4-7 0,0-1-4 15,5-3-8-15,-2-4-3 0,3-6-5 16,0 0-7-16,1-3-5 0,-2 4 0 0,0-5-7 15,-3 1-2-15,-3-1-3 0,0 2-1 0,-2-5-4 16,-2 2-1-16,-3 1-2 0,-1-1-3 0,0 0 3 0,-3 7-3 16,0 2-1-16,-2 0 2 0,-2-1-1 0,2 3 0 15,-3 1 7-15,2 3 9 0,0 1 9 0,1 2 1 16,-2-1 1-16,3 5-1 0,0-1-3 16,2 1-3-16,-1 0-5 0,-2 3-3 0,3-1-5 15,2 3-1-15,0 0-1 0,0 0-3 0,-4 16-1 0,4-6 1 16,0 6-3-16,3 5 4 0,-3 8-5 0,0 1 3 15,2 2-2-15,1-3-1 0,0 3-1 16,1 0 2-16,1-1-1 0,-1 1-1 0,-1-1 0 16,-1 0-4-16,2-3 3 0,1-2 0 0,-1-5-4 15,0-3 2-15,-2 8-1 0,1-9 0 0,0-7-1 0,2 3 2 16,-1-1-4-16,-2-3-1 0,-1-1-2 0,2-2-1 16,-2-1 2-16,3 0-1 0,-3-3-2 0,0 1 2 15,-1-3-1-15,0 0-1 0,10-7 0 16,-5 0-5-16,1-5-5 0,2-4-4 0,-2-2-6 15,7-8-2-15,-2 3-5 0,-2-9 0 0,3 6 5 0,-2 4-3 16,-1-2 4-16,0 0 4 0,0 7 2 0,-3 0 0 16,-2 6 3-16,0 1 1 0,0-1 5 0,-2 1-2 15,1 6 2-15,-3-3 4 0,3 2-1 16,-2 2 1-16,-1-2-2 0,0 5 2 0,0 0-3 16,0 0-1-16,0 0 0 0,-13 8 0 0,8-3 2 0,-3 2-2 15,-2 3 0-15,5-1 2 0,-3 2 0 16,-2 2-2-16,1 2 8 0,1 0-4 0,3 2 0 15,1 0 4-15,3 0 2 0,1 1 3 0,0 0-2 0,1 2 1 16,3-4 3-16,0 2 0 0,1-2 0 16,3 1-2-16,-3 0 3 0,5-2-1 0,-1-1-1 0,5 0-2 15,-5-2 3-15,4-2 0 0,1 2-3 0,-1-3 2 16,-2-1-2-16,-1-3-1 0,3 1-3 16,1-4 2-16,-1 2-6 0,1-4-6 0,4-4-32 15,0 0-30-15,-8 0-38 0,8-4-27 0,-1-4-25 16,-2 0-27-16,-2 2-101 0,-1-2-314 0,-1 0 138 0</inkml:trace>
  <inkml:trace contextRef="#ctx0" brushRef="#br0" timeOffset="-202604.724">3326 10101 6 0,'-4'-6'166'0,"4"6"-14"0,0 0-4 0,0 0 4 16,0 0 3-16,0 0 2 0,4 23-5 15,-3-11-14-15,0 5-9 0,2 2-12 0,-3 5-12 16,0-4-12-16,2-1-4 0,1 1-10 0,-2 1-7 0,0-3-7 16,2-1-8-16,0-1-5 0,-1 1-8 0,-1-6-2 15,-2 0-4-15,2-2-1 0,2-2-5 0,-2-1-4 16,-1 1-3-16,0-5-2 0,0 2-1 16,0-4-4-16,2 4-3 0,-2-4 2 0,0 0-10 15,0 0-3-15,0 0-1 0,2-17-1 0,-1 7-8 16,1-5 1-16,-1 2-5 0,-1-3-4 0,0 4 2 15,1 0-1-15,0 0 3 0,-1 2-1 0,2-2 2 16,-2 4 2-16,1 4 0 0,0-3 0 0,-1 2-2 16,0 2 5-16,0 3 1 0,5-3 3 0,-5 3 6 0,0 0-2 15,0 0 2-15,12 6 2 0,-7-1 1 0,1 4 0 16,0-1 2-16,0-1-3 0,0 1-1 16,3 2-2-16,-1 1 1 0,1 1 0 0,1-4-3 0,-1 2 4 15,-1-1-1-15,1 0-4 0,0 1 1 16,3 0 0-16,-3 0-2 0,0-3 2 0,1-5-4 0,-2 2 8 15,2-1 2-15,1-1-11 0,-5-2 3 0,5 1-2 16,-2-4 0-16,2-2 0 0,-1 1-4 0,0-4-3 16,-1-1 1-16,0-1-10 0,0 3-4 15,-3-4-8-15,-1 0-8 0,2-4-1 0,-1 1-3 0,-2-2 6 16,0 6 0-16,-3-5 4 0,-1 3 5 0,0 2 6 16,-1 0-3-16,-2 1 5 0,-1 1 2 0,1 1 13 15,-1 2 11-15,-4 1 7 0,3 1 9 0,1 1 2 16,4 2 7-16,-12 0 0 0,5 4 2 0,1 4 5 15,-2-2 6-15,0 5-6 0,2 0 1 16,1 4 2-16,0 0 0 0,1 4 2 0,0-1 0 0,4 1-1 16,1 6-3-16,1-7-4 0,1 1-3 0,1-4-1 15,1 2-5-15,1-1-3 0,0-6 0 0,1 1-4 16,0 0-2-16,2 0-1 0,1 1-2 0,0-6-3 16,2 6-2-16,-1-9-3 0,1 2 1 0,-2-5-2 15,4 0 1-15,-2 0-2 0,2-3-1 0,-4-3-10 16,4-1-7-16,-4 1-12 0,0-4-13 0,2 3-18 15,-3-3-21-15,-1-1-17 0,-1 0-25 16,-2 1-28-16,0-7-11 0,-1 5-22 0,0 2-14 0,-4-3-117 16,0 2-335-16,0 0 147 0</inkml:trace>
  <inkml:trace contextRef="#ctx0" brushRef="#br0" timeOffset="-201085.471">3860 10231 123 0,'0'0'124'0,"-4"-3"-8"0,4 3-15 16,0 0-3-16,0 0-7 0,0 0-4 0,-4-2-5 15,4 2-10-15,0 0 10 0,0 0 2 0,0 0 7 16,5 15-1-16,-1-5 5 0,-3 0-4 0,2 2 1 16,1 5-1-16,2 0-2 0,-2 0-2 15,0 2-3-15,1-5-9 0,-1 3-8 0,1-1-3 16,-2-2-8-16,0-4-6 0,4 3-5 0,-2-7-6 15,0 0-3-15,-1 2-8 0,1-4 0 0,2-1-2 0,-1-2-9 16,0-1-17-16,2-3-25 0,2-2-37 0,-2-4-36 16,4-1-36-16,-2-6-30 0,-1 2-156 15,-1-1-347-15,-1 1 154 0</inkml:trace>
  <inkml:trace contextRef="#ctx0" brushRef="#br0" timeOffset="-200351.407">4210 10239 30 0,'0'-7'144'0,"-1"2"-8"0,-2 0-4 15,-1 0-2-15,1 0 5 0,-1 0-6 0,1 1-2 16,-3 1-11-16,0 1 4 0,-2 1-13 0,1 1-9 15,-3 1-3-15,1 1-6 0,-5 4-7 0,5 2-4 16,-9 2-3-16,5 2-5 0,-1 0-9 0,2 2-1 16,0 2-5-16,2-1-7 0,0 2-6 0,-1-3 0 15,3 2-11-15,4-1 1 0,-2-1-3 0,4 0 0 16,-1-4-6-16,2 0-2 0,2-1-5 0,2-1 0 16,-1 1-4-16,1-5-5 0,2 1 0 0,2-3 2 15,4-2 2-15,-1-1-6 0,1-3 4 0,5-3-5 16,2-3 2-16,-4 2-4 0,3-3 3 0,-3 2 1 15,-4 0-4-15,0 0 4 0,-1 1-3 0,-1-1 0 16,1 2 1-16,-2-1-3 0,-3 6-2 0,1-3 0 16,1 0 4-16,-4 3-5 0,3 0 0 0,-2 0 2 15,-3 2 1-15,0 0 2 0,0 0-4 0,14 6 4 16,-10 1-3-16,1 2 3 0,0 2-2 0,2 1-1 16,-1 4 2-16,1 2 0 0,5 8-1 0,-2-4 3 15,0 1-7-15,3 0-1 0,-4 4 1 0,1-4-3 16,-1 4-1-16,0-2 0 0,-4-1-2 0,-1-5-3 0,0 1 1 15,-4 5-5-15,2 0 2 0,-4-6-1 16,2-2 2-16,-4-1 0 0,0 2-5 0,-1-4 1 16,0 3-5-16,-4-2 2 0,3-5 2 0,-2 0 1 15,-1 0-4-15,-5 2 1 0,5-2 5 0,-3-3-1 0,0 0-1 16,1-2 1-16,0-3 4 0,-1 0 1 0,2 1 3 16,-2-3 1-16,1-4-1 0,1 1-4 15,-1-3 4-15,2-5-1 0,0-1 1 0,-2-7-1 0,4-6 4 16,2-1 0-16,1-1-3 0,4-7-8 0,1-2-3 15,4-10-6-15,-1 12-31 0,5-12 10 0,0-1-18 16,0 2-16-16,1-1-13 0,-1 12-16 0,3-14-20 16,-3 14-108-16,1-12-256 0,-5 12 113 0</inkml:trace>
  <inkml:trace contextRef="#ctx0" brushRef="#br0" timeOffset="-199971.43">4220 9965 30 0,'0'11'175'0,"1"7"0"16,1 6-5-16,2 3-9 0,1 0-5 0,0 5-7 16,1-1-8-16,-1 1-5 0,2 0-9 0,-1 1-3 15,3-4-11-15,-4 0-4 0,4-1-10 0,-5-1-9 16,2-3-7-16,2-4-8 0,-3-2-10 0,-1-3-5 16,0-2-5-16,-3-1-9 0,3-3 1 0,1-1-9 15,-5 0-5-15,5-4-4 0,-4 0-7 0,2 0-1 16,-2-3 1-16,-1-1-3 0,8-7-2 0,-4 2-8 15,0-7-3-15,2-3-2 0,-1-2-5 0,0-2 0 16,-1-1-4-16,0 2 4 0,-2 1-1 0,1 5 2 16,1-1-3-16,-1 2 0 0,0 3-3 0,-2 2 3 15,3 1 0-15,0 2-7 0,-1 2 10 0,2 1 4 16,-5 0 3-16,12 5 4 0,-5-1-4 16,1 2 3-16,1 4-1 0,-1-3-1 0,1 3-1 0,-1-1 4 15,2-1-4-15,-2 2 3 0,1-1-6 0,-3-1 2 16,3 0-6-16,0-3-1 0,-1 3 5 0,-3-4-3 15,0-1-9-15,3-1-16 0,-6 0-13 0,2-1-19 16,4-1-22-16,-8 0-18 0,8-3-13 0,-4-2-22 0,-1-2-13 16,1-2-23-16,0-3-138 0,-3 0-328 15,-1 0 146-15</inkml:trace>
  <inkml:trace contextRef="#ctx0" brushRef="#br0" timeOffset="-199154.903">4510 10005 143 0,'-1'-4'177'0,"-3"0"-13"16,4 4-6-16,0 0-8 0,0 0-8 0,0 0 0 16,-1 13-2-16,6-4 0 0,-4 3-6 0,3 2-3 0,0 5-4 15,1 6-8-15,0-4-7 0,0 2-11 16,3 1-6-16,-2 1-9 0,1-5-8 0,-1 4-7 16,-2-5-7-16,3-2-7 0,0 3-5 0,-3-3-6 15,0-2-1-15,-3-3-8 0,4 0-15 0,-1-1-11 16,0 0-17-16,-3-2-18 0,0-4-16 0,2 3-16 0,-3-1-15 15,0-5-5-15,1 0-14 0,-1-2-16 16,0 0-11-16,0 0-3 0,0 0-6 0,0 0 1 16,-11-9 2-16,7 3 4 0,0-3 10 0,1 0 13 15,-1 0 4-15,-2-2 12 0,2-1 10 0,-2 2 14 0,5-2 15 16,-3 3 7-16,0-3 14 0,0 4 8 0,4-1 13 16,0 1-3-16,0 2 27 0,0 0 4 15,0 1-4-15,4 1 9 0,0-2 11 0,1 1-8 0,2 3 2 16,0 0 6-16,-1 0-3 0,5 2 3 0,1 2 1 15,1-2 4-15,0 2-2 0,0 0 0 0,0 2 3 16,3 1-1-16,-2 2-4 0,0 0 1 0,-4 0-10 16,7 3-3-16,-7 1 5 0,3-3-1 0,-5-1 1 15,-2 1 2-15,1 1-1 0,-2 2 5 0,1-2 1 16,-5 0 3-16,-1-1-2 0,1 1-3 0,-2 0-5 16,-1-1-2-16,-3 2-5 0,-3-1-4 0,4-1-7 15,-2 1-10-15,-2-1-10 0,-1-1-9 16,-1-2-8-16,1 0-8 0,-4 0-10 0,5-1-7 0,-1-1-14 15,-1-1-4-15,3-1 0 0,2 0-19 0,5-1 17 16,-12-5-14-16,6 1 0 0,3-1 1 0,2-2 5 16,-2 0-3-16,5-2 4 0,-1 0 9 0,1-1 15 15,2 0-2-15,1-1 5 0,2 3 2 0,-1-3 4 16,-1 1 9-16,3 1 5 0,-1-1 5 0,-1 3 6 16,0-1 5-16,0 3 11 0,-2 0-5 0,1 1 8 15,0 0 9-15,-1 0 9 0,0 2 9 0,-4 2 14 16,5-2 14-16,-5 2-6 0,8 5 13 0,-3-1 4 15,-4 2-3-15,3 1 4 0,0 2 2 16,1 1-8-16,-1 0-5 0,4-1-1 0,-3 1-8 0,0 1-3 16,0 1-8-16,0-1-4 0,-1-1-2 0,5 1-7 15,-4-3-5-15,0 1-1 0,1-4-7 0,0 1-7 16,-1-2-3-16,2-2-13 0,0 0-10 0,0-2-13 16,1-2-5-16,2-2-10 0,-2-1-10 0,2-2-6 15,-1-1-8-15,-3-2-6 0,0-1-2 0,0 1 6 16,-1-2-4-16,-1-4-1 0,1-2-6 0,-2 6 9 15,-3-5 6-15,0 5 4 0,-2 0 17 0,-2 1 8 16,2-1 20-16,-3 5 9 0,-3 0 15 0,3-1 8 16,-3 4 2-16,2 2-1 0,-6 0 4 0,5 2-3 15,-6 3 0-15,0 1 7 0,2 3-5 0,-2-2-2 16,1 2-2-16,0 1-5 0,3 2 1 0,-4-1-8 16,-1 3-4-16,6-3-21 0,-1-1-17 0,-1 3-18 0,5-3-14 15,-3-1-19-15,4 3-23 0,2-5-85 0,-2 0-212 16,0-1 94-16</inkml:trace>
  <inkml:trace contextRef="#ctx0" brushRef="#br0" timeOffset="-198762.426">4946 10231 149 0,'6'6'152'0,"-3"-2"-1"0,2 4-8 0,0-1-6 16,3 4-11-16,-3-1-5 0,-1 0-9 0,1 4-10 0,0-1-5 16,4-1 1-16,-4 1-14 0,3-3-4 15,1 5-5-15,-3-5-10 0,-1 1-6 0,2-1-1 0,-2-1-10 16,1-2-7-16,0 2-1 0,-3-4-5 16,1-1-1-16,0 0-6 0,0-2-2 0,-1 2-4 15,0-3 0-15,-3-1-4 0,10 0-3 0,-5-3-1 16,-1-1-7-16,1-1 7 0,2-3-4 0,0-1-1 15,-3-1-2-15,1 0-4 0,0-2-1 0,-1 0 2 0,0 2-4 16,-1-4 2-16,-1 4-2 0,-2-1 0 0,0 0-3 16,0 1 5-16,0 1 1 0,-2 2 0 0,2 0 1 15,-3 0 4-15,3 1-3 0,-3 1 7 16,2 1 11-16,-4-1-4 0,2 2 7 0,2 0-2 0,-1-1-3 16,-2 3 1-16,4 1-1 0,-8-4-6 15,8 4-3-15,-5-3-4 0,1 2-16 0,4 1-18 0,-6-1-27 16,6 1-32-16,-9-3-45 0,9 3-31 0,-10 1-168 15,5 1-357-15,5-2 159 0</inkml:trace>
  <inkml:trace contextRef="#ctx0" brushRef="#br0" timeOffset="-197746.448">5097 10401 33 0,'4'-7'164'0,"-3"4"-12"0,0 1-14 0,3-6-9 15,-1 1-12-15,1-2-13 0,2-1-14 0,0-1-15 16,-3 2 1-16,3-2-9 0,-2-2-10 0,1 3 1 15,0 1-4-15,-1 0-9 0,-4-1-5 0,3 5 10 16,-1-2-3-16,-2 2 0 0,1 0-1 0,-2 0 9 16,-1 0 0-16,2 5 5 0,-3-4 1 0,3 4-3 15,-4-5 1-15,1 2-9 0,3 3 2 0,-6-2-7 16,6 2-4-16,-7 0-3 0,7 0-3 0,-7 4-9 16,3-2-1-16,2 1 1 0,-1 1-7 0,-3-1 2 15,2 2-4-15,0 0-2 0,2 2-3 0,-1-4-4 16,0 2 2-16,1 0-1 0,1 1-1 0,-2 0-7 15,2-3 0-15,-1 1 4 0,2-4-7 0,0 7-3 16,2-4 4-16,-2 1-1 0,0-4 3 0,4 5 1 0,-2 0-3 16,-1-3-4-16,5-1 4 0,-6-1-1 15,7 3 0-15,-1-2-2 0,0 2 1 0,0-1 3 16,-2-2 0-16,2 2 0 0,0 1-1 0,1-2 1 16,-2 1 1-16,3 0-1 0,-3 0-3 0,0 1 2 0,3-1 0 15,-2 1-4-15,1 2 6 0,-2-1-3 16,-1-1 5-16,3 3-3 0,-3 0-1 0,1 0 2 15,4 1 2-15,-5 1-3 0,0-2 7 0,3 2-3 16,-1-2-3-16,-3 3 0 0,3-2 4 0,-1 1-2 0,1 1-2 16,0-3 2-16,-2 1 0 0,0-4 0 0,0 3 1 15,0-2-5-15,-2 0 1 0,5 0 1 16,-4-1 0-16,3-1 1 0,-3-1-3 0,3 2 5 16,-3-2-3-16,-3-1 2 0,10 0-2 0,-10 0 0 0,10-6 0 15,-5 2-2-15,2-2 1 0,2-1 2 16,-1-3-2-16,-2 2 3 0,2-6-5 0,1 0-1 15,-3 0 3-15,2-2-1 0,-3 4 2 0,2-5 2 16,-4 0-5-16,1 3 2 0,0-1 2 0,-4-1 2 0,0 5-3 16,0 1-2-16,3-1 5 0,-6 3-5 0,3 1 12 15,0 0 8-15,0 2 9 0,-1-1 8 0,1 2 3 16,-3 0 6-16,3 4 1 0,-1-5 0 0,1 5 0 16,-3-3-5-16,3 3-3 0,0 0-4 0,-1-4-4 15,1 4-5-15,0 0-1 0,0 0-3 0,-5 9 3 16,4-5-5-16,-2 1-3 0,3 1-3 0,-1 0-5 15,-2 0 2-15,2 3 0 0,1 1-1 0,0-2-2 16,0 1 1-16,4 1 6 0,-3-1-8 0,2 2-1 16,-2 0 2-16,4-1-3 0,0 0 5 0,-1-1 4 15,4 1-9-15,-1-1 3 0,2-1-2 0,-1 1 0 16,1-1-2-16,2 1 1 0,1-5 3 0,-1 3 0 16,1-1 0-16,-2-1 3 0,0 0-4 15,2-2 1-15,-7 1-1 0,0-1-2 0,-1-1 7 0,-1 0-2 16,-1 3-6-16,-2-1-12 0,-2 3-20 0,-5 2-35 15,-7 1-49-15,-10 7-62 0,-3 2-71 0,-6 2-189 16,-16 6-471-16,-1-5 208 0</inkml:trace>
  <inkml:trace contextRef="#ctx0" brushRef="#br0" timeOffset="-182833.425">2362 11155 30 0,'-5'-2'178'0,"5"2"-20"0,0 0-7 0,0 0-10 0,0 0-14 16,-5-2-14-16,5 2-9 0,0 0-11 0,0 0-6 16,0 0-9-16,0 0 0 0,0 0-14 0,-5-3-4 15,5 3-5-15,0 0-4 0,0 0-5 0,0 0-6 16,0 0 1-16,0 0-1 0,0 0-4 15,0 0-7-15,0 0 0 0,0 0 1 0,0 0 3 0,0 0 5 16,0 0 0-16,11 12 4 0,-2-4-1 0,-2-2-2 16,3 2 4-16,3 7 1 0,1-2-1 0,5 6-1 15,1-1-1-15,-2 0-7 0,0 3 0 0,-1-1-5 16,3-1-5-16,-2 3 4 0,-5-7-7 0,2-1-3 16,-2 3 2-16,2-5-5 0,-2 2 1 0,0 1-5 15,-3-1 2-15,-1-5-2 0,-1 2-4 0,-1-4 3 16,2 1-1-16,-2-1-2 0,0 0 0 0,-3-3-1 15,3-1-4-15,-2 2 0 0,-1 0-4 0,-2-2-7 16,1-3-7-16,-1 3-9 0,-2-3-14 0,4 6-12 16,-4-6-20-16,0 0-25 0,0 0-29 0,0 0-29 15,0 0-21-15,1-12-136 0,-2 7-337 0,-3-1 150 16</inkml:trace>
  <inkml:trace contextRef="#ctx0" brushRef="#br0" timeOffset="-182431.098">2661 11169 141 0,'-6'-5'141'16,"5"3"-4"-16,1 2-10 0,-4-4-5 15,4 4-4-15,-4-1-7 0,4 1-4 0,-4-2-2 0,4 2-11 16,0 0-6-16,-6-2-8 0,6 2-7 0,0 0-10 15,0 0-3-15,-8 4-9 0,3-1-7 0,4 1 0 16,-7 4-6-16,3 0 3 0,-3 4 2 0,-3-2-2 16,3 5-1-16,-4-1-2 0,5 1 3 0,-5 1 1 15,2-2-3-15,0 3 0 0,2 0-6 0,1-1-1 16,0 0-2-16,0 2-3 0,0 1-3 0,3-2 3 16,-1 0-5-16,-1 0 0 0,1-1 0 0,0-5-4 15,1 0 6-15,1 1-6 0,1-1 0 0,-1 0-2 16,-1-1-3-16,3-4-2 0,0 2 2 0,-1-3-2 15,0-1-3-15,0 3 1 0,1-3 0 0,-1-2-2 16,2-2-1-16,-1 5 2 0,1-5-1 0,-3 2-2 16,3-2 1-16,-1 5-1 0,1-5-2 0,0 0 3 15,-3 3-23-15,3-3-17 0,0 0-25 0,0 0-20 16,0 0-31-16,0 0-20 0,0 0-27 0,0 0-13 16,0 0-132-16,0 0-328 0,0 0 146 0</inkml:trace>
  <inkml:trace contextRef="#ctx0" brushRef="#br0" timeOffset="-182134.475">2925 11402 197 0,'-3'-5'189'0,"3"5"-12"0,0 0-16 0,0 0-17 16,-1-1-13-16,1 1-11 0,0 0-9 0,0 0-4 16,2 14-12-16,-2-7-7 0,3 2-9 0,-1 1-11 15,2 5-2-15,-1-1-12 0,0 1-35 0,0 5-55 16,1-3-64-16,-3 0-179 0,3 1-302 0,-4-6 135 15</inkml:trace>
  <inkml:trace contextRef="#ctx0" brushRef="#br0" timeOffset="-180294.466">2906 11419 110 0,'0'0'97'0,"0"0"-3"0,2-4-5 0,-2 4-6 16,0 0-11-16,0 0 0 0,0 0 2 0,0 0 0 16,0 0 1-16,0 0-6 0,1-3 0 0,-1 3-6 15,0 0 2-15,0 0-8 0,0 0 2 0,0 0 2 0,0 0-11 16,0 0 6-16,0 0 8 0,0 10-3 0,1-2 0 16,1-2-1-16,-2 4-7 0,1-3 0 15,2 5-4-15,-2-1-3 0,3 5-4 0,-2 0-1 0,1-1-8 16,-1-2 3-16,3 4-8 0,-1-5-2 15,-3-1-1-15,3 2-3 0,-1-1 0 0,-1-4-8 0,1 4 0 16,0-4-3-16,-2 0 4 0,2-3-4 16,-1 0-2-16,3 1 0 0,-4-1-2 0,1-1-6 15,0 1 3-15,-1-3 3 0,2 0-2 0,-3-2-1 16,0 5 1-16,0-5 1 0,3 4-2 0,-3-4-3 0,0 0 4 16,0 0 1-16,0 0-6 0,0 0 0 0,0 0 3 15,-3-13-3-15,0 4 1 0,2-2 2 16,-1 3-1-16,-1-3 1 0,0-2-3 0,1-1-1 15,-3-3-4-15,1 1 10 0,-1 6-5 0,1-2 1 0,1-1 2 16,0 1 8-16,-1 3 10 0,-1-1 8 0,2 5-1 16,-1-2 6-16,4 2-2 0,-2 0 2 0,1 1-7 15,-1 1-1-15,2 3-3 0,-2-5-4 0,2 5 3 16,0 0-4-16,0 0-6 0,0 0 3 0,6 15 0 16,-2-6 0-16,0 2-3 0,2 3 2 0,-1-1 0 15,2 4-2-15,-1 0-3 0,1-2 1 0,1 0-1 16,-3-3-3-16,3 4 2 0,-3-3-2 0,0-1 1 15,0-1-1-15,2-1 15 0,-6-2-7 0,3 0 3 16,0-2-2-16,-3 0 1 0,3-1-3 0,-4-1-2 16,4-1-1-16,-3 1 3 0,-1-4-4 0,4 3 0 15,-4-3-1-15,1 4 0 0,-1-4-4 0,0 0-5 16,0 0-10-16,0 0-31 0,0 0-30 0,-10-14-28 16,6 9-30-16,-1-6-30 0,2 1-39 0,2-2-170 15,-4-5-399-15,2-1 176 0</inkml:trace>
  <inkml:trace contextRef="#ctx0" brushRef="#br0" timeOffset="-179507.311">3507 11607 106 0,'0'0'109'0,"0"0"-10"15,-10-1-21-15,10 1 3 0,0 0-7 0,0 0-8 16,0 0-4-16,0 0 4 0,0 0 3 0,0 0-4 16,0 0 6-16,0 0-20 0,0 0 0 0,23 0 1 15,-17 3-3-15,1 6-2 0,0-2 4 16,-2 4-15-16,1 6-2 0,-4 1-16 0,-2 12-51 15,-2 0-51-15,-6 4-119 0,-3 2-221 0,-6 9 98 16</inkml:trace>
  <inkml:trace contextRef="#ctx0" brushRef="#br0" timeOffset="-176936.482">2988 14333 118 0,'0'0'110'0,"0"0"-5"16,0 0-2-16,0 0-12 0,0 0-10 0,0 0 3 0,0 0-10 16,0 0-1-16,-6-3-6 0,6 3-8 0,0 0-2 15,0 0 4-15,0 0-12 0,0 0 0 16,-4-1 0-16,4 1-7 0,0 0 2 0,0 0 3 15,-4-4 2-15,4 4 0 0,0 0 3 0,0 0-15 16,-5-1 7-16,5 1-2 0,0 0 2 0,-4-3-1 0,4 3-5 16,0 0 4-16,0 0-6 0,0 0 5 0,-6-1-3 15,6 1 0-15,0 0-11 0,0 0 5 16,0 0-3-16,0 0-1 0,0 0 2 0,0 0-1 16,0 0-9-16,0 0 5 0,0 0 0 0,-2 6-2 15,2-6 0-15,2 12-1 0,-2-5 2 0,2-2-9 16,-2 3 5-16,3 0-3 0,-3-2-1 0,1 4-4 0,1-1 2 15,0 2-1-15,-1-5 2 0,2 6-6 16,-3-7 3-16,0 4-7 0,3-4 0 0,-3 0 1 16,2 0-1-16,-2 0-2 0,0-1-2 0,1 0 1 15,2 0 0-15,-3-4 0 0,0 0-3 0,0 4 4 16,0-1-1-16,0-3 2 0,0 0-3 0,0 0 0 16,0 5 2-16,0-5-3 0,0 0 0 0,0 0-5 0,0 0 7 15,0 0-2-15,-9-14-1 0,9 11 2 16,-4-4-6-16,4 0 2 0,-4-1 2 0,0-1 4 15,2-1-3-15,-3 1 1 0,2 3-4 0,2-2 4 16,-2 0 0-16,3 3-3 0,-1 0 2 0,0-1 0 16,0 1 0-16,-1 3 1 0,1-5-2 0,-2 4-2 0,3 3 2 15,-1-4 2-15,1 4-1 0,0 0-1 16,0 0 0-16,0 0 0 0,0 0-2 0,0 0 2 16,0 0 2-16,0 0 1 0,0 0-5 0,13 10-2 15,-12-4 7-15,1-2-7 0,2 3 6 0,-2-1-1 16,3-1 3-16,0 2 1 0,-5-1-3 0,1-2-2 15,2 2 2-15,-2-2-3 0,3-1 4 0,-3 0-3 0,2 1 2 16,-2-2 1-16,-1-2-3 0,3 3 1 16,-3-3 5-16,2 5 1 0,-2-5-3 0,0 0-2 15,4 2-1-15,-4-2-19 0,0 0-31 0,0 0-56 16,0 0-54-16,0 0-198 0,-19-2-386 0,15-1 171 16</inkml:trace>
  <inkml:trace contextRef="#ctx0" brushRef="#br0" timeOffset="-172191.614">2970 14444 20 0,'0'0'44'0,"0"0"-7"0,0-10-6 16,0 10 4-16,0 0-5 0,0 0 2 0,4-5 3 0,-4 5-3 15,0 0 1-15,0 0 0 0,0 0-5 0,4-2-2 16,-4 2 4-16,0 0 8 0,0 0-7 15,0-4 3-15,0 4-13 0,0 0 3 0,0 0-4 16,0 0 2-16,0 0 2 0,0-5-3 0,0 5-3 16,-2-4 3-16,2 4-1 0,-2-6-1 0,2 6 0 15,0 0-4-15,-4-4 4 0,3 1 6 0,1 3-6 16,-4-8 4-16,4 8-2 0,-1-2 5 0,1 2-15 16,-3-5 4-16,3 5 2 0,-4-2-3 0,4 2 11 15,-3-5-4-15,3 5-3 0,-3-3 6 0,3 3-6 16,-1-7-1-16,1 7 0 0,0 0-4 0,0-3 11 15,-3-1 1-15,3 4-18 0,0 0 5 0,-3-6-1 16,3 6 4-16,0-6-5 0,-2 3-3 0,2 3-5 16,-1-2 3-16,1 2-4 0,0 0 5 0,0-5 1 15,0 5-3-15,-1-6 0 0,1 6 4 0,0 0 3 16,0 0-7-16,-2-4 9 0,2 4-2 0,-1-2 2 16,1 2 6-16,0 0-3 0,0 0 3 0,0 0-6 0,0 0 0 15,0 0 6-15,0 0 14 0,0 0-1 16,0 0-12-16,1 14 8 0,1-9-2 0,-1 2 1 15,2-2 2-15,-3 4-4 0,2-1-5 0,-1 2-6 16,3 4-5-16,-1-7 10 0,-2 4-2 0,3-2 3 16,-4 0-9-16,5 0-3 0,-5-2 4 0,1-1 5 0,3 2 0 15,-4-3-1-15,4 0-6 0,-4-1-6 16,0 0 2-16,3 2 0 0,-1-4 2 0,-2 1-7 16,0-3 4-16,-2 5-2 0,2-5 1 0,0 0 1 15,2 5 0-15,-2-5 1 0,0 0 5 0,0 0-1 16,0 0-6-16,0 0-6 0,0 0 3 0,0 0-2 15,0 0-1-15,0 0-1 0,-5-12 3 0,5 12-1 0,-4-9 3 16,4 4-4-16,-2-1 1 0,0 1-2 16,1-1 3-16,-2 2 0 0,1 0 0 0,2 4-6 15,0-5 6-15,-4 1 1 0,4 0-8 0,0 4-17 16,0 0-46-16,-4-4-43 0,4 4-169 0,-7 0-306 0,7 0 135 16</inkml:trace>
  <inkml:trace contextRef="#ctx0" brushRef="#br0" timeOffset="-170059.448">2061 14454 84 0,'0'0'72'0,"0"0"0"0,-2-4-6 0,2 4-9 0,0-5-3 16,0 5-5-16,0 0-8 0,0 0 1 0,0 0-10 15,0 0 8-15,0 0-3 0,0 0 9 0,0 0 3 16,0-5 1-16,0 5 2 0,0 0 6 0,0 0-5 16,0 0-6-16,0 0 2 0,0 0 2 0,-1 14-4 15,0-7 4-15,1 3-6 0,-2 2-6 0,0 5 0 16,1-1-2-16,1 1-4 0,-2 0-4 0,0 1-2 16,1-3-1-16,1 3 0 0,-2-5-3 15,2 3-7-15,-1 1 2 0,1 0-4 0,-1-5-2 0,0-1 2 16,-1 2-7-16,2-5 12 0,-1 3-11 0,1-3-2 15,0 1 1-15,-1-5-1 0,1 3 2 0,0-4-2 16,0 1-15-16,-2-1 15 0,2-3-4 0,0 5-4 16,0-5 4-16,0 0 1 0,0 0 0 0,0 0-2 15,0 0 1-15,0 0-8 0,2-17 16 0,-2 9-21 16,1-4 13-16,-1 2-3 0,0-2 4 0,3-5-5 16,-3-2-1-16,0 3 3 0,1-1 0 0,-1 1 0 15,0-2 5-15,0 1-7 0,0 4 1 0,1-3-3 16,-2 5 10-16,0-2-3 0,1 2-3 0,1 4 7 15,-1 0-4-15,0 2-1 0,0 0-2 0,0 0-1 16,0 5 0-16,1-7 0 0,-1 4 1 0,0 3-1 16,4-2 0-16,-4 2 6 0,0 0-5 0,0 0 3 15,11 12-2-15,-7-5 7 0,3 0 1 0,-3 5 1 16,3-2 1-16,2 5-3 0,-3-1 7 0,1 3-6 16,-1 0 2-16,1-2-6 0,-1 1 6 15,-1-2 1-15,3 2-4 0,-4-4-3 0,-1 0 0 0,1-1-1 16,0 0 8-16,0-2-7 0,1-1-2 15,-2 2 0-15,-2-6 1 0,3 3 1 0,-3-4 4 16,3 2-7-16,-3-2 0 0,-1 1-1 0,0-4-2 0,3 3-6 16,-3-3-5-16,0 5-5 0,0-5-23 0,0 0-13 15,0 0-15-15,0 0 0 0,0 0-18 0,-13-10-7 16,12 4 2-16,-6 1-4 0,5-1-1 16,-5-4 1-16,2 2 7 0,-4 1 11 0,3-3 5 0,-2 2 5 15,-1 1 13-15,2 2 13 0,0-2 15 0,-1 3 8 16,2 2 13-16,1-1 12 0,0 2 7 15,0-2-2-15,0 0 7 0,1 2 2 0,0 0 4 0,4 1-3 16,0 0-4-16,-8-3-2 0,8 3 5 0,0 0-9 16,0 0-3-16,0 0-5 0,0 0 4 0,16-2-2 15,-11 0 1-15,-5 2-1 0,15 0-10 16,-5-1-14-16,1 0-24 0,1 0-33 0,-4-1-39 16,2 1-123-16,3-2 54 0</inkml:trace>
  <inkml:trace contextRef="#ctx0" brushRef="#br0" timeOffset="-168852.494">2259 15528 94 0,'0'0'108'0,"0"0"-3"0,0 0-4 15,-1-5-8-15,1 5 2 0,0 0-2 16,0 0-1-16,0 0-8 0,0 0 2 0,0 0-14 15,0 0-6-15,0 0-5 0,0 0-9 0,-3 10 0 0,3 0 1 16,0 0-8-16,0 6 3 0,0-1 18 0,-1 4-4 16,2-4-11-16,-2 1 1 0,1 2-12 0,0-1-4 15,-2-3-5-15,2 1 1 0,-1-4-3 0,0 4-2 16,0-5-4-16,1 0 0 0,1-1-6 16,-2-3-2-16,1-2-2 0,1 3 2 0,-1-7-8 15,0 5 5-15,0-3-7 0,0-2 0 0,0 0-3 0,0 0-3 16,0 0 1-16,0 0 0 0,0 0 3 15,-1-19-1-15,-1 5-2 0,2 4 1 0,-2-3-2 0,0 0 2 16,1-4 0-16,1 0 2 0,0-1-3 16,0 2-1-16,0-1 3 0,0 3-2 0,0 2 2 15,1-1-7-15,1 4 3 0,0-1 0 0,1 0 0 16,-2 3 0-16,3 2 2 0,-1-1-1 0,3 2 2 16,-2 1 8-16,-4 3-12 0,7-2 7 0,-7 2-1 15,0 0-5-15,0 0 3 0,12 8 2 0,-6-3 2 16,-6-1-5-16,1 3 3 0,-1 0 2 0,3 1-2 15,-3 0-2-15,-1 1 2 0,1-2-2 0,1-1-1 16,-2 2-1-16,-1-2 0 0,1 1 1 0,1 0-4 16,-4-2-6-16,4-1-10 0,0-4-5 0,-1 8-10 15,1-8-9-15,1 5 6 0,-1-5 0 0,4 5 7 16,-4-5-3-16,0 0 6 0,3 4 17 0,-3-4-12 16,0 0 4-16,0 0 3 0,6 2-2 0,-6-2-1 15,9 1 2-15,-9-1 6 0,5 2-1 0,-5-2 4 16,10 4-7-16,-5-3 4 0,-1 4 3 0,4 1 4 15,-4-3-1-15,1 0-2 0,0 4 6 0,0-2-2 16,-1 0 0-16,0 0 3 0,1 2-4 0,-1 0-3 16,1-1-8-16,-4-2 6 0,-1 3-4 0,0-7-2 15,3 9-5-15,-3-4 1 0,-3 0 8 0,2-1 0 16,-4 1 3-16,5-5-3 0,-4 8 6 0,-1-5-3 16,1 0 13-16,0 1-8 0,-6-2 7 0,5 1-9 15,5-3 9-15,-17 1-5 0,8-1 7 0,9 0-2 16,-14 0 1-16,14 0-1 0,-14-1-4 0,7 1 6 15,7 0-6-15,-12 0 6 0,12 0-9 0,-10-3 3 16,10 3-17-16,0 0-20 0,-12-1-36 16,10 0-31-16,2 1-84 0,0 0-203 0,0 0 91 0</inkml:trace>
  <inkml:trace contextRef="#ctx0" brushRef="#br0" timeOffset="-168218.52">2922 15569 30 0,'-1'-3'104'16,"-2"-1"-7"-16,3 4-5 0,-5-4 3 0,4 0-4 15,1 4-1-15,-6-4-10 0,3 4 1 0,3 0-2 16,-9 0-3-16,9 0-9 0,-9 2 4 0,4 1-7 16,0 1-7-16,-3 2-3 0,2-1-3 0,-2 2-6 15,3 3-3-15,1 0-3 0,-5 1 1 0,4 1-3 16,1 2-2-16,-1 1-4 0,4 1-3 0,-2-2-4 16,3-3 0-16,0 2-3 0,0-1-2 0,4-2-4 15,-1-2-2-15,-1 0 0 0,5-2-3 16,0 1-2-16,-1-3-2 0,3-3 2 0,2 1-6 15,0-4 4-15,2 1 1 0,1-3-5 0,-1 0 6 0,-2-2-12 16,2 0-23-16,-3 1-31 0,0-2-30 16,2 1-27-16,-7 1-32 0,-1 2-74 0,0-1-239 15,-2 1 106-15</inkml:trace>
  <inkml:trace contextRef="#ctx0" brushRef="#br0" timeOffset="-167474.59">3770 15524 22 0,'-3'-4'104'16,"3"4"-12"-16,-3-4-1 0,3 4-14 15,-4-3 8-15,4 3-15 0,-4-4 4 0,0 3-5 16,2-5-1-16,2 6 5 0,-9-2-3 0,4 1-2 0,5 1-8 15,-9-1-7-15,9 1-7 0,-11 2-4 16,4 0-1-16,1 3 1 0,-2 0-6 0,-1-1-2 0,0 6-8 16,4-4 9-16,-3 3 0 0,1 0 1 0,0 3-4 15,3-3-5-15,2 2 2 0,-2 0-1 16,1 1-7-16,3-3 2 0,3 2 21 0,-2-3-7 16,2 2-2-16,-1-1-3 0,2 0-3 0,3-4-8 15,-1 3 2-15,-1-2-7 0,3-3 6 0,-3 1-7 16,0 0 0-16,3-1-7 0,-2-2 4 0,-2-1 8 15,2 3-14-15,-6-3-4 0,10 0-3 0,-10 0-2 0,0 0-22 16,9-4-31-16,-6 2-35 0,0 0-28 16,-3 2-28-16,0-10-104 0,0 9-272 0,-3-4 121 15</inkml:trace>
  <inkml:trace contextRef="#ctx0" brushRef="#br0" timeOffset="-166928.384">3646 15513 53 0,'0'0'139'0,"0"0"-11"0,-2-3-11 16,2 3-11-16,0 0-8 0,0 0-5 0,0 0 1 15,0 0-2-15,0 14 1 0,0-8-4 0,0 4-6 16,1 0-5-16,-1 2-9 0,1 5-3 0,2-2-8 15,-3 2-5-15,1-2-3 0,2 2-11 0,-2 0-1 16,4-1-2-16,-5-1-5 0,1-2-1 0,2-1-8 16,-2 1 2-16,-1-4-5 0,3 2-1 0,-2-4-5 15,-1-1-2-15,0-1-9 0,4 1-13 0,-4-3-13 16,0 1-5-16,0-4-1 0,0 4-9 0,0-4-4 16,0 0-4-16,0 0-8 0,0 0 8 0,0-14 0 15,-4 7 3-15,3-2 9 0,-2 0 6 0,2 0 1 16,-5-2 3-16,-1 1 10 0,3-1-4 0,-1 1 8 15,0-4 2-15,0 3-4 0,0 2-5 0,0-3 4 16,1 2 8-16,-1 1 4 0,5 2 1 16,-3 0-6-16,2 1 6 0,-2 2 1 0,3 0 3 0,0-1 2 15,3 0 4-15,-3 5 1 0,1-3 4 0,3 1-1 16,-4 2 4-16,11 0 2 0,-11 0 0 16,12 2-6-16,-2 1 4 0,1 0-7 0,0 0 1 0,-2 1 4 15,5 0-4-15,-5 2-1 0,4-1 3 0,-3-1 0 16,3 2-1-16,-1 0 2 0,-1 0-5 15,-1 0 2-15,-1 0 1 0,1 2-3 0,-1-4 2 0,-1 0 16 16,-1 3 8-16,-1-2 7 0,-3-2 12 16,0 3 0-16,0 1-2 0,-3-1-1 0,-2 3-3 15,1 2-8-15,-3 0-3 0,-2-1-2 0,-4 4-7 16,1 1-11-16,-4-4-17 0,-2 3-25 0,0 0-41 0,-2-3-55 16,-6 5-180-16,-4 1-324 0,-1-5 143 0</inkml:trace>
  <inkml:trace contextRef="#ctx0" brushRef="#br0" timeOffset="-166117.543">3502 14388 28 0,'0'0'137'16,"0"0"-14"-16,0 0-11 0,-5 1-5 0,5-1-15 15,0 4 1-15,-1 1-14 0,1 0 11 0,1 0-9 16,-1 6-6-16,0-1 2 0,4 1-8 0,0 6 0 15,-4-6-5-15,3 8 2 0,-1-2 0 0,1 1-11 16,1-1-2-16,-1-1-1 0,1 1-10 0,1 0-5 16,-1-5-5-16,3 3 0 0,-3-7-4 0,1 2 0 15,0-1-4-15,1-1-2 0,-1 0-2 0,2-1-1 16,-2-5-5-16,1 4-6 0,0-4 1 0,-1-2-2 16,3 3-3-16,-2-3 4 0,1-3-1 0,-1-2-5 15,-1 1-6-15,1 1-22 0,-2-3-14 0,4-2-19 16,-8 1-11-16,2 0-12 0,1 0-9 0,-3-1-4 15,-3 3-4-15,2 0-5 0,0-2 0 0,-3 2-3 16,0-2-68-16,0 2-191 0,-1 2 85 0</inkml:trace>
  <inkml:trace contextRef="#ctx0" brushRef="#br0" timeOffset="-165938.495">3590 14558 365 0,'-4'-1'-24'0,"4"1"9"0,-6-2 9 16,3 0 1-16,3 2 3 0,0 0 1 0,-3-2-2 16,3 2 0-16,0 0 6 0,0 0 3 0,7-8 4 15,-3 5 2-15,3 1 4 0,0 0-3 0,2 0 3 16,0-3-1-16,0 1 0 0,2 0 4 0,1-1-9 15,-2 1 3-15,-2 1 0 0,-2 1-4 0,2-1 2 16,-3-1-4-16,3 1 0 0,-3 3-2 0,-1-2 12 16,-3-2 8-16,-1 4-6 0,4-6-1 0,-4 6-1 15,-4-5-1-15,4 5-9 0,0 0-7 0,-9-2-12 16,4 2-14-16,-4-2-14 0,-1 2-52 0,-2-1-99 16,-1 2 45-16</inkml:trace>
  <inkml:trace contextRef="#ctx0" brushRef="#br0" timeOffset="-165805.442">3433 14457 16 0,'4'-5'78'0,"1"-1"-20"0,5-1 4 0,-5-2-5 16,6 2-13-16,-5 1 2 0,4-3-8 0,-1 4-34 0,-1-1-35 16,-4 0-31-16,1 3-68 0,-2 0 31 0</inkml:trace>
  <inkml:trace contextRef="#ctx0" brushRef="#br0" timeOffset="-163040.626">3355 13100 20 0,'-5'-6'33'0,"5"6"3"0,0 0 10 0,-4-2-6 16,4 2 2-16,-4-1 2 0,4 1 7 0,0 0 0 16,-6-4-6-16,6 4-4 0,-3-4 7 15,3 4-8-15,0 0 5 0,0 0 0 0,0 0-4 0,-7 1 6 16,7-1-12-16,0 0 5 0,-5-4-10 0,5 4 6 15,0 0-5-15,0 0-9 0,0 0-4 0,0 0 6 16,0 0-7-16,-4-2 0 0,4 2 10 0,0 0-5 16,0 0 2-16,0 0-2 0,0 0-4 0,0 0 1 15,0 0 5-15,0 0-7 0,0 0 4 0,0 0-1 16,0 0 3-16,0 0-3 0,0 0-1 0,0 0 1 16,0 0-3-16,0 0 11 0,0 0-11 15,0 0 17-15,0 0-14 0,0 0 0 0,0 0 0 0,0 0-2 16,0 0 1-16,0 0-6 0,0 0 3 0,0 0-1 15,0 0 1-15,0 0-6 0,0 0 2 0,0 0 2 16,0 0-4-16,0 0 0 0,0 0-2 0,0 0-5 16,0 0 11-16,0 0 1 0,0 0-4 0,0 0 0 15,0 0 11-15,0 0-9 0,0 0-3 0,0 0 2 16,0 0 2-16,0 0-3 0,0 0 10 0,0 0 3 16,0 0 1-16,16 9 9 0,-11-4 2 0,-1 2 2 15,3 2 1-15,0-1 1 0,0 3 13 0,-1-1-2 16,3 0-2-16,0 4-5 0,-1-3-2 0,-1-1-5 15,1 1-5-15,2-1-4 0,-1 3-2 0,-1-4-2 16,2-1-3-16,-2 1-1 0,-2 0-1 0,3-2-2 16,0-1-6-16,-4 2 1 0,-1-3-2 0,2-2-3 15,-3 0-1-15,2 2-3 0,-2-4-19 0,0 3-10 16,-3-4-16-16,0 0-13 0,5 4-16 0,-5-4-13 16,0 0-28-16,0 0-14 0,0 0-21 0,0 0-10 15,2-13-122-15,-2 13-300 0,-4-7 133 0</inkml:trace>
  <inkml:trace contextRef="#ctx0" brushRef="#br0" timeOffset="-162840.009">3437 13127 128 0,'0'0'130'16,"0"0"1"-16,-3-4-5 0,3 4-13 0,0 0-4 15,0 0-7-15,0 0 0 0,-5 15-4 0,4-9-5 16,-2-2-3-16,-1 7-6 0,2-4-1 0,-6 6-5 15,3 1-8-15,0-3-9 0,0 5-4 0,-2-2-6 16,-1 1-8-16,1-1-3 0,-2 3-5 0,4-7-29 16,-5 7-40-16,2-2-40 0,2-4-46 0,-1 0-147 15,-3 3-290-15,4-6 128 0</inkml:trace>
  <inkml:trace contextRef="#ctx0" brushRef="#br0" timeOffset="-162274.966">3548 12810 132 0,'0'0'124'0,"0"0"-2"0,0 0-1 15,0 0 2-15,1 11 3 0,-2-4-5 0,1 3-3 16,0-1-2-16,1 1-3 0,1 5-9 0,0 1-1 16,-2-4-5-16,0 4-4 0,1 1-6 0,-1-4-6 15,3 2-9-15,-4-1-6 0,3 0-5 0,0 3-5 16,-2-7-5-16,1 3-6 0,-1-4-6 0,1 1-1 15,0-3-8-15,1 1-2 0,-2-1-2 0,0-2-1 16,0-1-4-16,1 1 1 0,-1-2 2 0,0-3-8 16,0 5 0-16,0-5 0 0,-1 2-3 0,1-2-5 15,0 0 0-15,0 0-4 0,0 0 4 0,-9-7-3 16,6 3-1-16,-1-1 0 0,0-5-3 0,2 2 2 16,-2-3-2-16,0-1 6 0,1-2-5 0,-1-3-2 15,1 1 3-15,0-1-3 0,1-5-1 0,2 5 1 16,-3-2-1-16,1 0 2 0,0 2-4 0,1-1 8 15,2 5-5-15,1 2-1 0,0 0 1 0,0-2-3 16,-1 4 1-16,4-2 1 0,-1 5-2 0,1-4 3 16,1 3-2-16,2-1 0 0,-2 4 1 0,3 0-2 15,0-1 3-15,0 0 0 0,-1 2-3 0,3 0 0 16,-2-1 0-16,-1 1 1 0,-1 2-2 0,1-1 1 16,-3 2-3-16,2 0-18 0,-7 0-30 0,9 0-24 15,-9 0-23-15,7 1-25 0,-7-1-29 0,4 1-18 16,-4-1-132-16,0 0-330 0,-10 8 146 0</inkml:trace>
  <inkml:trace contextRef="#ctx0" brushRef="#br0" timeOffset="-162134.302">3624 12833 92 0,'7'0'92'0,"2"-1"-6"0,-4-1-8 16,4 0-7-16,5 0-14 0,-5 1-29 0,0-2-43 15,-4 2-67-15,-1 1-89 0,-4 0 41 0</inkml:trace>
  <inkml:trace contextRef="#ctx0" brushRef="#br0" timeOffset="-161124.843">2709 13139 21 0,'0'0'143'0,"0"0"-14"15,0 0-14-15,0 0-5 0,0 0-8 0,3-1-3 16,-3 1 0-16,0 0-3 0,0 0-2 0,12 4-4 15,-8-1-3-15,2 0-1 0,-1 3 3 0,-1-1-8 16,6 3 0-16,-2-1 0 0,1 1-6 0,1 3-3 16,-1-3-6-16,0 2-7 0,4 1-7 0,-4 0-6 15,0 2-1-15,-3-1-6 0,4-6-2 0,-2 3-6 16,0-2-2-16,-1 1-4 0,0-1-5 0,0-2-6 0,-2 0-1 16,1-1-18-16,-3-1-9 0,2 0-15 15,-1 1-18-15,0 0-7 0,-1-1-14 0,-1-1-18 16,-2-2-11-16,0 0-13 0,0 0-9 0,0 0-11 15,5-12-11-15,-5 8-80 0,-1 1-240 0,-1-2 106 16</inkml:trace>
  <inkml:trace contextRef="#ctx0" brushRef="#br0" timeOffset="-160966.102">2852 13164 13 0,'-3'-5'121'16,"2"2"3"-16,-2-1-8 0,1 0 6 0,2 4-2 15,-3-4-5-15,3 4-4 0,-5-4-13 0,5 4-16 16,0 0-1-16,0 0-7 0,0 0 2 0,-5 10-1 15,5-3-6-15,-4 3-2 0,-1 2-5 0,1 3-9 16,-1 3-5-16,-4-1-8 0,4 3-8 0,-8 4-28 16,0 0-35-16,7-6-52 0,-3 0-46 0,-5 7-115 15,3-11-263-15,-1 3 116 0</inkml:trace>
  <inkml:trace contextRef="#ctx0" brushRef="#br0" timeOffset="-158962.728">2807 12828 60 0,'0'0'77'0,"0"0"-10"0,0 0-10 16,0 0-5-16,0 0-5 0,0 0 2 0,0 0-9 16,5-2 0-16,-5 2 0 0,0 0-12 0,0 0 3 15,0 0-7-15,0 0 6 0,0 0 0 0,0 0 4 16,0 0 2-16,0 0-5 0,0 0-5 15,0 0 3-15,0 0-7 0,0 0 4 0,0 0-5 16,0 0 3-16,0 0-6 0,0 0-7 0,0 0 2 16,0 0 0-16,0 0 1 0,0 0 2 0,0 0-12 0,0 0 16 15,0 0-11-15,0 0-1 0,0 0-8 0,0 0 4 16,0 0-5-16,0 0 8 0,0 0 0 16,0 0-4-16,0 0 4 0,0 0 1 0,0 0-4 0,0 0 5 15,-9-4 5-15,9 4-16 0,0 0 5 16,0 0-1-16,0 0-3 0,0 0-2 0,0 0 3 0,0 0 2 15,0 0-8-15,0 0 19 0,0 0-15 0,0 0 3 16,0 0 3-16,0 0 1 0,0 0-4 16,0 0-2-16,0 0 9 0,0 0-4 0,0 0 6 15,0 0 3-15,0 0-5 0,-9 1 1 0,9-1 2 0,0 0 0 16,0 0 1-16,0 0 1 0,0 0 0 16,0 0-6-16,0 0 4 0,0 0-2 0,0 0 12 0,0 0-2 15,0 0 0-15,0 0-10 0,-9 0-4 0,9 0 12 16,0 0-6-16,0 0 0 0,0 0 6 15,-10 0 4-15,10 0-4 0,-5 3-4 0,5-3 9 16,0 0-2-16,-8 0-7 0,4 2 7 0,0 0-6 16,1 2 4-16,-4 0-6 0,2 3 4 0,0-2-1 0,0 2-1 15,0 1 9-15,-3 1 7 0,2 0-7 0,2 4 2 16,0-4-2-16,-1 8 3 0,1 0-6 0,3-1 2 16,0-6-4-16,2 9 1 0,1-3-4 0,1 0 1 15,0 0-2-15,-1-4-1 0,2-1-3 16,0 2-5-16,0-3 1 0,2-1 3 0,-2-3 0 15,1 2-3-15,0-4 0 0,-1 1-4 0,1-4 4 0,1 4-4 16,2-3 0-16,-4 1 0 0,2-3 1 0,-6 0 0 16,17-3-3-16,-11-2 2 0,2 3-1 0,0 0-1 15,-1-3-1-15,0-2 1 0,-1 2 7 16,2-3-6-16,-2 0-18 0,-3 4-8 0,0-2-15 16,0 0 5-16,-3-1 0 0,0 0-7 0,0 2-8 0,-1 0-10 15,-1 0 6-15,1 0-10 0,0 2 0 0,-3-1 4 16,-1 0 2-16,0 0 6 0,1 0 0 15,-1 2 6-15,1-1 8 0,0 1 0 0,-2-1 6 16,2 3 7-16,-1-3-5 0,5 3 0 0,-9 0 9 16,9 0 7-16,-5-2 4 0,5 2-16 0,-9-3 20 15,9 3-1-15,-3-2 0 0,3 2 6 0,0 0-4 0,0 0-2 16,0 0 1-16,0 0-1 0,0 0-1 0,-2-7 11 16,2 7 0-16,0 0 2 0,0 0-3 15,5-7 15-15,0 5-11 0,-1-1 0 0,-2 0 5 16,2 1 4-16,-1-1-3 0,1 1 1 0,-4 2-2 15,6-4 9-15,-2 1-1 0,1 2-1 0,0-2 3 0,-1 0 2 16,1 1 6-16,-1 2-7 0,1-5-2 0,0 2 10 16,3-1-7-16,-3 0 2 0,4 0-4 0,-3 0 0 15,1 1-3-15,0-4 0 0,0 4 0 16,-1-1-2-16,0 2-3 0,2-1-6 0,-3 1 0 16,2 1 3-16,0-1 3 0,-2 0-2 0,-5 2 2 0,9 0 10 15,-9 0 12-15,9 4 6 0,-3-1 9 16,1 0 1-16,-2 3 2 0,-1 0-2 0,1 0 3 15,-1 3-6-15,0 4-4 0,-2-6-4 0,2 6-6 16,0-1-3-16,-4 2 0 0,1 3-12 0,2 1-24 16,-3-2-41-16,1 1-53 0,-1 0-44 0,-1 0-150 15,-6 1-318-15,2-2 142 0</inkml:trace>
  <inkml:trace contextRef="#ctx0" brushRef="#br0" timeOffset="-158004.487">1998 13273 16 0,'1'-5'81'0,"-1"5"-3"0,0 0 0 0,0 0-2 0,0 0-13 16,0 0 3-16,0 0-8 0,0 0 0 0,0 0 13 15,0 0 9-15,0 0 2 0,4 12-8 0,-3-7-5 16,-1 2 6-16,2-2-4 0,-1 0 1 16,2 2-11-16,-1 1-3 0,-1 1-8 0,3-1 1 15,-1-1-10-15,-1-2 2 0,1-1-13 0,-1 1 3 16,0-2-10-16,-2 2-2 0,1-1 0 0,2-1 3 0,-3-3-6 15,2 2 0-15,-2-2-9 0,3 3 2 0,-3-3 2 16,4 3-2-16,-4-3 0 0,0 0-1 16,0 0-1-16,0 0-3 0,3-10-1 0,-3 10-4 0,2-3 7 15,-2-1-8-15,0 4 8 0,0-6 1 0,0 6-6 16,-2-7 10-16,0 3 1 0,1 1 1 0,-2 1 0 16,3 2 2-16,-5-5 2 0,5 5-6 0,-5-3 1 15,2 0-1-15,3 3-3 0,-6 0-4 0,6 0-19 16,-10 3-29-16,10-3-36 0,-4 3-33 15,4-3-29-15,-4 5-117 0,4-5-278 0,-4 2 123 0</inkml:trace>
  <inkml:trace contextRef="#ctx0" brushRef="#br0" timeOffset="-157225.114">1984 12933 51 0,'0'0'131'0,"0"0"4"0,-3 14-12 15,5-6-9-15,0 8 7 0,0-7-11 0,0 4-5 16,3 5-8-16,-2 0-6 0,-1 2-7 0,2-1-15 0,0 0-3 16,-1 0-3-16,0-2-12 0,1 0 3 15,-1-1-5-15,-1 0-5 0,-1-5-6 0,1 0 1 16,-1 0-5-16,0 0-3 0,1-2-5 0,-1-2-5 15,0-2-5-15,-1 0 6 0,2-1-11 0,-2 0 3 16,0-4-15-16,0 0-16 0,-4 4-14 0,4-4-12 16,0 0 3-16,0 0-8 0,-9-12 5 0,5 4-7 0,1-1 5 15,0 0 11-15,0-2-8 0,-2-4-5 16,2-2 12-16,-2 3 8 0,0-2-5 16,0 3 11-16,0 5 0 0,4-3-1 0,-2 1 11 0,0 1-1 15,1 4 15-15,1 1 0 0,1 0-6 0,0-3-14 16,0 7 9-16,1-6 0 0,-1 6 6 0,5-3-4 0,-5 3 10 15,6-1-4-15,0 0 3 0,0 0 2 16,0-1-2-16,-6 2-6 0,17 2 4 0,-6-4-2 16,0 2 2-16,1-3-1 0,0 2-5 0,0 1 10 15,-2-3-3-15,1 0 3 0,-1 1-7 0,3-1 5 16,-4-1-4-16,-4 3-3 0,4-1 6 0,-5-1 1 16,1-1-4-16,0 3 6 0,2-5-4 0,-6 3 2 0,4-2-5 15,0 2 1-15,-2-2-1 0,-2-1 10 16,0 3 16-16,-1-2-11 0,0 1-7 0,-1-2-5 15,-3 1 1-15,4 1-4 0,-1 2 6 0,-4-5 1 16,1 3 13-16,3 0 6 0,-2 2 10 0,-2-1 6 16,5 3 1-16,-4-5 7 0,-1 2 7 0,5 3 2 15,-4-1 2-15,4 1 5 0,0 0 1 0,-5-3-5 16,5 3-3-16,0 0-13 0,0 0-1 0,0 0-7 16,0 0 0-16,0 0-4 0,0 0 8 0,0 0 0 15,-1 8 8-15,1-8-2 0,1 11 1 0,4-6 4 16,-4 4 1-16,2-1 0 0,1 6-4 0,1 4-1 15,0-1-1-15,-1 4-7 0,1 8-5 0,0 0-3 16,3 0-20-16,-4-1-41 0,-1 3-50 0,0-5-73 16,1 6-86-16,1-2-124 0,3-2-394 0,-3 0 174 15</inkml:trace>
  <inkml:trace contextRef="#ctx0" brushRef="#br0" timeOffset="-129717.201">2591 13912 28 0,'0'0'78'0,"0"0"-4"0,0 0-4 15,0 0-1-15,0 0 2 0,0 0-2 0,0 0 3 16,0 0 5-16,0 0-1 0,0 0 5 0,0 0-1 16,-4-5 1-16,4 5 1 0,0 0-1 0,0 0 3 15,0 0-5-15,0 0-5 0,0 0-3 0,0 0-3 0,0 0 0 16,0 0-7-16,0 0-5 0,0 0-6 0,0 0-2 15,0 0-7-15,0 0 0 0,0 0-5 16,0 0-5-16,0 0-2 0,0 0-6 0,0 0 2 16,0 0 0-16,0 0-4 0,0 0 0 0,0 0-2 15,0 0-2-15,0 0 7 0,0 0 4 0,10 12 5 0,-6-5 0 16,0 0-4-16,0 1-2 0,1 1 4 0,0-1-5 16,3 3-2-16,-3 0-4 0,2 3-1 15,3-2 3-15,-4-2-6 0,3 2-1 0,-2-3-4 16,2 4 1-16,0-4 4 0,0 3-4 0,-1-2 4 15,0-1-1-15,2 2 1 0,0-2-2 0,-3 1-2 16,1 0-3-16,0 0 4 0,1 0-3 0,0-1 0 0,0 0-2 16,1 3 3-16,-2-4-5 0,1 1 0 15,-3-1 1-15,2-1-3 0,-3-1 3 0,4 1-5 16,-4 1 2-16,0-5 0 0,-1 1-1 0,1 2 8 16,-1-1-10-16,0-2 1 0,2 1 1 0,-2 0-1 15,0 1-1-15,0-2 1 0,-1 0-2 0,0 1-2 16,1-2 5-16,0 1-4 0,1 1 1 0,-3-3 0 0,1 2 0 15,-1 1 2-15,2-2-1 0,-1 1-4 16,-3-3 1-16,2 2-16 0,-2-2-20 0,3 3-30 16,-3-3-32-16,0 0-42 0,0 0-43 0,0 0-169 15,0 0-383-15,0 0 170 0</inkml:trace>
  <inkml:trace contextRef="#ctx0" brushRef="#br0" timeOffset="-129231.038">2957 13968 140 0,'0'0'137'0,"-3"-5"-12"15,3 5-6-15,0 0-11 0,0-5-3 0,0 5-8 16,-3-3 7-16,2 0-9 0,1 3 3 0,0 0-1 16,0 0 0-16,-3-6-6 0,3 6 4 0,0 0-7 15,-3-2 3-15,3 2 1 0,0 0 4 0,0 0 0 16,0 0-1-16,-6-1 0 0,6 1-7 0,0 0-3 16,0 0-3-16,0 0-13 0,-7 8-9 0,2-1-1 15,1 1-8-15,-1 3 0 0,-2 4-2 0,0 2 3 16,-3 0-4-16,-3 7 2 0,0-1-6 0,3 4 2 15,-3-2-1-15,-1 1-2 0,1 2 2 0,-1-1-4 16,1 1-3-16,-2-2 1 0,1 1 0 0,-3-2-5 16,2 0-2-16,0 0 3 0,1-1-3 0,3-6-4 15,-1 3 3-15,1-4-9 0,2-1 4 0,1-1-4 16,1-5-1-16,2-1-1 0,1-4-5 0,-1 0 1 16,4 2-1-16,-3-2-2 0,1-1 2 0,1-3-4 15,-2 3-3-15,4-4-1 0,-1 3-1 16,1-3-1-16,-3 3-4 0,3-3 1 0,0 0 1 15,-1 4-9-15,1-4-13 0,0 0-15 0,0 0-25 0,0 0-36 16,0 0-50-16,0 0-58 0,0 0-47 0,-8-12-233 16,8 7-523-16,0 1 233 0</inkml:trace>
  <inkml:trace contextRef="#ctx0" brushRef="#br1" timeOffset="-124974.587">2551 13984 3 0,'-1'-5'24'0,"-4"3"5"0,5-2 5 16,0 4 3-16,-4-4 2 0,0 1 2 0,4 3 2 16,-5-5 5-16,5 5 0 0,-4-3 0 0,4 3 1 0,-1-3 9 15,1 3-12-15,-2-3-3 0,2 3 3 0,0 0-1 16,-3-4-5-16,3 4-4 0,0 0 22 16,0 0-15-16,0 0 4 0,0 0-4 0,0 0-1 15,0 0 0-15,0 0 1 0,0 0-3 0,0 0-6 16,0 0 8-16,0 0 7 0,9-2 1 0,-9 2 5 15,0 0-5-15,11 4 5 0,-6-3 4 0,2 1 3 16,2 3 5-16,-2-3-5 0,5 4 12 0,-3 1-7 16,9-1 6-16,-4 2 5 0,0 2-7 0,3 1 3 15,-2 2-5-15,3-1-1 0,-3 2 2 0,4 3-5 16,1 0-2-16,0 0-1 0,-6-3-4 0,5 6-3 16,-2-6 2-16,1 8-10 0,-7-10-3 0,2 5-10 15,0-2 0-15,2 2-2 0,-3-5-5 0,3 4-2 0,-5-1-3 16,0-3-1-16,0-1-1 0,-1 2-5 15,3-1 2-15,-4-2 3 0,1 5-9 0,-3-9-1 16,0 2 2-16,3 1-3 0,-1-1 2 0,0 2-7 16,-3-5 4-16,4 2-1 0,-4 0-2 0,0 1-1 15,0-3-2-15,3-3-2 0,-2 1 4 16,-2 3 0-16,0-1-4 0,0-2 0 0,1 0 3 0,-3-1 0 16,1 2-1-16,-1-1-1 0,-2-3 1 0,7 3-2 15,-7-3 0-15,2 2 0 0,-2-2 1 0,3 3 1 16,-3-3 7-16,0 0-12 0,2 1 4 0,-2-1-2 15,0 0 0-15,0 0-19 0,-6-9-15 0,3 5-17 16,-2 0-23-16,2-1-29 0,-3-2-26 0,0-2-47 16,-3 3-29-16,-1-4-190 0,2-1-428 0,3 4 189 15</inkml:trace>
  <inkml:trace contextRef="#ctx0" brushRef="#br1" timeOffset="-124116.756">2959 13948 17 0,'-2'-4'89'0,"2"-1"-7"0,-3 2 8 15,3 3-5-15,-1-3-14 0,1 3 8 0,-3-4-6 16,3 4-6-16,0-7-5 0,0 7 7 0,0 0-6 16,0 0 2-16,0-5 7 0,0 5-1 0,-3-3 5 15,3 3 0-15,0 0 1 0,0 0 1 0,3-5 2 16,-3 5 6-16,0 0-1 0,0 0-1 16,0 0-2-16,0 0 3 0,0 0-1 0,0 0-1 0,0 0-2 15,0 0-2-15,0 0-1 0,0 0-5 0,0 0-2 16,0 0-3-16,0 0-1 0,0 0-8 0,0 0 3 15,-8 13-3-15,6-2 2 0,-1-1-7 0,-3 5 1 16,0 2-3-16,0 2-6 0,0 5-1 0,-3 0-5 16,-1 2 1-16,1 2 0 0,0-1-6 0,-2-1 1 15,-2 1 0-15,4 1 5 0,0 1-4 0,-1-5-2 16,-1 5-3-16,0-4 4 0,2-2-2 0,0 2-4 16,0-8 0-16,1 0-1 0,-1 3 0 0,4-1-9 15,-5-1 0-15,5 0 1 0,-1-1 2 0,0-1 4 16,1 1-5-16,0-5-2 0,0-1-1 15,1 0-7-15,0 0 6 0,2-4-3 0,-1-2 0 0,2 2-2 16,-2-2 3-16,2-2-4 0,-1 2 2 0,0-1-2 16,1-2 0-16,1-2-2 0,0 0-1 0,-1 6 2 15,1-6 1-15,0 0-9 0,0 0-1 0,0 0 2 16,0 0-7-16,0 0 0 0,0 0 6 0,0 0-8 16,-4-12 4-16,5 7 2 0,2-1-3 15,-2 0 4-15,0-2-1 0,2 1-4 0,2-5 4 16,-2-1-1-16,2 1-2 0,0-5-1 0,1-1 5 0,3-7-9 15,-2 0 14-15,0-1-4 0,3 0-6 0,-1-1 0 16,3-2-2-16,-2-3-1 0,3 1 2 0,-4 2-4 16,1 0 9-16,3 0-5 0,-4 5 3 0,-3 6 0 15,6-5-2-15,-6 6 14 0,1 1-14 16,-1 0-1-16,0-1 3 0,-2 3-2 0,0 2 1 0,1 2 5 16,-2-2-1-16,-1 3-1 0,3-2-3 0,-2 2 0 15,0 2 4-15,-1-3-4 0,0 4-1 0,-2-2 3 16,3 3 1-16,-2 2-1 0,1 0 2 0,-1-1-2 15,0 1 0-15,-1-2 3 0,0 5-6 16,3-4 2-16,-3 4-2 0,0 0 1 0,0-3 6 0,0 3-4 16,0 0 2-16,0 0 1 0,0 0 0 0,0-7 1 15,0 7 3-15,0 0-4 0,0 0-9 0,0 0 14 16,0 0-8-16,0 0 3 0,0 0-1 0,0 0-2 16,0 0 1-16,1-3 4 0,-1 3-4 0,0 0-1 15,0 0 3-15,0 0-3 0,0 0-3 16,0 0-10-16,0 0-9 0,0 0-36 0,0 0-28 15,0 0-38-15,-8 10-39 0,6-7-41 0,-2-1-39 0,1 5-34 16,-2-4-184-16,1 4-499 0,1-4 221 0</inkml:trace>
  <inkml:trace contextRef="#ctx0" brushRef="#br1" timeOffset="-123610.5">2669 13987 11 0,'1'0'129'0,"-1"0"-7"16,0 0-8-16,0 0 2 0,0 0-6 0,0 0-16 15,0-4 1-15,0 4-5 0,0 0-4 0,0 0-3 0,0 0-10 16,0 0 5-16,0 0 2 0,0 0 1 0,0 0 7 16,0 0 5-16,10 7-17 0,-6-2 8 15,3 1 0-15,0 2-4 0,-2 4-3 0,6 1 0 16,-1 3-2-16,1-2-2 0,2 3 3 0,2 5-8 15,3 0-4-15,-5-6-6 0,4 6-3 0,1-2-2 16,-2 2-8-16,-4-6-1 0,7 4 1 0,-8-4-1 16,7 6-12-16,-6-10-1 0,-1 1-4 0,2-1-4 15,-4-3-2-15,0-1-1 0,-1 1-3 0,1 0-1 16,1-2-1-16,-3-1-2 0,1 1-1 0,-4-2-1 16,1 1-4-16,0-3 2 0,3 0 6 0,-3-1-8 15,-4-1 3-15,3 4-6 0,-1-4-1 0,-3-1 3 16,2 5 1-16,-2-5-3 0,4 2-5 0,-4-2 6 15,0 0-3-15,3 1-5 0,-3-1-36 0,0 0-45 16,0 0-57-16,0 0-70 0,0 0-216 0,-8-14-462 16,7 11 204-16</inkml:trace>
  <inkml:trace contextRef="#ctx0" brushRef="#br1" timeOffset="-123094.666">2965 13864 93 0,'0'0'147'0,"0"0"-5"0,0-5-5 0,0 5-10 15,0 0-3-15,0 0-13 0,0 0-4 0,2-4-9 16,-2 4 0-16,0 0-1 0,0 0-21 0,0 0 3 16,0 0-8-16,0 0-2 0,0 0 0 0,0 0 3 15,0 0 0-15,-3-4-6 0,3 4-5 0,0 0-6 16,0 0-11-16,-11 15-1 0,5-3-4 0,1-1-2 15,0 9-7-15,-5 5 4 0,2 4-11 0,-1 2 5 16,0 0-3-16,1 1 2 0,-1 4 1 0,-7 8 5 16,3 2-1-16,3-11 1 0,4 0-3 0,-3-1-7 15,4 0 0-15,0 1 2 0,-2-2-2 0,1-3-4 16,2-4 3-16,3 0 0 0,-2-7-3 0,2-7 1 16,0 4-4-16,1-8-2 0,1 4 0 0,-1-2-2 15,0-3 1-15,0-4-5 0,0 4 0 0,1-2-1 16,-1-2 0-16,-1 4 0 0,1-7-3 0,1 3 0 15,-1-3-1-15,-1 4 2 0,1-4-3 0,0 0-4 16,0 0-6-16,0 0-23 0,0 0-31 0,0 0-39 16,-5-14-47-16,1 10-47 0,0-1-177 0,3-1-403 15,-3 3 178-15</inkml:trace>
  <inkml:trace contextRef="#ctx0" brushRef="#br1" timeOffset="-109964.04">2035 10946 88 0,'0'0'124'0,"0"0"-10"0,0 0-13 15,0 0-8-15,0 0-15 0,0 0-1 0,0 0-9 16,0 0-9-16,0 0 6 0,0 0-6 0,0 0-8 16,5 5-7-16,-5-5 2 0,7 2-10 0,-7-2 5 0,6 2-5 15,-6-2 3-15,6 0-8 0,-6 0-3 0,9 0 4 16,-9 0-8-16,9-3 4 0,0-1-8 16,-2-1 12-16,-1 1-10 0,3-6-4 0,-1 0-5 15,2-4 4-15,0 0-2 0,-1 0-2 0,-1-3-4 16,-2 2 1-16,2-1-3 0,-2-1 6 0,-1 1-6 0,3-1 0 15,0-7 3-15,-3 6 0 0,0-1 7 16,-4 4-6-16,-1-3-2 0,3 0-1 0,-3 2-3 16,-3-1 3-16,3 4-1 0,0 2 8 0,-1-2 4 15,-1 3 6-15,-1 1-3 0,1 2 3 0,0-2-5 16,1 4 2-16,-2-1 1 0,3 3-5 0,-1-2-2 16,-1 2-3-16,2-2 1 0,0 5 1 0,0-6-5 15,0 6 0-15,0 0 1 0,0 0-2 0,0 0 1 0,0 0-7 16,0 0 3-16,0 0-1 0,-2 16-5 15,2-10 8-15,0 5 1 0,0 2-16 0,2-3 11 16,0 2-1-16,-1 5 6 0,-1-3-10 0,0 1 5 16,3 2 0-16,-2 0-2 0,-1 1 2 0,0-1-4 0,2 0 1 15,-4-5 7-15,6-1-7 0,-3 1 3 0,1-2-2 16,-2-3-2-16,0 2-4 0,-2-1 2 16,2-1-6-16,0-5 1 0,0 5-3 0,0-3 0 15,2 0-6-15,-2-4 1 0,-2 4 1 0,4-2-3 16,-2-2 1-16,0 0-3 0,0 0-1 0,0 0 4 0,0 0 3 15,0 0 3-15,7-14-5 0,-2 5-6 0,-2-2 7 16,3-3-5-16,-2 3-3 0,5-4 10 16,-4 0-5-16,1 0-1 0,1 1 4 0,-3 2 8 15,8-1-1-15,-8 2 1 0,2 4 2 0,1-3-2 16,-5 4 0-16,5 0-6 0,-3 1 6 0,-2 3 1 16,1-3 1-16,-1 1-2 0,0 1 3 0,-2 3-7 0,0 0 9 15,2-4-2-15,-2 4 2 0,0 0 2 16,0 0-3-16,0 0-1 0,0 0 1 0,0 0 1 15,-11 14 1-15,7-7-3 0,-4 0-10 0,4 0 9 16,-1 3 2-16,0-3-2 0,-1 1 4 0,3-1 0 0,-1 2 2 16,-1 0-1-16,1-3 0 0,2 4-9 0,1-3 2 15,-2 4 3-15,2-1 12 0,1 1-16 0,1-4 4 16,3 3 2-16,-3 0-3 0,3-1 9 16,1-2-5-16,3 3-5 0,-2-1 2 0,3-2 4 15,1-2-4-15,2 2 1 0,-2-2 2 0,1 0 6 0,2 2-6 16,0-5 4-16,0 3-2 0,-4-4-6 0,2 3 1 15,1-2 2-15,-6-1 0 0,5 1-4 16,-1-1-1-16,-4 0-11 0,2-1-12 0,-1 0-10 16,0 0-20-16,-7 0-13 0,11-2-8 0,-7 0-23 15,-4 2-84-15,9-3-200 0,-8-1 89 0</inkml:trace>
  <inkml:trace contextRef="#ctx0" brushRef="#br1" timeOffset="-109406.626">2573 10819 70 0,'9'-2'115'0,"-9"2"1"16,0 0-19-16,0 0-12 0,9-3-7 0,-9 3-16 15,9-2-12-15,-5 1 7 0,-4 1-2 0,10-1-9 16,-4 1-1-16,2-3-5 0,0 1-10 0,-2-2-6 16,2 1-15-16,-1 1-22 0,0-1-16 0,-1 3-22 15,1-3-10-15,-2 3-19 0,-5 0-45 0,0 0-134 16,6 3 60-16</inkml:trace>
  <inkml:trace contextRef="#ctx0" brushRef="#br1" timeOffset="-109218.589">2637 10914 45 0,'6'3'109'0,"-6"-3"-4"0,14 0-10 0,-6 0-4 0,0 0-11 15,2-3-7-15,1 1-10 0,0 1-7 0,0-1 9 16,-1-1-19-16,1 2 4 0,0-3-42 0,-1 0-21 16,-2 3-22-16,-3-2-22 0,4-1-74 0,-5 0-141 15,-2-1 63-15</inkml:trace>
  <inkml:trace contextRef="#ctx0" brushRef="#br1" timeOffset="-108882.596">2812 10669 129 0,'-1'-1'191'16,"1"1"-24"-16,0 0-9 0,-4-4-19 0,4 4-6 16,0 0-19-16,0 0-18 0,0 0-3 0,0 0-11 15,0 0 2-15,0 0 0 0,0 0 1 0,0 0 0 16,6 13-3-16,-3-8-3 0,-3 2-3 0,1 0 3 15,2 4-3-15,-3-1-2 0,1 2-4 16,-1-2 0-16,4 2-6 0,-3-1-7 0,3 0-3 0,-4 0 1 16,4 1-7-16,1-1-2 0,-4 1-4 0,2 1-2 15,-1-1-6-15,-1-3-3 0,2 0-2 0,0 1 1 16,-2-2-5-16,3 1-6 0,-3-2 2 16,0-3-4-16,1 2-3 0,-1-1 0 0,-1-2-1 15,0 1-1-15,0 0-5 0,3 0-8 0,-3-1-12 0,0-3-27 16,0 5-31-16,0-5-39 0,0 0-50 0,-3 4-66 15,3-4-158-15,0 0-414 0,0 0 184 0</inkml:trace>
  <inkml:trace contextRef="#ctx0" brushRef="#br1" timeOffset="-105889.745">3222 11318 75 0,'0'0'112'0,"0"0"-8"0,0 0-15 15,0 0-6-15,0 0-6 0,0 0-4 16,0 0-3-16,0 0-2 0,0 0-11 0,0 0 0 0,0 0-2 15,0 0-4-15,0 0-3 0,0 0 1 0,0 0-3 16,0 0-9-16,0 0 3 0,0-7-5 0,4 0-6 16,-1-2-3-16,-1-1-4 0,3-2-5 15,3-4 3-15,-4 1 0 0,1-4-6 0,0 2 4 0,-2-3-7 16,2 2 1-16,-3-2 0 0,1 0-4 0,-2 2-5 16,2-2 6-16,-2 2-5 0,-2 2 6 0,1-3-5 15,1 10 1-15,-2-4-4 0,-2 3-16 0,3 2 19 16,0 1 1-16,-1 2 1 0,-2 1 5 0,6 0-5 15,-6 1-9-15,2-2 7 0,1 5-2 0,-1-5-3 16,1 5 2-16,0 0-2 0,0 0 0 0,0 13-1 16,1-1-8-16,-1 0 15 0,1 2-3 0,2 3 2 15,-3 10-2-15,1-8-3 0,-1 0 4 0,0 6 2 16,3-1-6-16,-2-2 6 0,1-5-6 0,0 2 9 16,-1-4-12-16,-1 4 6 0,3-7 2 0,-2 1-4 15,1-3 2-15,1 1-2 0,-2-3 3 0,1-2-6 16,0 1 1-16,-2-2-4 0,2-1 1 0,-2 0 7 15,2 0-2-15,-1-1-7 0,-1-3 8 0,1 4-3 16,-1-4 0-16,0 0-3 0,0 0 5 0,6-11-2 16,-3 4 2-16,1-3 5 0,0-1-7 0,1 0-4 15,3-6 1-15,-3 2 3 0,1 3 4 0,-1 0-1 0,3-1 2 16,-4 0-4-16,1 3-1 0,-2 2 0 0,0 2 2 16,0-2-7-16,0 5 6 0,-1-1 0 15,-1 1 1-15,-1 3-5 0,2-4-2 0,-2 4 5 16,0 0 0-16,0 0 1 0,0 0 0 0,0 0 2 0,-3 14-2 15,1-7-6-15,-1 0 9 0,0 1 1 16,2 2-2-16,-3-1 5 0,0 2-4 0,3-2 1 16,0 0-3-16,0 2 9 0,2-2-1 0,-1 3-3 15,2-3 4-15,0 1-3 0,0 1-9 0,2-1 4 16,-1 1 4-16,1-3 3 0,1 1-5 0,1 0-3 0,-1-3 2 16,2-1-2-16,-1 2-5 0,-1-2 0 0,4-4-4 15,-4 3-5-15,3-1-9 0,-3-3-21 0,-5 0-26 16,15-4-11-16,-6 0-19 0,-1 1-112 15,-3 0-228-15,3-4 100 0</inkml:trace>
  <inkml:trace contextRef="#ctx0" brushRef="#br1" timeOffset="-105696.61">3553 11243 34 0,'0'0'112'0,"0"0"-11"0,0 0 1 0,9 0-9 0,-9 0-9 16,9 0-11-16,-4-1-8 0,0-1-6 16,2 0-4-16,-1-1-3 0,2 1-7 0,-1-1-3 0,1-1-25 15,-1 1-31-15,0-2-20 0,2 4-30 0,-4-2-73 16,0 0-149-16,-1 1 65 0</inkml:trace>
  <inkml:trace contextRef="#ctx0" brushRef="#br1" timeOffset="-105507.527">3631 11364 78 0,'4'3'124'16,"-4"-3"-18"-16,5 0-3 0,-5 0-7 0,6 0-11 0,-6 0-9 15,14-3-6-15,-6 1-6 0,0-1-6 0,1-2-5 16,0 1-13-16,0-4-28 0,0 1-31 0,-1-2-32 15,1 1-99-15,-2 1-161 0,1-3 71 0</inkml:trace>
  <inkml:trace contextRef="#ctx0" brushRef="#br1" timeOffset="-105004.831">3754 11161 175 0,'0'0'178'0,"0"0"-22"16,-4-3-15-16,4 3-16 0,0 0-12 0,0 0-10 15,0 0-9-15,0 0-6 0,8-5-11 0,-5 3-1 16,-3 2-7-16,8-5-9 0,-4 4-6 0,-4 1 5 16,10 0-14-16,-10 0-5 0,9-1-2 0,-9 1 7 15,10 3 2-15,-4 1-1 0,0-2-5 16,-2 1-1-16,2 1 0 0,-2 0 0 0,2 1-1 15,-2 1 1-15,1-1-4 0,-4 7-1 0,2-4-2 16,0 3-3-16,-3 0-5 0,0 1-1 0,-2 0-5 0,1-1 0 16,1 4-1-16,-4-3-2 0,-2-2-3 0,2 2-2 15,-2 0 3-15,0-1-3 0,3 0-1 0,-1-4-2 16,1 0 0-16,-2 1-1 0,3-3-3 0,0 0 1 16,1 2-1-16,-1-3-2 0,3-2 1 0,-1-2 0 15,1 8-1-15,2-8 2 0,-3 0 1 0,7 4-2 16,-3-4 5-16,-4 0 0 0,13-1 1 0,-3-2 0 15,4 0-2-15,-4-2 2 0,3 3 3 0,5-6 2 16,0 0 0-16,0 2-2 0,4-2-1 0,-5 1 1 16,0-2-2-16,1 2-1 0,-3 1 4 0,-2 1-2 15,0 1-3-15,-3 1-1 0,0-1 2 0,-2 2 0 16,-3 0 1-16,-1-1 2 0,1 3 4 0,0-3 1 16,-5 3-5-16,4-1-2 0,-4 1-1 0,5-2-1 15,-5 2 2-15,0 0-5 0,0 0-11 0,0 0-17 16,5-2-22-16,-5 2-26 0,0 0-34 0,0 0-43 15,0 0-37-15,0 0-177 0,0 0-391 0,0 0 173 16</inkml:trace>
  <inkml:trace contextRef="#ctx0" brushRef="#br1" timeOffset="-103811.764">4510 11568 78 0,'0'0'113'16,"0"0"-5"-16,0-5-10 0,0 5-10 0,1-8-6 15,2 3-16-15,2-2-2 0,-1-3-6 0,1-2 0 16,0 2-10-16,4-1 0 0,-1-4-4 0,0 2-3 16,-2-3 0-16,1-1-13 0,0 1 7 0,-1 3-13 15,-3-4 1-15,2 3 3 0,-2-3-6 0,-2 5 1 16,3-3 3-16,-3-2 3 0,-1 5 12 0,-1 1-2 15,1 2 9-15,-4 2 10 0,3 0 0 0,-1 0 5 16,1-1 0-16,-1 6-6 0,-1-3-3 0,2 1-3 16,-1 1-4-16,2 3-4 0,-4-4-8 0,4 4-1 15,0 0-5-15,0 0-4 0,-9 11-4 0,5-4 3 16,1 5-10-16,-1 1 7 0,4 3-3 0,0 0-3 16,0 5 2-16,0-3-5 0,3 8 4 0,-3-2-2 15,1-5-2-15,2 7 1 0,1-1-4 0,-1-1 0 16,1-4-3-16,-4-2 4 0,4 0-3 0,-2-2 1 15,1 1-3-15,0-2 6 0,-1-5-6 0,-1 1 0 16,1-3-2-16,-1-1-3 0,-1-1 7 0,4-2-1 16,-3 2 6-16,-1-2-6 0,1-1-4 0,-1 1 1 0,0-4-2 15,0 0 3-15,0 0-4 0,0 0-1 16,0 0 2-16,9-17-1 0,-6 7-7 0,3-5 5 16,-1-1-1-16,4-8-2 0,-2 5-1 0,-1-6-3 15,2 1 0-15,-2 6 1 0,-1-2 5 0,0 4-4 16,-3 4 1-16,0 0 3 0,1 6-1 0,-2-2 3 0,2 3-1 15,-1 1 0-15,-1-1 5 0,1 2-6 0,-2-1 0 16,0 4-3-16,0 0 6 0,0 0-1 16,0 0 0-16,0 0 2 0,0 0-2 0,0 0 3 15,-5 14-1-15,2-7-7 0,0-3 12 0,3 2-11 0,-2-2 3 16,1 8 7-16,-1 0-7 0,1-1 7 0,1-2-6 16,-3 3 3-16,2-1 3 0,2 3 2 15,1-2-2-15,-2-2-3 0,1 4-3 0,2 1 9 16,-1 1 0-16,1-4-1 0,-1-2 0 0,2 2 1 15,-4-4-2-15,4 2-1 0,2 0-1 0,-2-2 1 0,1 0-2 16,-1-1 5-16,0-3-4 0,-2 2-2 16,6-4-3-16,-4 2 1 0,-2-1-5 0,5-3-18 0,-2 0-13 15,-5 0-17-15,10-4-29 0,-1-1-13 0,-1-3-18 16,0 1-14-16,-2-3-20 0,1 2-87 0,-1-2-256 16,-1 0 113-16</inkml:trace>
  <inkml:trace contextRef="#ctx0" brushRef="#br1" timeOffset="-103405.535">4871 11497 12 0,'6'0'118'0,"-1"-4"-9"0,1 1-8 0,1-1-7 16,3 1 1-16,-1-1-13 0,0-1-6 0,2 2-4 16,1 0-8-16,-3-1-6 0,1 1-2 0,-1 0-10 15,0 0-5-15,-1 2-1 0,-2 1-11 0,-6 0-16 16,9 0-5-16,-4-1-9 0,-5 1-14 0,3 3-9 15,-3-3 0-15,-3 6-12 0,1-3 1 0,-5 4-1 16,2 0 3-16,-5-1 1 0,5 0 4 0,-3 0 2 16,3 1 1-16,-4 0 6 0,4-1 9 0,0-3-1 15,1-1-2-15,-2 2 4 0,3 0 6 0,0 0-6 16,1-3 13-16,2-1-4 0,0 7 8 0,0-7 4 16,5 1 4-16,0 2 1 0,-1-2 3 0,-4-1 0 15,13-1 4-15,-7-2 2 0,3 3-3 0,-4-1-2 16,3-2 4-16,2 0 3 0,-2 2-11 0,-2 1-1 15,2-2 1-15,-4 2 0 0,2-3 0 0,0 2-2 16,-6 1-4-16,8-3-12 0,-8 3 14 0,5 0-1 16,-5 0-1-16,0 0 1 0,8 0-4 0,-8 0 1 15,0 0-7-15,0 0 14 0,6 0-15 0,-6 0 10 16,0 0-3-16,4 4-23 0,-4-4 17 0,5 1-11 16,-5-1-6-16,4 3-16 0,-4-3-22 0,0 0-25 15,0 0-86-15,0 0-178 0,13-5 80 0</inkml:trace>
  <inkml:trace contextRef="#ctx0" brushRef="#br1" timeOffset="-102799.543">5272 11307 25 0,'0'0'149'0,"0"0"-16"0,0 0-14 15,0 0-4-15,0 0-12 0,0 0-6 0,0 0-8 16,0 0-2-16,19 1-20 0,-14 2 3 0,0-2-6 16,0 0-6-16,0 0-7 0,-1 0-4 0,0 2 2 0,0 0-7 15,-1-1 6-15,0 0 11 0,0 2-8 0,-3 2 2 16,0-1-2-16,-2 2-7 0,0 1-5 16,-3 1 0-16,1-1-4 0,0-1-1 0,-1 3-4 15,0-3 0-15,-1 0-4 0,-1-2-1 0,2 0-4 16,1 1-2-16,2-3-3 0,-2 2-2 0,1-1-2 0,2-1 0 15,-2-1-4-15,-1 4 1 0,4-4-4 0,0-2-6 16,-2 4 0-16,2-4 2 0,4 8 2 16,-3-6-1-16,3 2-3 0,0-1 0 0,-2 0 3 15,4-2-4-15,-1 2 9 0,0 0-3 0,4 0-5 0,-2 4-2 16,1-1 3-16,1 0-2 0,-1-1 0 16,1 2 4-16,-3-2-5 0,2 2 5 0,-2 1-3 15,-2-2 3-15,1 2-11 0,-1-3 10 0,-3 2 1 0,3 0-3 16,-4 0 5-16,1 0-4 0,-1 1 3 0,-1-3-2 15,1 2-3-15,0-2 6 0,-4 0 4 0,3 2-6 16,-3-2 2-16,1 0 2 0,1-2-6 16,-2 1 1-16,0-1 6 0,-2-1-7 0,2 0 2 0,-1 2-4 15,1-2-12-15,4-2-14 0,-9 0-20 0,4 1-23 16,5-1-11-16,-11-3-32 0,4 1-16 0,2-2-136 16,-1-1-289-16,-3-1 128 0</inkml:trace>
  <inkml:trace contextRef="#ctx0" brushRef="#br1" timeOffset="-99329.512">2637 13909 20 0,'0'0'23'0,"0"0"7"0,0 0-2 0,0 0 2 16,0 0 2-16,0 0 2 0,0 0-3 0,0 0 0 15,0 0 0-15,0 0 6 0,0 0-10 0,0 0-5 16,0 0-8-16,0 0 8 0,0 0-5 0,0 0-4 16,0 0-2-16,0 0 3 0,0 0-5 15,0 0 4-15,0 0-3 0,0 0-4 0,0 0 7 0,0 0-16 16,0 0-3-16,0 0 2 0,0 0-2 0,0 0 9 15,-10 8-8-15,10-8 0 0,-5 0-2 0,5 0 6 16,0 0-2-16,0 0 20 0,0 0-20 0,-4 2-9 16,4-2 12-16,0 0-5 0,0 0 2 15,0 0 0-15,0 0 3 0,0 0-2 0,0 0 3 0,0 0 4 16,0 0 0-16,0 0 0 0,0 0 4 0,0 0 1 16,0 0-7-16,0 0 12 0,0 0-6 0,0 0 7 15,0 0-5-15,0 0 5 0,0 0-1 0,0 0 1 16,0 0 14-16,0 0-8 0,0 0 1 0,0 0 2 15,0 0 0-15,0 0 9 0,0 0 4 0,0 0-5 16,0 0 1-16,0 0-2 0,0 0-6 0,0 0 2 16,0 0-1-16,0 0 4 0,0 0-6 0,0 0 10 15,0 0-3-15,5 7-1 0,-5-7-7 0,5 3 8 16,0-1-4-16,-1 1-1 0,0-1 0 0,4 5 1 16,0 1-5-16,1-1 3 0,0 4 4 0,3 2 0 15,1 1-5-15,2-1-3 0,0 2 2 0,6 4 9 16,-5 2-15-16,2-4 5 0,-5-2-10 15,2 0 5-15,1-1-2 0,-2 0-6 0,0 1-3 0,0-3 5 16,0 1 1-16,-3-3-6 0,2 1 5 0,-4 1-8 16,0-6 5-16,1 2 2 0,-1 2 0 0,0-5-2 15,1 5-6-15,-2-6 2 0,1 3 0 0,-5-1-1 16,3-4 4-16,1 3-3 0,-4-3 2 0,1 1-3 16,-1 1 2-16,0-2-8 0,-4-2 7 0,5 1 0 15,-4 1-3-15,-1-2 2 0,0 0-1 16,5 3-2-16,-1-1 0 0,-4-2 1 0,0 0 3 15,0 0-5-15,0 0-2 0,0 0 3 0,0 0 4 0,4 1-3 16,-4-1-11-16,0 0-6 0,0 0-11 0,0 0-11 16,1-8-16-16,-2 3-21 0,2 0-19 0,-1 5-12 15,-1-10-17-15,1 4-87 0,-4 0-227 0,4-1 100 16</inkml:trace>
  <inkml:trace contextRef="#ctx0" brushRef="#br1" timeOffset="-98736.473">2964 13868 27 0,'0'0'109'0,"0"0"-16"0,0 0-2 0,0 0-9 15,0 0 1-15,0 0-3 0,0 0-9 0,0 0 1 16,0 0-6-16,0 0 4 0,0 0 2 0,0 0-6 15,0 0 5-15,0 0-3 0,0 0-4 0,0 0-2 16,0 0 3-16,0 0-6 0,-10 8-5 0,10-8-2 16,-3 7-2-16,2-3-1 0,-4 2 4 0,2 1-7 15,-2 2-4-15,0-1-5 0,0 2-1 0,0 1 0 16,0 1-4-16,-2 1-1 0,2 3 3 0,-2-1-5 16,2 0 3-16,1 4-3 0,-3 0-2 0,1 2 1 15,-4 4-2-15,5-7 5 0,-1 7-2 0,0 1-4 16,1-3 0-16,0-2-4 0,-1 6 0 0,2-8-1 15,0 7-2-15,0-2 5 0,0-5-5 0,0 1 8 16,2-3-9-16,-2-1 1 0,3 0-1 0,-2-3 1 16,2-2-4-16,1-2 0 0,-3 2 2 0,3-6-1 15,0 1 2-15,-1-1-1 0,1-1-4 0,0-1 5 16,0-3-5-16,0 6 0 0,0-6 0 0,-1 6-3 16,1-6 4-16,0 2 4 0,0-2-8 0,0 0 0 15,0 0-1-15,-3 4-2 0,3-4 4 0,0 0-4 16,0 0 1-16,0 0 1 0,0 0-8 0,0 0-14 15,0 0-8-15,0 0-27 0,-9-7-22 0,8 3-35 16,-2-1-40-16,2 0-40 0,-4 0-162 0,2 1-377 16,1-2 167-16</inkml:trace>
  <inkml:trace contextRef="#ctx0" brushRef="#br1" timeOffset="-76921.661">26476 1486 72 0,'0'0'74'0,"0"-6"2"15,0 6 3-15,0 0-9 0,0 0 6 0,-5-3-8 16,5 3 10-16,0 0 2 0,-4-5 3 0,4 5-7 15,0-3-4-15,0 3 2 0,0 0-8 0,0 0-3 16,0 0-6-16,-4-4 3 0,4 4-6 0,0 0-1 16,0 0-5-16,0 0-1 0,0 0-6 0,0 0-4 15,0 0-3-15,0 0-6 0,9-3 1 0,-5 1-4 16,1-1 1-16,3 2-6 0,0 0 0 0,1 1 1 16,-2 1-4-16,3 3-1 0,1-2-2 0,-1 0-1 15,0 4 5-15,-2 1-4 0,1-1-5 0,-4 3 3 16,2-1-2-16,-1 3 1 0,-4 1-1 0,-1 5 1 15,1-2-4-15,-5 3 12 0,-3 2-13 16,-3 2 0-16,-3 2 2 0,1-5-4 0,-6 1 3 16,0-1-5-16,0-2 5 0,-5 3 0 0,9-6-11 15,-10 1 6-15,10 0 3 0,-2-6-6 0,6 1-2 16,0-3-5-16,0 1 1 0,2-3-6 0,1-2-1 16,3 3-5-16,-1-4 1 0,1 0-4 0,2 1 5 15,1-3 8-15,0 0-13 0,0 0 9 0,8-9-4 16,1 1 5-16,6-5 0 0,0-1 1 0,8-3-6 15,-1-4 6-15,-3 4 4 0,3-3-4 0,1 3 4 16,-9 3 1-16,1-2-3 0,-2 1 8 0,0 0-4 16,0 2-8-16,-6 4 10 0,2-5-5 0,-3 7 8 15,-2-3-3-15,0 3 4 0,0 2 3 0,-3 0 1 16,3 0-5-16,-4 0 7 0,0 5 12 0,2-6-10 16,0 5 4-16,-2 1-5 0,0-4-3 0,0 4 4 15,0 0-2-15,0 0-1 0,-9 16-4 0,1-7 7 16,-2 4-1-16,3 4 8 0,-2 0-1 0,-4 7-2 15,3 1 4-15,4-7 0 0,-1 7 0 0,3-5-1 16,0-2 1-16,3 1-2 0,1-1 0 0,4-1-1 16,-1 0 3-16,5-2-5 0,0-1 3 0,1 0 0 15,5-2 5-15,1-2-9 0,3-3 0 0,1 0-4 16,12-3 2-16,-2-4-3 0,2-1-22 0,1-4-40 16,1-2-52-16,-2-2-63 0,-6-2-109 15,-1 1-302-15,0-4 134 0</inkml:trace>
  <inkml:trace contextRef="#ctx0" brushRef="#br1" timeOffset="-75792.764">26067 2063 18 0,'7'1'56'0,"-1"2"7"0,4-1-3 0,2 1 0 16,1 0 3-16,1-1-3 0,4 1-7 0,3-2 3 16,7 3-5-16,4 0-3 0,0-2 3 15,5-1-6-15,16 4 4 0,-2-5-8 0,5 4 3 16,-1-4-14-16,6 2 2 0,4-2-9 0,24 6 11 15,-29-3-11-15,6 0-6 0,-1-2 2 0,2 3 1 16,-1 0-5-16,26 5 8 0,-27-4-10 0,26 2 3 0,-23-6-14 16,30 1 10-16,-34 1 2 0,27-1-4 0,-27 0-2 15,25-2-13-15,-28 3 12 0,1-3-5 0,31 2-4 16,-29-2 11-16,3 2-12 0,23-4 3 16,-22 5 17-16,21-6-19 0,-25 6 7 0,1-6-5 15,-3 3 1-15,0 2-3 0,2-1 4 0,-2 3 3 16,-2-4-9-16,1 0 5 0,-5 2 4 0,2 0 1 15,-5 2-6-15,4 0 2 0,-5-2-3 0,2 2 1 16,-1 0 2-16,2 3-2 0,-4-7 4 0,0 7-3 16,-11-1-9-16,11 0 6 0,-11-2 2 0,15 4 0 15,0-5-1-15,-16 1 7 0,15-1-1 0,-14 1-10 16,-1-3 3-16,16 1-6 0,-4 0 10 0,-11-1-6 16,15 3 4-16,-2-4 6 0,0 0-11 0,-1 0 2 15,-16 0-2-15,4 0 4 0,-3-2-5 0,-1-3 11 16,-2 8-6-16,-3-6 4 0,-1 1-6 0,0 2 1 15,-10-3 3-15,-3 0-3 0,3 3 2 0,-1-2-4 16,-6 0 3-16,1 0 3 0,-4 2 1 16,2-3-3-16,-3 3 2 0,1-3-7 0,2 3 13 15,-12 0-6-15,15 0 2 0,-10-2-5 0,2 0 2 0,-7 2 1 16,12 0-3-16,-12 0 0 0,8-1-20 0,-8 1-10 16,0 0-17-16,9-1-14 0,-9 1-32 0,0 0-57 15,0 0-163-15,0 0 71 0</inkml:trace>
  <inkml:trace contextRef="#ctx0" brushRef="#br1" timeOffset="-71080.462">5587 7403 27 0,'3'-3'74'0,"-3"3"-4"0,0 0 5 0,0 0-1 15,0 0 1-15,0 0 3 0,0 0-8 0,0 0 8 16,0 0-12-16,0 0 20 0,0 0-6 0,0 0-3 15,0 0-8-15,0 0 9 0,0 0-5 0,0 0 0 16,0 0-7-16,0 0-1 0,0 0-9 0,0 0-1 16,-4 11-7-16,3-7 0 0,-3 3-5 15,0 3-2-15,-1 7-4 0,-5 8-4 0,1 4 0 0,-1 7-8 16,-6 14 1-16,-3 0 2 0,4 2-6 0,-4 3-2 16,2 2-3-16,-3 1-3 0,-2-1 3 0,3 2-8 15,-3-8 4-15,3 3-13 0,-4-6 9 0,4-3 2 16,5-13-1-16,-2-4-8 0,3 1 10 0,2-3-4 15,1-1 0-15,-4 0-1 0,9-8-6 0,1-4-7 16,-1-1-7-16,1-2-4 0,0-5-12 0,3 5-20 16,-2-5-17-16,3-2-12 0,0 1-16 0,0-4-16 15,0 0-23-15,0 0-103 0,0 0-254 0,0 0 112 16</inkml:trace>
  <inkml:trace contextRef="#ctx0" brushRef="#br1" timeOffset="-69630.866">5659 7712 95 0,'0'0'110'0,"-2"-2"-1"0,2 2-12 0,0 0-13 15,0 0 1-15,0 0-2 0,0 0-4 0,0 0 1 0,1 19-1 16,0-6-5-16,3 1-8 0,-3 1-4 16,3 2-5-16,-3-1-1 0,3 1-6 0,-4 1-10 15,4-1 1-15,-4-5-9 0,4-1-2 0,-3 2-3 16,0-2 1-16,1-1-3 0,-2-4-10 0,1 0 6 0,2 1-9 15,1-3 1-15,-4 0-4 0,0-1 0 0,0-3-2 16,0 0 3-16,0 0-9 0,0 0 9 0,0 0-4 16,9-14-1-16,-6 8 5 0,2-3-6 15,-1 1 2-15,0-1 7 0,-2 2-12 0,1 2-5 16,1-1 3-16,0 2-1 0,-2 1 5 0,3 1-1 0,0 0 0 16,1-1 4-16,0 1 5 0,-6 2-11 0,10 2 0 15,0 1-1-15,-1-1 2 0,-2 2-5 0,3 0 5 16,-4 0-4-16,3-1 3 0,-1 2-2 15,-3 0 5-15,0-1-3 0,3-1-6 0,-2-1 3 0,-1 2 6 16,2-4 0-16,-2 0-3 0,-1 3 0 0,-4-3-4 16,0 0 1-16,11-3 2 0,-11 1-2 15,3-4 3-15,-2 3-3 0,-1-3-3 0,1 0 4 16,-2-1-5-16,-3-1-5 0,4-4 1 0,-1 6 3 0,1-6-6 16,0 5 6-16,0 3 5 0,-3-3-3 0,3 3 4 15,0 0 1-15,0 4-9 0,0-7 8 0,0 4 0 16,0 3-3-16,0 0 5 0,0 0-2 15,0 0-3-15,13 8 1 0,-8-3-8 0,0 0 12 16,5 0 2-16,-2 3-4 0,1-3 0 0,-1-1 2 0,3 0 3 16,0-3-2-16,-1 3-5 0,1-4 4 0,-1 0-5 15,3-1-1-15,-3-4 2 0,-2 2-12 16,2-1-1-16,-2-1 3 0,-3 0-6 0,0-1 2 0,3-3 4 16,-2 1-12-16,-2 1 6 0,0 0 5 0,-3-2 7 15,-1 3 1-15,0-6-2 0,3 4 4 0,-6 2-3 16,2-1 8-16,-3-1-5 0,0 3 3 0,-2-2 4 15,2 4 5-15,-1-1 11 0,2-2 2 0,-3 5 4 16,2 0-4-16,4 1 3 0,0 0-3 0,-14 8-3 16,9-4 3-16,-1 2-3 0,3 2-5 0,-1 1-2 15,2 0 5-15,-2 2-8 0,4-1 4 0,0 1-2 16,0 2-3-16,4-1-3 0,-1-2 7 0,0 1-9 16,2 0 9-16,0-1-5 0,0-1 2 0,4-1 2 15,0 0-8-15,0-1 0 0,-1-3-3 0,5-1 1 16,-7-1 2-16,8-2 0 0,-5 0 3 0,0-4-4 15,5-1-1-15,-5-2 6 0,5-1-9 0,-4-4-6 16,0 6 4-16,-2-6 0 0,2 2-7 0,-3-1 0 16,-1-1-3-16,-1 4 1 0,-1-2-1 0,0 0 4 15,0 0 0-15,-4 4 0 0,1 1 3 0,0-1 5 16,-1 0 5-16,-1 2 0 0,1 1 7 0,0 3-4 16,0-6 6-16,0 6-5 0,0 0 4 0,0 0 3 15,0 0-3-15,0 0-15 0,0 0 16 0,-5 13-4 16,5-6-1-16,1-2 2 0,2 1 0 0,-1-1 1 15,0 1-4-15,1 1-1 0,1-3-12 0,0 2 9 16,0-3 5-16,-1 2-4 0,4-2 1 0,-2 0-2 16,-1-2 0-16,1-1-2 0,-5 0-1 0,9-1 2 15,-1-1-17-15,-3-1-8 0,-1-1-11 0,2-4-2 0,-2 1-11 16,-1-1-2-16,-1-2-3 0,1-1 11 16,-2-1-7-16,4-1 0 0,-5-5 6 0,0 1 1 15,0-2 7-15,-1-1 4 0,-7 5 8 0,7-4-4 16,-3 3 4-16,0 1 5 0,-1 4 15 0,5 1 8 0,-4 3 17 15,3 3 10-15,-2 0 1 0,2-1-7 0,1 5 6 16,0 0-6-16,0 0 2 0,0 0 8 16,-1 12 5-16,2-2 1 0,0 7 0 0,2 0-3 15,-2 1 1-15,2-2 1 0,-2 2-4 0,3-2-2 16,0 2 3-16,1 0-10 0,-1 1 2 0,-3-4-6 16,4-3-1-16,-2-1-3 0,-1-1-2 0,1-3 1 15,-2-1-3-15,2 1-1 0,-2-3-9 0,0 0 1 0,2-1 3 16,-3-3 3-16,4 1-8 0,-4-1 1 15,0 0-1-15,11-11-4 0,-7 3-2 0,1-2 6 0,-1-1-3 16,-2 1 2-16,2-1-7 0,-1 0 4 0,2 0-3 16,-3 2 4-16,1 0-1 0,-2 1-2 0,0 1 4 15,1 5 2-15,-1-5 1 0,0 3-3 0,-1 4 4 16,2-4-4-16,-2 4 2 0,0 0 2 16,0 0-3-16,0 0-3 0,0 12 4 0,0-7-3 0,-2 7 2 15,4-4 7-15,-2 1 2 0,2-1 3 0,-1 4 1 16,-1-2 2-16,3 1-3 0,-2-1 8 15,2 0-5-15,-1-1 2 0,3 0 1 0,-1-1 2 16,-1-1 4-16,1-2-7 0,2 0 1 0,-2 0 2 0,1-3-3 16,3 0 7-16,-2 4 3 0,-2-6-5 0,1 1 0 15,4-1 1-15,-9 0-2 0,14-1-1 0,-9 1-2 16,3-4-2-16,-2 1 0 0,-1 2-1 16,3-1-4-16,-3 0 0 0,-1-1-2 0,1 1 0 0,-5 2 0 15,9-3-3-15,-6 1-1 0,-3 2-5 0,5-3-6 16,-5 3-16-16,4-1-40 0,-4 1-38 0,0 0-51 15,0 0-173-15,0 0-350 0,0 0 155 0</inkml:trace>
  <inkml:trace contextRef="#ctx0" brushRef="#br1" timeOffset="-67077.569">26343 2384 56 0,'0'0'114'0,"0"0"-8"0,0 0-9 0,0 0-17 0,1-4-1 15,-1 4-12-15,8-3-3 0,-8 3-12 0,9-2-7 16,-1 0-1-16,-3 2-6 0,-5 0 4 15,11 0-9-15,-3 0-2 0,-3 2-6 0,0 0 4 16,-1 1 1-16,-1 2-1 0,-1 1 7 0,2 4 10 16,-6-2-3-16,2 9 18 0,-6-2 8 0,5 1-10 15,-7 1-7-15,5-2-2 0,-8 2-4 0,2-3-7 0,0 3 1 16,1-2-5-16,-4 1-6 0,2-6 8 0,-3 5-12 16,2-3-8-16,-3 2-6 0,3-7-5 15,2 1-2-15,-3-1 0 0,1 0-6 0,6-2 2 16,-1-2 0-16,-2 0-1 0,2-2 0 0,-1 2-6 15,7-3-1-15,-6-3-3 0,6 3-1 0,-4-5 1 16,4 1-3-16,1-3 4 0,-1 0 2 0,4 0-1 16,0-2-3-16,1 2 6 0,0-2-2 0,3 3 1 15,-2-1 4-15,2 2 5 0,-3-2-9 0,2 3-1 16,0 1 1-16,0 3 8 0,-1 0-9 0,0 1 5 16,1 1 1-16,2 2-1 0,-2 3 2 0,0-4 7 15,2 5-6-15,0-3 3 0,1 1 4 0,-2 2-6 16,2 0 7-16,-1 1-1 0,0-4 1 0,1 0-5 15,1 2 1-15,1-4 0 0,-1 1 2 16,1-3-1-16,-2-1-2 0,3 0-5 0,-3-1 6 0,4-3-1 16,-2 1 1-16,1-4-3 0,1 2-1 0,-3-3-1 15,-1 2 1-15,0-2 2 0,0-2 3 0,0 3-1 16,-3-5-4-16,2 4 2 0,-4-2 0 0,2 0 2 16,-2 2 5-16,-3 3 11 0,2 0 5 0,-4 0 5 15,2 3 2-15,0-2-3 0,-2 4-6 0,0 0-4 16,0 0 3-16,0 0 3 0,0 0 3 15,1 15-2-15,-1-5 2 0,-1 3-4 0,-1-2-2 0,0 4-5 16,2 0 0-16,0-1-1 0,0-2 0 0,4-2-2 16,-4 3-2-16,1-3 0 0,3 1 2 0,0-2-5 15,2-1 2-15,-2-3-5 0,1 0 1 16,-1-2-2-16,1 1 1 0,3-4 0 0,-2 0-1 16,6-4 0-16,-3 0 2 0,2-1 1 0,-2-2-3 15,0-2 0-15,1-1 0 0,1-5-3 0,-2 1 0 0,-3-1 2 16,2-3 0-16,-5-2 3 0,0 3 6 15,-2-3 8-15,-2 3 3 0,-2 3 6 0,0-2 5 0,-1 3 0 16,-2 1 0-16,-2 2-3 0,0 3-2 0,-5 2-6 16,-3 0-8-16,-5 5-20 0,3 5-25 0,-10 3-37 15,9 1-56-15,-4 3-62 0,1 6-179 0,2 0-393 16,5-4 174-16</inkml:trace>
  <inkml:trace contextRef="#ctx0" brushRef="#br1" timeOffset="-63935.646">27449 2467 6 0,'0'0'110'15,"0"0"-11"-15,1-7-11 0,-1 7-3 0,4-5-17 16,1 1 3-16,0 0-1 0,1-1-9 0,1 1-6 16,2 1-1-16,3-4-14 0,-4 3 4 0,6 0 0 15,-4 2-4-15,2-2-12 0,-1 1 2 0,1 1 1 16,-4-1-6-16,3 3-2 0,-3 0-2 0,-2 0-2 15,2 3-2-15,-2-3 2 0,0 2-10 0,-2 3 16 16,0-1 3-16,-2 0 1 0,-1 4-4 0,-1-2-1 16,-3 3-6-16,1 1-2 0,-4 0 3 0,4 0 2 15,-3 1-3-15,-3-1-2 0,2 0 1 16,1-4-6-16,0 3-7 0,-1-5 6 0,0 3 1 16,2-2-3-16,2 0 0 0,-2-2 1 0,1 2-8 15,3-2-7-15,-2-1-2 0,2-2-2 0,0 7 2 16,0-7 6-16,1 6 2 0,0-5-5 0,-1-1-4 0,8 3 1 15,-3-1 5-15,3-2-11 0,-2 2 14 0,3 0-2 16,-2-1 1-16,4 3-6 0,-1-2 8 0,-2-1-14 16,2-1 4-16,0 4-5 0,-1 2 3 0,1-4 4 15,-4 3-3-15,1-2-5 0,-3-1 1 16,1 5 10-16,-1-2-9 0,2 2 5 0,-4-2-6 16,0-1 5-16,-2 4 4 0,0-3-11 0,0-5 9 15,-2 9 1-15,0-1-7 0,-4-1 8 0,2-2 2 16,-2 0-1-16,-1 2-4 0,-2-2 5 0,-1 2 3 15,-1-4 0-15,0 4 0 0,-2-3-4 0,0-1 7 0,-4 0-4 16,4 3 0-16,-1-1 0 0,-4-3-6 16,4-1 7-16,1 1-3 0,0 0 3 0,2-1-10 15,0 3 6-15,-1-4-3 0,3 0-9 0,9 0-22 16,-16-4-4-16,16 4-18 0,-9-1-16 0,5-3-77 16,4 4-165-16,-1-1 73 0</inkml:trace>
  <inkml:trace contextRef="#ctx0" brushRef="#br1" timeOffset="-63560.148">27827 2493 38 0,'-4'8'111'0,"-2"6"-10"0,-1 2-1 0,3 1-6 16,-1 3-4-16,0-3-8 0,1 3-8 16,-1-3-4-16,4 3-8 0,-3 1 2 0,4-4-13 15,0 0-3-15,0-1-6 0,0 2-8 0,3-7 1 16,1 4-5-16,-1-2-8 0,2-2 4 0,-1-1-7 16,3-3 2-16,-2 1-8 0,4-1 6 0,-3-5-6 0,2 3-2 15,-1-4 0-15,-7-1 0 0,18-1 1 16,-9-2-4-16,2-1 0 0,-3 1-8 0,1-3 6 15,-1 0-2-15,2-1-3 0,-5-2 15 0,4 2-10 16,-5-2-8-16,0 0 4 0,-3 0 7 0,2 1-2 16,-3 5 2-16,0-4 1 0,-3 0-4 0,0 4-2 15,-1-2-3-15,-2 3-1 0,-1-1-3 0,-1 2 0 16,8 1-36-16,-26 4-17 0,9 1-43 0,-2-2-102 16,-7 8-216-16,6-5 97 0</inkml:trace>
  <inkml:trace contextRef="#ctx0" brushRef="#br1" timeOffset="-61438.461">28650 1646 5 0,'0'0'69'0,"6"-7"14"0,-3 2-10 0,-2 1 0 15,-1 4-10-15,4-7-1 0,-3 2 2 0,2 0 7 16,-3 5-10-16,0-7-1 0,0 2-21 0,0 5 14 16,-4-8 6-16,0 4-6 0,-1 1-5 0,5 3-4 15,-12-5-4-15,2 8 1 0,10-3-4 16,-22 1-3-16,7 5 1 0,2-1-4 0,-1 0 4 16,3 2-4-16,-1 2 3 0,3 1-6 0,-1 4-5 15,1 1 6-15,3 2-7 0,2 0 3 0,1 0-3 16,1-1-4-16,4 2 2 0,1-1 1 0,1-1-8 15,2-1 1-15,3 2-2 0,3-4-3 0,2-2 1 16,-2 0-3-16,6-1 7 0,-4-3-7 0,4-2-3 16,0-1-4-16,4-2-7 0,-2-2-15 0,0 0-26 15,1-5-7-15,1 0-25 0,-4-2-15 0,2 0-4 16,-1 0-7-16,-1-5 7 0,-2 0-66 0,-4 1-177 16,2-1 78-16</inkml:trace>
  <inkml:trace contextRef="#ctx0" brushRef="#br1" timeOffset="-60895.789">28907 1712 315 0,'4'-17'-23'16,"3"6"15"-16,-4 0 8 0,-1 1 20 0,1 0 3 15,-2 3 9-15,-1 0 8 0,0 2 5 0,0 5 3 16,-1-10 9-16,1 10-4 0,-2-6 1 0,2 6-7 16,0-5-2-16,0 5-6 0,0 0 1 0,0 0 6 15,0 0 5-15,-11 14-9 0,7-7-1 16,0 5-1-16,-3 4 6 0,-1-2-2 0,-1 2-4 0,7 2 1 16,-5-1-7-16,2 2-1 0,-3-2-4 0,4 1 2 15,4-2-5-15,-3 1-1 0,3-2-3 0,-3-2-7 16,8 0 6-16,-5-1-7 0,1-3-13 15,3 0 15-15,0-1-3 0,1 0-4 0,-1-2-4 0,0-3 2 16,1 1-12-16,0-1-18 0,-5-3-7 16,13 2-15-16,-13-2-1 0,12-2-7 0,-6-2-1 15,-2 1 0-15,1-2 9 0,-3 1-9 0,1-1 8 16,-2-1-2-16,0 0 3 0,1 2-2 0,-2-4 12 16,1 3-1-16,-2-2-3 0,-1 2 17 0,2 5 5 15,-1-10-5-15,-1 3 7 0,-1 3 20 0,0 0-12 16,3 4 5-16,-3-7 8 0,1 4-8 0,2 3 4 15,0 0 16-15,0 0-9 0,-2-7-5 0,2 7-7 16,0 0 6-16,-4-4-7 0,4 4 17 16,0 0-9-16,0 0 3 0,5-8-8 0,-5 8 6 0,9-5 2 15,-6 3-1-15,2-3 1 0,1 3-3 0,2-1 3 16,-1 0-8-16,0 0 3 0,-1 0 4 0,2 1-8 16,-8 2 10-16,9-5-10 0,-3 4 15 0,-6 1-5 15,7-3-5-15,-7 3 5 0,0 0 1 0,7-4 5 16,-7 4-5-16,0 0 1 0,5-2-6 0,-5 2 3 15,0 0 9-15,0 0-7 0,0 0 9 16,8 11 2-16,-7-6-2 0,1 1-3 0,0-4 1 16,2 2-4-16,-3 2 3 0,3 1-10 0,-4-2 6 15,5 3 8-15,-1-1-9 0,-3-3-4 0,3 3 11 16,0-3-6-16,-3 0-8 0,3 0 2 0,-4-4 1 16,5 9-4-16,-2-5-1 0,-2 0-1 0,3 0-11 15,-4-4-14-15,5 4-18 0,-5-4-13 0,0 0-9 16,0 0-26-16,0 0-54 0,13-10-156 0,-11 5 70 15</inkml:trace>
  <inkml:trace contextRef="#ctx0" brushRef="#br1" timeOffset="-60388.726">29142 1573 87 0,'0'0'98'15,"10"16"-9"-15,-7-4 14 0,-3 0-8 0,1-1-10 16,2 7 6-16,-1 1-1 0,0 5-5 0,-2-4-13 16,-1-2 6-16,2 2-12 0,-1 0-7 0,-1-2-3 15,1-2-9-15,-1 4-3 0,1-6-2 0,-2 0-6 16,2-4-6-16,-1-1-3 0,1 2 6 0,-2-5-8 15,2-1 2-15,-3 2-5 0,3-2-4 0,2-1 0 16,-2-4-5-16,0 0 0 0,-4 5 3 0,4-5-13 16,0 0 2-16,0 0-7 0,-7-14 2 0,6 5 3 15,-2 0-2-15,2-2-1 0,-3-6 1 0,3 0 3 16,0-1-8-16,-2-2-1 0,2 1 4 0,1-6-3 16,-1-1 3-16,-2 9-1 0,3-3 1 0,3 3 1 15,-3 1 3-15,1 5-6 0,0 0 4 0,0-4-3 16,2 6 11-16,0 1-15 0,-1 3 4 0,3-3 0 15,-1 4 0-15,3 0-3 0,-1 1 3 0,2 1-2 16,-1 1-1-16,2 1 3 0,1-2-7 16,-1 2 4-16,0 3 6 0,1-2-3 0,-2 3 5 0,1 0-4 15,-4-1 1-15,4-1 1 0,-5 1-1 0,1 2 3 16,-4-3-6-16,2 3 9 0,-3-5-12 16,0 7 6-16,0-7 3 0,-6 9-6 0,0-4-11 15,-4 3-8-15,-1-4-12 0,2 3 4 0,-3-2-21 0,3-1-23 16,-2 2-19-16,-2-3-13 0,5 0-78 15,-1-1-200-15,-2 1 89 0</inkml:trace>
  <inkml:trace contextRef="#ctx0" brushRef="#br1" timeOffset="-59933.615">29330 1693 109 0,'-3'14'139'0,"-1"1"-19"16,4-3 1-16,-1 5-15 0,0-1-9 0,-3 1-6 15,1-5-12-15,-1 1-6 0,1-1-12 0,0 0-1 16,-1-2-1-16,3-2-10 0,-2-2-8 0,2 1 4 16,0-2-9-16,-2 0 7 0,3-2 2 15,0-3 16-15,-1 4 7 0,1-4-12 0,0 0-5 16,0 0-4-16,0 0-8 0,-8-14-4 0,7 4 3 15,-3-6-10-15,8 1-2 0,-4-7-1 0,1-1-4 16,3-5-6-16,1 2-1 0,-5 0-1 0,5-2-2 16,-2 4 0-16,2-1-2 0,-2 6-1 0,3 0 1 15,-1 2-6-15,-1 3-4 0,1 2 8 0,-1 3-3 0,1 1 1 16,0-1-6-16,-3 5 4 0,4 3 0 16,-1-2-2-16,-5 3 1 0,0 0-2 0,19 8-3 15,-11 1 7-15,-2 0-1 0,1 2 1 0,3 5 3 16,-1-2-6-16,-2 3 6 0,0 0-5 0,0 1 0 15,0 1-1-15,-1-2-1 0,-1 0 8 0,-1 2-5 16,2-5-4-16,-2 1 2 0,-3-4 5 0,3 1-12 16,0-4-3-16,0 1-11 0,-3-1-11 0,-1-4-11 15,0 1-11-15,4-2-5 0,-4-3-8 0,0 0-17 16,0 0-29-16,-4 7-21 0,4-7-104 0,0 0-255 16,0 0 113-16</inkml:trace>
  <inkml:trace contextRef="#ctx0" brushRef="#br1" timeOffset="-59810.525">29354 1637 32 0,'0'0'88'0,"19"-3"-14"0,-6-1-5 16,10 1-25-16,5-4-23 0,2 0-40 0,1 2-33 16,2 0-56-16,-2 0 25 0</inkml:trace>
  <inkml:trace contextRef="#ctx0" brushRef="#br1" timeOffset="-58955.599">28927 2369 118 0,'1'-4'140'0,"-1"-1"-15"16,0 3-13-16,0 2 2 0,-2-7-22 0,2 2-6 16,0 5-3-16,-3-7-8 0,1 2-7 0,-1 2-7 15,-2 2-6-15,5 1-5 0,-10-1 4 0,2 2-13 16,-6 0-4-16,1 3-1 0,3 3-4 0,-9-1-3 16,-1 5-2-16,-2 2-2 0,4-1-1 0,2-2 1 15,0 2-1-15,2 1 17 0,0-4-21 0,3 1 0 16,3-2-4-16,1 1-5 0,3-1 3 0,-1 0-5 15,3-2 0-15,0 1-2 0,2-3-1 0,3 1-1 16,0-2-1-16,2-1 1 0,1 1 1 0,3-2-2 16,1-1 0-16,3-1-1 0,-2-2-3 0,2-2 2 15,4-1-1-15,-6 0-4 0,5-3 3 16,-1 1-1-16,-5 1 0 0,3-1-2 0,0-3 5 16,-6 1-6-16,4 2 3 0,-2-1 3 0,-4 2 0 0,4-1-1 15,-7 1 0-15,6 0 6 0,-4 2 9 0,0 0 16 16,-2 0-6-16,1 1 4 0,-2 1 8 0,3-1-16 15,-4 4 2-15,2-5-3 0,-2 5-5 0,0 0-1 16,0 0 2-16,4 9 11 0,-5-1 2 0,2 1 3 16,-1 3 0-16,-1 5 9 0,0-2-5 0,-2 5 5 15,2 6-1-15,-4 0 6 0,1-1-3 0,0-1 0 16,4 3-3-16,-1-8-2 0,-1 6-5 0,4-7 3 16,-5 7-4-16,2-6-3 0,1 0-1 0,1-3-1 15,-2-1-2-15,1-2-2 0,0 1-4 16,0-4-2-16,0 0-4 0,1 0 4 0,-1-4-3 15,0 0-3-15,1-2-1 0,-1 2 3 0,-1-2-5 0,2-2 1 16,-1-2-3-16,2 5-3 0,-2-5 0 16,2 5-4-16,-2-5-20 0,0 3-23 0,0-3-43 15,0 0-63-15,0 0-54 0,0 0-193 0,0 0-429 16,0 0 189-16</inkml:trace>
  <inkml:trace contextRef="#ctx0" brushRef="#br1" timeOffset="-54227.159">26384 3306 87 0,'0'0'134'0,"0"0"-18"0,-4-2-9 0,4 2-8 16,0 0-10-16,0 0 2 0,0 0-9 0,0 0-1 15,2 10 2-15,-2-3-2 0,-2 3-2 0,2 2-12 16,0 0-2-16,0 0-2 0,0 3-8 0,0 2 6 16,2 1-18-16,-4-2 3 0,2 0-3 0,2 0-10 15,-4-3 2-15,2 0-5 0,0 2-6 0,-2-1 2 16,2-3-6-16,2 0-5 0,-6-2-3 15,4 3-12-15,-1-4-19 0,1-2-12 0,1 1-25 0,1-2-11 16,0-1-10-16,2 0-17 0,-3-1-12 0,3-2-12 16,-4-1-83-16,12-1-216 0,-6-2 97 0</inkml:trace>
  <inkml:trace contextRef="#ctx0" brushRef="#br1" timeOffset="-53857.1">26605 3366 113 0,'0'0'140'16,"0"0"-12"-16,-9 6-15 0,3-3 1 0,3-1-4 15,-3 1-20-15,0 1-3 0,3 0-12 0,-2 1-3 16,1-2-7-16,1 4-7 0,0-2-4 0,1 0-9 16,1 3-3-16,1-2-6 0,0 1-2 0,1-2-5 15,2 2-4-15,1-1-7 0,0 1-12 16,0-2 12-16,4 2-2 0,1-2 4 0,2-1-6 0,1 0 1 15,1 1-5-15,0-2-3 0,2 0 1 0,4-2 0 16,-2 3-4-16,1-1 8 0,-5 0-4 0,1 0-3 16,-3-1 1-16,1-2-1 0,-1 3-2 0,-3 3 2 15,-2-2-4-15,-1-1 1 0,3 0 1 0,-4 1 0 16,-2 3 5-16,0-2-2 0,-2 0-3 16,-3 7 5-16,-1-5-6 0,-3-2 5 0,2 4-7 0,-4-1 5 15,1-1-7-15,-3 0 7 0,0 0 1 16,1-2-5-16,-3 3-4 0,-2-2-11 0,2 0-7 0,0-1-21 15,-4 0-16-15,2-3-25 0,1 0-8 0,2-2-25 16,-1 0-92-16,-3-2-226 0,5 0 100 16</inkml:trace>
  <inkml:trace contextRef="#ctx0" brushRef="#br1" timeOffset="-53676.357">26664 3310 113 0,'15'-5'123'15,"6"-2"-8"-15,-2 1-10 0,9-1-21 0,-2 2-1 16,0-2-12-16,2-3-5 0,-1 7-18 0,1-3-51 16,-8 2-56-16,-6 0-66 0,4 2-134 0,-1 0 59 15</inkml:trace>
  <inkml:trace contextRef="#ctx0" brushRef="#br1" timeOffset="-51194.959">27631 3347 87 0,'2'-6'79'0,"-2"6"1"0,2-8-14 16,0 6 1-16,1-3-10 0,0 2-5 0,1-1-3 15,1 0 2-15,-1-1 4 0,1 4-12 0,0-4 7 16,2 0-6-16,-1 2 1 0,1 1-6 0,-3-3 6 15,5 4-4-15,-1 1-3 0,-1-1-4 0,1 2-7 16,-1 0 6-16,1 4 13 0,-3-2 0 0,3 5 10 16,-3 2 12-16,-1 1 1 0,0 5-1 0,-4 2-1 15,-4 0-4-15,3 0-2 0,-7 9-4 0,-1-2-4 16,-3-2-8-16,-3 0-2 0,0 0 0 0,0-1-4 16,-3 1-4-16,1-5-6 0,3-2 0 0,0-3-4 15,-1-1-5-15,2-1-5 0,0-1-3 0,3-3-8 16,0-3 5-16,-1 2-8 0,5-2 0 0,-3-3-6 15,5 2-3-15,4-3 0 0,0 0-3 0,-15-5-4 16,11 0 2-16,4-2-3 0,0-2 3 0,0-2-2 16,4-1 6-16,2 0 1 0,-3 2-1 0,2 1 7 15,0-1-7-15,3 0-2 0,-3 5 4 0,5-2 0 16,-1 1 1-16,0 3 3 0,0 2 6 0,-1 1 0 16,2 1 0-16,0 2 3 0,-1 4 2 0,0 0-5 15,2 0 1-15,0 0 1 0,-4 4 0 0,1-2-1 16,2 0 2-16,-3 0-5 0,4 3 3 0,-3-1-4 15,2-3 3-15,-3-1-7 0,0 2-2 0,3-4 0 16,-1-2-9-16,3 0-17 0,-1-2-16 0,-2-2-21 16,2-2-13-16,3-1-5 0,0-3-18 0,-3-2-5 15,3 0 1-15,0-4-2 0,-2 1 4 0,-1-3 3 16,1 1-59-16,-1-3-176 0,-2-2 79 0</inkml:trace>
  <inkml:trace contextRef="#ctx0" brushRef="#br1" timeOffset="-50931.622">27934 3496 494 0,'5'-16'-26'15,"0"0"15"-15,-3 6 22 0,0-2 14 0,-1 3 22 0,-1 1 16 16,0 4 4-16,-1-1 1 0,1 2 1 0,0 3-3 15,0 0-2-15,-9-3-7 0,9 3 0 0,0 0-2 16,-13 8-3-16,10-3-5 0,1-1 0 0,-3 3-4 16,0-2-5-16,1 8-2 0,3-6-3 0,1-1-6 15,-1 2-5-15,2-1-2 0,2 1-1 0,2 0 0 16,2-1-3-16,-3-1-1 0,5 1-6 16,-1-2 1-16,2 2 0 0,-1-1 3 0,1 1-6 15,0-3 3-15,3-1-5 0,-1 0 7 0,-3 2-8 0,1-1-1 16,-2-2 3-16,2-1-5 0,-4 2-1 15,1 1 1-15,-4-2 4 0,-3-2 0 0,9 3 1 0,-9-3 8 16,4 5-7-16,-4-5 2 0,3 3 1 0,-3-3 2 16,0 9-2-16,-4-5 4 0,0 1-7 15,-4 3 8-15,1-1-16 0,-4 1-12 0,-4 1-18 16,5 0-16-16,-8-2-45 0,1 0-11 0,1 0-21 16,-3 0-99-16,2-4-241 0,2 1 107 0</inkml:trace>
  <inkml:trace contextRef="#ctx0" brushRef="#br1" timeOffset="-50770.576">28001 3299 78 0,'25'-7'93'0,"2"-1"-5"0,1-1-33 16,-1 4-53-16,-5 1-55 0,4 1-58 0,-4 0 27 15</inkml:trace>
  <inkml:trace contextRef="#ctx0" brushRef="#br1" timeOffset="-49246.845">28785 3216 13 0,'0'0'105'0,"0"0"-13"0,0 0-8 0,0 0-4 15,0 0-13-15,14-3 2 0,-9 1-3 0,4 1 2 16,0-2 4-16,4 1-9 0,0-3 3 0,5 3-8 0,-3-2-3 15,7 1-5-15,-1-3-7 0,1 2-2 16,-3-2-1-16,2 2-4 0,-1-1-5 0,-2 1-3 16,1-2 4-16,-6 4-12 0,0 0 0 0,-3-3-4 15,-2 5 2-15,-4 0 0 0,3-1-8 0,-2-1 22 16,-5 2-6-16,7-2 6 0,-7 2 11 0,6 0 0 16,-6 0-5-16,4-3 6 0,-4 3 0 0,3-1-4 15,-3 1-8-15,0 0 7 0,0 0-6 0,0 0-2 16,0 0-8-16,0 0 2 0,0 0-5 0,0 0-1 15,8 6-4-15,-8-3-2 0,-1 5 1 0,0 1-4 16,-3 4 0-16,3 4 7 0,-2 2 0 0,1 6 0 16,0 3 6-16,-3 0-6 0,0-1 4 15,3 2 1-15,-1-2-9 0,2 1 7 0,-2 0-4 0,2-9-1 16,-3 6 0-16,0-7-2 0,3 0 2 0,-3 0-9 16,4-1 8-16,-1-2-2 0,0-1-1 0,1-2-7 15,0-1-2-15,-2-2-8 0,2-2-10 0,-1-2-13 16,1 1-16-16,0-1-18 0,0-5-8 0,-4 6-29 15,4-6-22-15,0 0-20 0,0 0-17 0,0 0-95 16,0 0-276-16,-14-15 123 0</inkml:trace>
  <inkml:trace contextRef="#ctx0" brushRef="#br1" timeOffset="-49048.437">28896 3416 1 0,'0'0'103'16,"0"0"4"-16,0 0-14 0,0 0 5 16,34 1-11-16,-17-2-2 0,1-2-2 0,9 3-20 0,1-4-6 15,4-1-4-15,0-4-8 0,4 5 3 16,2-5-10-16,12 1 0 0,-14 1 4 0,-3-1-48 0,4-1-39 16,-4 1-44-16,-2 1-62 0,-5 0-162 0,-6 4 72 15</inkml:trace>
  <inkml:trace contextRef="#ctx0" brushRef="#br1" timeOffset="-47989.833">26530 4233 50 0,'4'-5'122'0,"-4"5"-24"15,2-3-23-15,-2 3-34 0,7-2-24 16,-5 0-36-16,4-1-45 0,-6 3-70 0,8-4 31 16</inkml:trace>
  <inkml:trace contextRef="#ctx0" brushRef="#br1" timeOffset="-47806.457">26632 4454 103 0,'-2'3'176'0,"2"-3"-17"0,0 0-23 0,-2 6-26 0,2-6-36 0,-2 3-47 16,2-3-22-16,0 0-35 0,4 2-37 16,-2 1-49-16,-2-3-125 0,4 3 56 0</inkml:trace>
  <inkml:trace contextRef="#ctx0" brushRef="#br1" timeOffset="-47618.94">26670 4819 5 0,'0'2'197'0,"0"-2"-19"16,0 4-17-16,0-4-15 0,0 5-26 0,0-5-35 15,0 0-35-15,0 0-49 0,3 4-36 0,-3-4-40 16,1 2-65-16,-1-2-149 0,0 0 66 0</inkml:trace>
  <inkml:trace contextRef="#ctx0" brushRef="#br1" timeOffset="-47438.132">26621 5102 62 0,'-2'5'191'0,"2"-1"-14"0,-2 1-26 0,0 0-14 15,2-2-7-15,-2 1-28 0,-1-1-44 0,3-3-37 16,0 10-42-16,-2-8-42 0,-1 1-95 0,3-3-171 16,-4 6 76-16</inkml:trace>
  <inkml:trace contextRef="#ctx0" brushRef="#br1" timeOffset="-47254.821">26523 5312 50 0,'-2'5'197'0,"2"-5"-19"15,0 0-17-15,-2 7-13 0,2-7-29 0,0 0-31 16,-1 3-38-16,1-3-44 0,0 0-32 0,0 0-25 15,0 0-37-15,0 0-51 0,1 7-150 0,-1-7 66 16</inkml:trace>
  <inkml:trace contextRef="#ctx0" brushRef="#br1" timeOffset="-45223.591">25390 8563 134 0,'0'0'152'0,"-9"0"-6"0,9 0-1 15,-8-1-14-15,3 0-10 0,5 1-10 0,-10 0-10 0,10 0-7 16,0 0-12-16,-8 0-5 0,8 0-5 16,0 0-6-16,0 0-9 0,-5-1-4 0,5 1-6 15,0 0-1-15,0 0-6 0,0 0-1 0,0 0-5 16,0 0-5-16,0 0 1 0,0 0-3 0,0 0-3 0,0 0 1 16,0 0 0-16,0 0-5 0,0 0-1 15,0 0 2-15,0 0 8 0,0 0-14 0,0 0 0 16,0 0-1-16,0 0-1 0,0 0-3 0,0 0 3 15,0 0-5-15,0 0 0 0,0 0-1 0,0 0-1 0,0 0-1 16,0 0-3-16,0 0 2 0,0 0-1 0,0 0 5 16,0 0-7-16,0 0 9 0,0 0-9 0,0 0-1 15,0 0 2-15,0 0-3 0,0 0 2 0,0 0-1 16,0 0 1-16,0 0 4 0,0 0-8 0,0 0 6 16,0 0-2-16,0 0-2 0,0 0 1 0,0 0 0 15,0 0 3-15,0 0-1 0,0 0-3 0,0 0 3 16,0 0-1-16,0 0-2 0,0 0-4 0,0 0 5 15,0 0 1-15,0 0-3 0,0 0-7 0,0 0-16 16,0 0-16-16,-5 3-28 0,5-3-25 0,0 0-43 16,0 0-159-16,0 0-320 0,0 0 142 0</inkml:trace>
  <inkml:trace contextRef="#ctx0" brushRef="#br1" timeOffset="-43711.115">25326 8470 19 0,'4'-6'82'0,"-4"1"-1"0,1-1-12 0,2 2-2 15,-1 2-1-15,0-2-4 0,0 2 0 0,-2 2-9 16,1-5 2-16,-1 5-5 0,0 0 2 0,0 0 1 16,0 0 3-16,0 0-3 0,3-4 4 0,-3 4 5 0,0 0 0 15,0 0 3-15,0 0-8 0,0 0-3 0,0 0-1 16,0 0-1-16,0 0 2 0,0 0 1 16,-4 15 6-16,5-6 3 0,-2 3 1 0,1 5-5 15,-4 4 4-15,4 6-4 0,-2 4-5 0,-1 1-2 0,-2 0-1 16,3 1-6-16,0 1-4 0,0 0-1 0,-1-2-6 15,-1 1-5-15,4-2-3 0,-2-3-1 16,4-4-4-16,-2-4-5 0,2-2 1 0,0-6-1 16,-1 0-3-16,3 0 1 0,-2-2-3 0,0-3 1 0,2 1-2 15,-3-3-1-15,4 0 0 0,-1-1 0 0,0-1-6 16,-4-3 1-16,9-1 0 0,-9 1 0 0,14-6 2 16,-8 1-2-16,6-3-3 0,-3 0-1 15,0-3 1-15,2 0-1 0,1-2-1 0,-5-2-8 0,2 1 1 16,-1-1-3-16,1-2-2 0,-4 1 0 0,0-1 1 15,0 1 5-15,1 7-1 0,-4-5 3 0,-1 2-1 16,2 2 1-16,-2 0-3 0,-2 1 5 0,1 2-3 16,-3 2 2-16,3 0 2 0,-1 1 2 0,0 0 0 15,-2 2-1-15,3 2-2 0,-5-3-1 0,5 3 1 16,0 0 3-16,-10 10-6 0,7-5 2 0,-2 3 9 16,1 2-6-16,1-1 2 0,-1 4 7 15,1-3-1-15,2 3-2 0,0-2 1 0,1 2 3 0,1-1-4 16,1-2 0-16,1 0 3 0,-2 1-7 0,2-5 1 15,2 3-3-15,0-2 4 0,1-2 0 0,1 1-4 16,-1-1 1-16,3-3 1 0,1-2-1 0,-3 2 4 16,7-5-5-16,-3-1 3 0,2-1-2 0,-2 0-3 15,6-3-2-15,-3-3 0 0,-1 1 1 0,0-2 0 16,-2 0 1-16,1 0 0 0,-2-4-2 0,-5 5 2 16,3-4-2-16,-3 4 1 0,1-2-1 0,-2-1 0 15,-3 3 1-15,1 0 2 0,-1 4 3 0,-2-1-1 16,2 2 0-16,0 0-2 0,-1 0-1 0,0 3 3 15,0 0-5-15,0 3 3 0,4-3-6 0,-4 3 1 16,0 0 9-16,0 0-7 0,0 0 1 0,13 8 2 16,-6-1-2-16,0 1 1 0,1-1 0 0,-1 0 0 0,-1 1 4 15,2 2-2-15,1-1-5 0,-2 3 5 0,0-3-3 16,2 4 2-16,-4-1-4 0,1-5 3 16,-3 4-4-16,1 0 1 0,1-2 2 0,-4 0 3 0,-1-3 0 15,3 1 0-15,-6-1 1 0,2 0 2 0,-4 0-1 16,1 0-1-16,1 1 1 0,-3-3-1 0,1 2 0 15,0-3-2-15,-4 2 2 0,2-2-9 16,0-1-20-16,-1 0-15 0,0-1-11 0,1-1-14 0,7 0-18 16,-11-4-19-16,7 0-18 0,-1-1-18 0,-2-5-18 15,5-1-93-15,-1 0-273 0,2-8 121 0</inkml:trace>
  <inkml:trace contextRef="#ctx0" brushRef="#br1" timeOffset="-43470.772">25861 8429 95 0,'4'-3'129'0,"0"3"4"0,-4 0 6 16,8 5 1-16,-3-1-4 0,-1 3-1 0,2 4-9 15,-2 4-7-15,2-1-4 0,-2 5-3 0,4 6-4 16,-4-6-4-16,2 5-10 0,1 1-1 0,-5-5-7 16,-1 1-5-16,3 3-8 0,-4-5-8 0,4 1-5 15,-2-1-7-15,0-2-3 0,-2-2-7 0,2 1-2 16,0-3-9-16,-2-5-1 0,2 3-13 0,0-4-12 15,-2 3-11-15,1-8-16 0,0 2-14 0,0 1-18 16,1-2-18-16,-2-3-27 0,0 0-18 0,6-9-28 16,-5 4-16-16,4-3-126 0,-5-1-309 0,0-3 136 15</inkml:trace>
  <inkml:trace contextRef="#ctx0" brushRef="#br1" timeOffset="-43286.632">25883 8608 50 0,'-1'-2'161'0,"1"2"-21"0,0 0-19 15,-3-5-10-15,3 5-4 0,0 0-1 0,8-3-14 16,-8 3-3-16,12-4-8 0,-5 2-7 0,3-1-4 16,2 0-4-16,2-1-6 0,-2-1-6 0,0 3-9 15,2-2-6-15,-3 0-3 0,1 0-10 0,-3 1-22 0,0-2-24 16,1 0-23-16,-6 0-27 0,0 0-26 0,-3 1-122 16,-2-1-235-16,-3 0 105 0</inkml:trace>
  <inkml:trace contextRef="#ctx0" brushRef="#br1" timeOffset="-43107.595">25193 8614 160 0,'-2'1'153'16,"2"-1"-15"-16,0 0-13 0,11-6-11 15,1 0-14-15,2-3-8 0,6 1-8 0,7-3-9 16,2 0-4-16,-2 1-13 0,6-1-27 0,2-1-36 0,-2 4-48 15,2-2-138-15,-3 3-206 0,2 0 91 0</inkml:trace>
  <inkml:trace contextRef="#ctx0" brushRef="#br1" timeOffset="-42313.595">26251 8664 63 0,'0'0'196'0,"0"0"-10"0,0 0-6 16,-11 11-14-16,8-4-4 0,-1 3-12 0,2 1-6 0,-2-1-9 15,1 6-11-15,2 1-9 0,-3-2-10 0,4 2-13 16,0-5-5-16,0 2-8 0,-1 0-5 15,2-1-12-15,-1-2-7 0,4-1-3 0,-4-4-5 16,5 1-7-16,-1 2-7 0,0-6-1 0,0 1-4 0,2-1-1 16,2-3-3-16,1-4-7 0,0 0-1 0,2 0-1 15,-1-5-1-15,6 0-5 0,-2-2 1 0,1-1-8 16,-1-4-5-16,-1 2 0 0,-2-2-6 16,0 1 3-16,0 4 0 0,-4 0 1 0,0 2 2 0,-3-1-1 15,1 5 5-15,-3 0 2 0,1-1-1 0,2 3 2 16,-2 0-7-16,-2-1-1 0,-1 4 2 0,0 0 2 15,0 0 3-15,0 0 1 0,2 11 3 0,-4-1 1 16,2-4 3-16,-1 0-2 0,-2 7 0 0,3-3-1 16,-5 1 1-16,5 1-3 0,-5-3 0 0,5 2 0 15,0 1-2-15,-1-5 1 0,2 3-2 0,-1-6 1 16,-1 1-2-16,1 0 3 0,1 0-2 0,-1-5-3 16,-1 7-8-16,2-4 11 0,-1-3-1 0,0 0 0 15,-1 4-3-15,1-4 4 0,0 0-1 0,0 0-2 16,3-12 1-16,0 5 2 0,1-3-5 0,-3 1 2 15,3-2-2-15,0-1-4 0,-3 3 7 0,3 0-2 16,-1-3 2-16,-2 7-1 0,0 0 1 0,3-2-2 16,-4 4-2-16,5-1 3 0,-5 2-2 0,0 2 3 15,5-1 1-15,-5 1 1 0,0 0 4 0,9 5 1 16,-5-3-1-16,0 4 0 0,0-1-1 0,1-1 0 16,0 3-5-16,0-2 5 0,-1 1-2 0,0 2 2 15,0-3 0-15,0-1-4 0,0 4 4 0,2-4-2 16,-1-1-1-16,0 0 0 0,-1 1 0 0,1-1-2 15,0 0 2-15,0-3-1 0,1 1 1 0,-6-1-2 0,12-1 1 16,-4-2-2-16,-1-4 2 0,2 1-2 0,-2 2-1 16,3-4 0-16,-2-1-5 0,-1 0-11 0,1 0-9 15,-2-2-19-15,-1 2-19 0,-1-5-30 0,-3 2-36 16,3-5-36-16,-5 1-48 0,-3 2-112 0,-1-3-351 16,-3 3 156-16</inkml:trace>
  <inkml:trace contextRef="#ctx0" brushRef="#br1" timeOffset="-42147.753">26426 8461 38 0,'0'0'288'0,"0"0"-36"0,0 0-28 0,0 0-25 16,0 0-27-16,0 0-29 0,0 0-31 0,0 0-31 15,0 0-50-15,18 9-54 0,-15-2-48 0,-1-2-68 16,2 3-80-16,5-1-235 0,-4 0 104 0</inkml:trace>
  <inkml:trace contextRef="#ctx0" brushRef="#br1" timeOffset="-41753.526">26854 8585 64 0,'0'-8'272'0,"-5"2"-26"0,4-1-20 16,-1 0-11-16,0 2-19 0,-3-2-16 0,3 2-15 16,-2-2-18-16,0 2-14 0,1 1-14 0,-1 0-13 15,-1 0-7-15,5 4-17 0,-5-1-1 0,5 1-12 16,-13 6-6-16,7-3-6 0,0 1-8 0,-2 1-5 16,2 0-8-16,0 2-11 0,1 0-11 0,0-1-2 15,2 3-5-15,-1 0-10 0,2 0-9 0,1 0-4 16,2 0-2-16,1-1 0 0,0 3-10 0,2-1 6 15,2-1-9-15,1 1 0 0,-1 0-1 0,1 0 3 16,1 0 3-16,-1-1-1 0,2-1 0 0,-3 1 4 16,4 3 1-16,-6-5 5 0,1-1-3 0,-3 3 1 0,0-2 5 15,0 1 0-15,-2-1 5 0,-2-2 0 16,2 2 0-16,-4 0 3 0,-1-2 1 0,-5 5 2 16,2-6-6-16,-1 3 1 0,0-1 8 0,-3-1-2 15,0 0-4-15,-2-1 1 0,1 1-9 0,-1-3-10 16,2-1-16-16,0 1-8 0,-1-4-26 0,4 1-23 0,3-2-28 15,-2-1-30-15,2-5-114 0,2-2-290 0,0-3 128 16</inkml:trace>
  <inkml:trace contextRef="#ctx0" brushRef="#br1" timeOffset="-41522.889">26970 8281 85 0,'-2'5'224'0,"1"2"-14"0,0 3-9 0,-2 5-7 16,2 2-16-16,1 9-13 0,-3 0-11 0,3-1-8 16,-1 4-16-16,2 0-11 0,0 2-11 0,2-1-9 15,-2 0-15-15,3-5-4 0,-2 4-8 16,1 1-9-16,1-4-13 0,0-2-20 0,-3-5-27 0,0-2-25 16,2 1-16-16,0-6-34 0,-2-1-14 0,0-1-16 15,0-2-15-15,3-1-10 0,-1-5-9 0,0 1-17 16,-3-3-104-16,0 0-279 0,0 0 123 0</inkml:trace>
  <inkml:trace contextRef="#ctx0" brushRef="#br1" timeOffset="-41081.283">26954 8599 14 0,'-1'-7'163'16,"-1"1"-11"-16,0 1-14 0,1 0-4 0,2 3-17 16,-1 2-5-16,0 0-8 0,2-6-2 0,-2 6-5 15,0 0-16-15,15 6-3 0,-8-5-8 0,1 0-11 16,3 2 3-16,6-1-16 0,2 1-4 0,0-3-3 15,4 0-2-15,5-3-4 0,-1 1-2 0,3-2-2 16,-5 1-5-16,-4-1 0 0,-1 1-8 0,-1-2 2 16,-1 2 2-16,-6-1-6 0,-1 1 0 0,-2 0-4 15,-4 1 2-15,3 0 0 0,-3-1 1 0,-5 3 7 16,1-3 9-16,-1 3 5 0,0 0 3 0,0 0 6 16,-19 5 4-16,6-1 2 0,-3 3-1 0,2 2-4 15,-4 1 4-15,1-1 1 0,2 2 1 0,-3 0-2 16,3 1-6-16,-2 0-4 0,3-3-2 0,-1 2-2 15,3 3-10-15,3-6 1 0,-1 2-3 0,6-1-3 16,-4-1-7-16,3 0-5 0,0-1-9 0,0 1-4 0,3-3-7 16,0-2-4-16,2 2-1 0,0-2 1 15,0-3-1-15,0 0-3 0,2 4-5 0,-2-4 0 16,0 0-2-16,14-7 4 0,-7 5-1 0,1-2 6 16,-3 2 3-16,1 0-1 0,-2 1 0 0,1-1 6 15,2 2 3-15,-7 0 1 0,11 0 2 0,-6 1 10 16,2 1 2-16,-3 0 5 0,1 0 0 0,1 3 0 15,2-2 0-15,-2 1 0 0,-2-1 1 0,5 2-4 16,-1-2-1-16,-1-1 0 0,4 0-1 0,0-2-16 0,2 0-28 16,-2-2-31-16,3-2-42 0,2-2-33 0,-2-4-23 15,1 1-29-15,-5 1-100 0,-1-2-321 16,0-2 142-16</inkml:trace>
  <inkml:trace contextRef="#ctx0" brushRef="#br1" timeOffset="-40412.678">27362 8618 4 0,'1'-7'95'0,"3"-1"39"15,-4 3 14-15,1 0 5 0,0 2-2 0,-1-1-11 16,0 4-12-16,0 0-6 0,0 0-4 0,0 0 14 15,0 0-3-15,2 17-5 0,-2-5-4 0,0 1-8 16,2 4-9-16,1-1-3 0,-2 1-13 0,0 0-2 16,3 0-12-16,-3-5-4 0,2 0-7 0,0-2-3 15,-1 0-14-15,-1-1-2 0,1-2 0 16,-1-1-3-16,-1-2-3 0,2-1-6 0,0 1-4 16,-2-4-5-16,0 0 3 0,0 0-6 0,0 0-4 15,9-9-7-15,-5 1-1 0,-1-1-6 0,3-7-9 0,-1 1-11 16,0-3-9-16,-2-1-6 0,3 2 3 0,-4 4 6 15,3 2 0-15,-3 4 1 0,0-3 4 0,1 5-4 16,-1 1 10-16,3 0-3 0,-2 2 6 0,-3 2 2 16,0 0 6-16,13 8 3 0,-9-3 8 0,4 2 4 15,-4 0 1-15,3 5 2 0,-1-4-2 0,1 2 0 16,1 1-4-16,-3-1 2 0,2 0-6 0,-1 1 4 16,2-3-1-16,1 1 0 0,-3-3-2 0,1 1-3 15,-1-2-1-15,2-1-11 0,-2-1-14 0,1-1-12 16,0 1-11-16,1-3-7 0,-2 0-15 0,2 0-7 15,1-3-2-15,1 1-12 0,-2-2 13 0,-1-2-3 16,1 0-2-16,1-1-4 0,1-1 4 0,-6 0 5 16,5-1 9-16,-1 1 2 0,-2-1 11 0,-1 1 14 15,-1-1-5-15,1-1 11 0,0 3 9 0,-1-5 11 16,-3 7 8-16,3-5-2 0,-3 5 16 0,2 0 10 16,-2-2 16-16,-1 2 0 0,0 1 18 0,3-1-4 15,-3 5-9-15,0-5 0 0,0 5-2 0,0 0-2 0,0 0 4 16,-13 8-2-16,6-3 5 0,0 1 0 15,-1 2-2-15,1 1-1 0,-1 3-8 0,2 0 0 16,1 0-4-16,-2 0-1 0,3 0-6 0,2 1 2 16,0-1-5-16,2-3 1 0,0 1-3 0,2 0-5 0,0-1 1 15,2-1 1-15,1-3-5 0,2 2 2 0,-1-5-4 16,2 1 4-16,-1-2-8 0,1-1-5 16,3-4-4-16,2 3-3 0,-4-4-7 0,4-1-1 15,-3 0-1-15,2-2 3 0,-2 1-7 0,-2-1 7 16,-2 1-7-16,3-1 10 0,-4 3 1 0,-1-1 9 15,0 3 1-15,-2 1 12 0,2-1 1 0,-1 1 6 0,-3 2 3 16,2-2 6-16,-2 2-5 0,0 0 4 0,0 0 3 16,0 11 6-16,-1-4 7 0,1-1-6 15,0 3 1-15,0 2 1 0,0-2-4 0,3 0-6 0,-2 4 2 16,1-5-3-16,2 3-6 0,1-5-12 16,-1 2-15-16,1-4-27 0,4 1-42 0,3 0-31 15,4-4-58-15,-2-2-180 0,3-4-374 0,2 0 166 0</inkml:trace>
  <inkml:trace contextRef="#ctx0" brushRef="#br1" timeOffset="-40196.527">28325 8635 181 0,'-4'0'266'0,"4"0"-27"0,-6 2-24 0,6-2-20 16,0 0-20-16,0 0-19 0,0 0-13 0,0 0-18 16,25-1-11-16,-14 0-11 0,9 1-31 0,-7-3-35 15,2 2-48-15,-2-2-45 0,0 2-42 0,1-6-49 16,-4 5-139-16,-3-1-308 0,0-1 137 0</inkml:trace>
  <inkml:trace contextRef="#ctx0" brushRef="#br1" timeOffset="-40037.579">28274 8744 107 0,'5'5'205'0,"1"-1"-8"0,4 2-10 0,1-1-13 16,6-1-17-16,2-2-17 0,1 0-13 0,11 1-15 16,-3-5-9-16,0 1-30 0,2-1-53 0,-1 0-53 15,-2-3-73-15,-6-2-139 0,-4 2-263 0,2-3 117 16</inkml:trace>
  <inkml:trace contextRef="#ctx0" brushRef="#br1" timeOffset="-37044.555">29084 8306 77 0,'-2'-3'187'15,"2"3"-7"-15,-4-5-15 0,4 5-12 0,-3-2-18 16,3 2-10-16,0 0-17 0,0 0-13 16,0 0 2-16,0 11-9 0,0-5 2 0,0 5-6 15,3 10-1-15,-1-2-2 0,2 7-1 0,-4 2-4 0,4 2-8 16,-1 0-5-16,-2 3-4 0,0-4-2 0,4 0-11 15,-2 0-1-15,-1 1-4 0,0 1-4 0,0-5-2 16,-3-3-5-16,2-4-2 0,-2-2-3 0,-2 2-6 16,2-1 1-16,0-2-8 0,-2-4-12 0,3-1-17 15,-1 0-14-15,-3-4-26 0,4-2-8 0,0 1-16 16,-1-2-12-16,1 0-6 0,0-4-7 0,0 0-9 16,5 1-7-16,-5-1-6 0,8-10-5 0,-3 2-108 15,-1-1-260-15,1-6 116 0</inkml:trace>
  <inkml:trace contextRef="#ctx0" brushRef="#br1" timeOffset="-36694.557">29259 8468 19 0,'0'-5'138'0,"2"2"-1"16,1 2-11-16,-3 1 5 0,0 0 3 0,0 0 6 16,0 15-3-16,0-7-4 0,0 5-7 0,-1 3-2 15,-1 1-2-15,0 0-7 0,2 2-4 0,-1 6-5 16,1-5-8-16,1 3-8 0,-1-2-5 0,0 0-7 15,2-3-10-15,1 1-6 0,1-1-8 0,0-3-1 16,0 1-8-16,-3-4-2 0,4 1-7 0,0-4-2 16,2 0-6-16,-2 2 0 0,-1-9-5 0,1 6 0 15,1-4-5-15,1-1-3 0,0-2 2 0,0-1 2 16,4-1-10-16,1-4 2 0,0-1-3 0,-1 0 0 16,3-6 2-16,0 0-5 0,1-2 2 0,-3-2-1 15,-1-1-4-15,-2 1-2 0,2-1 2 0,-4-1 0 16,-2-8-1-16,-1 2 2 0,-3 6 0 0,-2 0 0 15,-2 1 1-15,-1 0-3 0,2 2 2 0,-6 0 3 16,3 4-1-16,-4 1 1 0,-4-3 1 0,3 6-2 0,-5-2 0 16,0 2-3-16,-1 3-5 0,-3 1-16 15,2 5-23-15,-3 0-40 0,-2 1-39 0,4 3-50 16,-1 0-62-16,1 4-129 0,-1-4-392 0,8-1 174 16</inkml:trace>
  <inkml:trace contextRef="#ctx0" brushRef="#br1" timeOffset="-35699.142">29939 8246 69 0,'0'0'144'0,"0"-4"-11"15,0 4-11-15,-1-4-13 0,1 4 5 0,-3-4-15 0,3 4-6 16,0 0-2-16,0 0-7 0,0 0 0 0,0-5-3 15,0 5-1-15,0 0 2 0,0 0-3 0,0 0 0 16,0 0-3-16,0 0-2 0,0 0-5 0,0 0-4 16,0 0 5-16,-10 16-5 0,2-7 5 0,-2 5 0 15,-3 12 0-15,-2 3-2 0,-4-1 1 0,-4 14 0 16,1 1 3-16,-6 3-7 0,6 1-6 0,2 1-2 16,-6 3-4-16,6 0-2 0,-1-5-6 0,-2 1-1 15,4-4 1-15,3-8-9 0,-2 8 0 0,5-16-4 16,-2 2-4-16,3-3 0 0,-1-2-5 0,3-6-5 15,4 1-1-15,-1-6-1 0,3-2 3 0,-2-3-8 16,2 1-5-16,2-4-10 0,-1 0-14 0,2-2-14 16,-2 1-15-16,2 1-22 0,-2-2-20 0,3-3-30 15,0 0-39-15,0 0-28 0,0 0-34 0,0 0-147 16,11-20-396-16,-9 10 175 0</inkml:trace>
  <inkml:trace contextRef="#ctx0" brushRef="#br1" timeOffset="-34868.257">29884 8593 203 0,'0'0'199'0,"0"0"-13"0,0 0-14 0,0 13-14 16,0-9-9-16,3 1-11 0,-3 7-11 0,2-3-15 15,2 2-10-15,-3 1-5 0,1-2-10 0,0 2-11 16,2-1-8-16,-3 0-5 0,1-2-9 0,0 3-4 16,2-4-7-16,0 2 0 0,0-1-7 0,-2-4-4 15,-1-1-1-15,-1 1-5 0,4 0-6 0,-1-3 2 16,-2 1-8-16,-1 0 2 0,4 0-1 0,-4-3 0 16,0 0-3-16,5 0-1 0,-5 0-1 0,5-8 2 15,3 3-4-15,-4-2 0 0,-2 2-2 0,3 0 1 16,-1-2-3-16,0 3 0 0,0-2 1 0,0 2 9 15,-2-1-1-15,2 4-5 0,-4 1 4 0,4-2 0 16,-4 2 10-16,0 0 2 0,10 3 4 0,-6 1 2 16,1 1-5-16,1 2 2 0,-2-1-3 0,3 3-3 0,-1-1-2 15,2 0 0-15,-2 1-5 0,1-1-2 16,0 0 0-16,0-2-2 0,1 2 0 0,0-4 0 16,-3 1-2-16,3-1-2 0,-2 0 0 0,-1-1-1 15,1-3-2-15,1 0 0 0,-7 0 1 0,10-3-5 0,-5 3-2 16,2-4 1-16,-3-2-5 0,-2-1-5 15,2 0 2-15,0 0-10 0,2-5 0 0,-3 0-6 0,-3 0 2 16,0 0-4-16,1-3 2 0,-2-2 1 16,-2 2 2-16,-3-4 5 0,5 7 5 0,-3 2 2 0,0-2 6 15,0 5 10-15,0-3 8 0,-1 0 6 0,4 6 4 16,-2-1-4-16,-3 1-3 0,6 1 1 16,-2 0-6-16,2 3-2 0,0 0 2 0,0 0-3 15,0 0-4-15,0 0 3 0,0 0 2 0,0 0-3 0,0 0 2 16,8 12-2-16,-3-7-3 0,2-2 1 0,-1 2 0 15,1-2-1-15,3 1-3 0,-4-3 2 0,6 0 0 16,1 1 2-16,-1 0-5 0,1-2 1 16,4 0-2-16,1-5 2 0,-7 1 1 0,4 2-4 0,-2-4 0 15,0 2-5-15,-1-2-2 0,-1 0-3 0,-2 1-2 16,1-5 2-16,-1 3 3 0,-1 0-3 0,-4 2 3 16,-1-2 1-16,1 2 0 0,-1 0 6 0,-2 2-2 15,3-3-1-15,-4 3 4 0,1 0 2 0,-1 3-4 16,-2-6 1-16,2 6-1 0,-7-1 4 0,7 1-2 15,0 0 1-15,-14 5 3 0,9 0-4 0,-3 2 3 16,3-2 6-16,-1 1 1 0,-3 5 4 0,1 4 1 16,3-5 2-16,1 6-3 0,-2 0 3 0,2 0-1 15,0 2-1-15,3-1 0 0,-1-4 1 0,2 2 0 16,2-1-2-16,1 0-1 0,1-3 0 0,-1 1-3 16,6-3-2-16,-4 1 0 0,3-4-1 0,1 2-1 15,2-5-2-15,2-1 4 0,4 0-7 0,-4-4-10 16,6 0-18-16,0-4-23 0,-2 0-16 0,2-3-31 15,-4 1-13-15,9-7-29 0,-1-2-15 0,-10 6-18 16,1 1-162-16,-5 2-363 0,-1-2 161 0</inkml:trace>
  <inkml:trace contextRef="#ctx0" brushRef="#br1" timeOffset="-34381.642">30494 8764 88 0,'-4'4'135'0,"4"-4"-9"16,0 0-5-16,0 0-13 0,0 0-2 0,7 2-11 15,-7-2-6-15,0 0-3 0,0 0-7 0,15-9-2 16,-10 7-5-16,2-4-7 0,-2 2-6 0,3-3-6 15,-3 0-3-15,3-2-7 0,-2 2 2 0,-1-1-2 16,-1 0 0-16,1 1 1 0,-1 1 7 0,0-2-1 16,-3 1 1-16,4 0 5 0,-5 0-1 0,3-3 1 15,-3 6-1-15,0-2 3 0,-3 0-8 0,6 2-1 0,-3-3-2 16,-3 3-3-16,3 4-3 0,4-5-6 16,-4 5-3-16,-1-4-2 0,1 4-4 0,0 0-1 15,0 0-8-15,0 0 3 0,0 0-6 0,0 0-3 16,0 0 0-16,-13 9 0 0,12-7-2 0,-6 7-1 0,6-4 3 15,-3 6 5-15,0-1-5 0,3-2-1 16,-4 9 1-16,1-4 4 0,4 3-4 0,0-2-1 16,0 2-5-16,4-1 2 0,-1-3 2 0,0 0-1 15,1-2 1-15,1-1-3 0,3 3 0 0,0-4-5 0,2-1-1 16,0-2 4-16,4-3-4 0,3-2-18 16,-3-2-17-16,5-1-19 0,0-4-20 0,-1 1-16 15,-1-5-18-15,1 1-9 0,-2-4-5 0,3-5-5 16,-1-1-7-16,-4 4 3 0,2-6-5 0,-5-2 10 15,0 2-11-15,-2-3-77 0,-2-1-231 0,-3 0 103 0</inkml:trace>
  <inkml:trace contextRef="#ctx0" brushRef="#br1" timeOffset="-33830.667">30865 8444 290 0,'0'-18'30'0,"-1"3"38"0,-1 1 23 0,-1 5 13 15,-2-1 11-15,3 3-3 0,-1 1 4 0,0 4-6 16,1 0-6-16,2 2-8 0,-7-3-3 0,7 3-5 16,-5 11-3-16,1-6-5 0,3 6-2 0,-1 0-4 15,-2 7 6-15,1 0-5 0,3 1-2 0,-1 0 0 16,0 8 3-16,2-3-2 0,-2-3 1 0,2-2-4 15,0 0-2-15,-1-2-3 0,0 1-9 0,0 2-4 16,0-8-5-16,4 5-4 0,-4-5-4 0,3-1-4 16,-3-2-5-16,2 2 14 0,1-5-5 0,-1 2-4 15,-2-3-3-15,0-1 0 0,0 0-7 0,3-2-4 16,-2 2-2-16,-1-4-3 0,3 3-1 0,-3-3-2 16,0 0-1-16,0 0-4 0,10-4-8 0,-5-3-4 15,0 4-2-15,-1-1-1 0,0-1-6 0,0-1-3 16,1 2 4-16,-1-1-6 0,1-2 3 0,1 2 4 15,-2 2 0-15,-2-2-1 0,4-1 1 0,-4 3-1 16,1 1 7-16,-1-1-4 0,-2 3 1 0,4-6 2 16,-3 5-2-16,-1 1 1 0,5-3 6 0,-5 3-3 15,0 0-1-15,0 0 0 0,0 0 1 0,0 0 0 16,0 0-1-16,7 0 1 0,-7 0 7 0,0 0-6 16,0 0 4-16,0 0-5 0,0 0 3 0,4 4 3 15,-4-4-6-15,-2 8 3 0,2-8-1 0,-2 5 2 16,2-5 0-16,-2 3-2 0,-1-1 0 0,3-2 0 15,-3 4 1-15,3-4-2 0,-1 5 5 0,1-5-5 16,-4 3 4-16,4-3-3 0,-2 3 1 0,2-3-4 16,-2 5 0-16,2-5 3 0,0 0 4 0,-1 4-6 15,1-4 2-15,1 5-1 0,1-2 2 0,0 1-2 16,2-1 1-16,-4-3 3 0,4 7 0 0,1-4 0 16,0 1-1-16,1 1 1 0,2 1 2 0,3-2 1 15,1 1-3-15,-1 0 2 0,6 2 0 0,-2 1 0 16,2-3 1-16,2 0 6 0,-2 3-9 0,1-3 2 15,1 2 2-15,-2-2-4 0,-1-1 1 0,1-1-1 16,-5 0-1-16,1-3 2 0,-2 3-2 0,-3-2-6 16,1 0-16-16,-1-2-27 0,-3 0-41 0,1-4-39 15,-2 1-53-15,0 0-48 0,-4 2-148 0,3-5-408 0,-3 2 181 16</inkml:trace>
  <inkml:trace contextRef="#ctx0" brushRef="#br1" timeOffset="-32423.736">29644 8028 50 0,'0'0'180'0,"0"0"-26"0,-6-3-10 0,6 3-15 16,0 0-1-16,0 0-13 0,0 0 17 0,-2 10-10 16,0-4 3-16,0 2-8 0,1 8-1 0,0-3-6 15,0 1-8-15,1 2-2 0,-2 2-7 16,2 2-9-16,-2-2-10 0,-1 0-4 0,3-1-4 16,-1 3-9-16,0-4-5 0,-1-3-5 0,1 4-7 0,2-5-1 15,-1 0-4-15,0-3-3 0,-2 1-6 0,2-3-5 16,0-2 1-16,0-1-3 0,-2 0-1 0,4 0-2 15,-2-4-2-15,0 8-1 0,-2-6-1 16,2-2 0-16,0 0-3 0,0 0-3 0,0 0-2 0,0 0-3 16,0-12-2-16,0 6 1 0,3-3-4 0,-2 0 0 15,2-4-4-15,-2 2 2 0,4-4-2 0,-2 2 2 16,-1 2 1-16,2 0 0 0,-1 0-1 16,-1 1 1-16,3 2-2 0,-3 2 6 0,0 1-2 0,1 0-3 15,-1 3 0-15,2-1 3 0,-4 3 2 0,9 0-2 16,-9 0-2-16,10 5 5 0,-5 0-2 15,2 2 4-15,-1 1-1 0,0 1 1 0,2 0-4 0,1-1 1 16,0 4 1-16,1-5 0 0,-3 2-3 0,-1-2 6 16,2 1-6-16,-2-3 2 0,1 0 2 0,-1-2-1 15,-1 1 2-15,-1-1-3 0,4-1 3 0,-3-1-4 16,1-1 3-16,3-5-1 0,-2 3-1 0,1-1 0 16,-1-1 0-16,2-4 0 0,-3 0-3 0,4-1-8 15,-5 0-5-15,5-4-2 0,-3 3-1 0,-2-3-1 16,-1 2 4-16,-1-3 2 0,-1 2-1 0,-1 2 1 15,2 0 6-15,-3 3-1 0,-3 0 2 0,3-1 1 16,-1 3 0-16,1 0 9 0,-2 1-2 0,0 1 2 16,2 3 2-16,-4-7 1 0,3 5-2 0,1 2-4 15,-5-3-1-15,5 3 2 0,0 0 0 0,0 0 2 16,-5 0 1-16,5 0-5 0,0 0 0 0,-8 4 0 16,8 0 0-16,0-4 2 0,2 7 2 0,-2-3 2 15,2 0-4-15,-2 1-1 0,2-1 2 0,1 0-3 16,1 1 4-16,1-2-2 0,-1 3 0 0,1-2 2 15,0 0-1-15,0 1 1 0,4-1 1 0,0 0-1 16,-4-3-1-16,3 2 0 0,2 2-3 0,2-2 4 16,-2-1 0-16,-1 0 0 0,-1-1-1 0,-2 1-1 15,0 0-4-15,2 0-1 0,-3 0-6 0,-1 1 5 0,0-2 3 16,-4-1-5-16,5 1 5 0,-4 2-2 16,-1-3-3-16,0 0 7 0,2 4-2 0,-2-4-1 15,0 0 0-15,-8 6 1 0,4-4 2 0,4-2-1 16,-9 2 2-16,4-1-4 0,1 1 1 0,4-2 5 0,-9 1-5 15,9-1 2-15,-5 2 3 0,5-2-3 0,-6 0-1 16,6 0 2-16,0 0 2 0,0 0-5 16,0 0 1-16,-9 0 1 0,9 0-2 0,0 0-1 15,0 0 3-15,0 0 1 0,0 0 0 0,0 0-2 0,0 0 0 16,0 0 0-16,0 0 2 0,10-10 0 0,-6 7-4 16,0-2 6-16,2 0-2 0,-1 0-1 15,4-2 1-15,1 0-1 0,-1-1-3 0,4-5 6 16,2 2 12-16,-1 0-5 0,-1-3 0 0,1 1-1 15,0 1-3-15,-1-2 0 0,1 0 3 0,-4 1-6 0,3-1 0 16,-4-2 4-16,-1 2-3 0,-2-1 2 0,-1 4 0 16,-1-2-2-16,-4 4 0 0,1-1 3 0,-1 4 5 15,-1-1 9-15,0 1 0 0,-3-1 6 16,0 3 3-16,3-1 2 0,-3 1-4 0,0 0 0 0,4 4 0 16,-4-4-5-16,4 4-1 0,0 0-2 0,-10 6-2 15,5-4-1-15,4 5 1 0,-2 1-6 0,-1 1-1 16,4 0 2-16,0 2-6 0,0 0 6 15,4 2 1-15,-4 0-7 0,4 1-2 0,2-5 1 0,-2 4 0 16,4-1 1-16,-3 0-3 0,0 0 0 0,0-5 7 16,2 3-10-16,-2-3 2 0,-3-1 2 0,2 0-3 15,-3-1 1-15,2 1 0 0,-2-1 2 0,-1 1-7 16,0-2-11-16,-1 3-23 0,-3-1-23 16,-1 1-32-16,-1 1-37 0,-3 1-46 0,-4 1-221 0,-2 2-428 15,-5-3 189-15</inkml:trace>
  <inkml:trace contextRef="#ctx0" brushRef="#br1" timeOffset="-30387.411">28504 9740 68 0,'3'-3'133'16,"1"1"-6"-16,-4 2-15 0,7-4-6 0,-1 1-6 16,0 1-9-16,1 2-7 0,-3-2-11 0,3 1-5 15,-1 0-10-15,-6 1-3 0,8-1-5 0,-8 1-7 16,7-3-8-16,-5 1 0 0,-2 2-9 0,0 0-7 16,7-2 0-16,-7 2-14 0,0 0-6 0,0 0-3 15,0 0-12-15,0 0-9 0,10 1-1 0,-10-1-13 16,0 0-4-16,8 0-18 0,-8 0-21 0,5-1-87 15,-5 1-182-15,5-3 81 0</inkml:trace>
  <inkml:trace contextRef="#ctx0" brushRef="#br1" timeOffset="-28780.632">29117 9559 92 0,'0'0'101'0,"0"0"-15"0,0 0-4 0,0 0 4 16,0 0 7-16,0 0-8 0,0 0-9 0,0 0 2 16,0 0 0-16,0 0-3 0,0 0-4 0,0 0 1 15,0 0-4-15,0 0-4 0,0 0 3 0,0 0-8 16,0 0-9-16,0 0 5 0,0 0-4 0,0 0-5 16,0 0-14-16,0 0 3 0,0 0-4 0,-5-8-3 15,5 8 0-15,0 0-3 0,0-7-2 0,0 7-6 16,0-5 0-16,2 1-2 0,-1 0 1 0,0-1 0 15,2 0-4-15,-2-1 2 0,2 0-3 0,2 0-2 16,-2 1-7-16,1-2 6 0,0 2-2 0,3 0 0 16,-2-4 0-16,2 8-1 0,0-3-3 0,-1 2 1 15,1-2-1-15,4 1-2 0,-3 3 2 0,3 0-2 16,1 6 4-16,-3-1 2 16,0 2-1-16,4 5 6 0,-1 1 7 0,-4 1 0 0,-2 3 0 0,3 6 1 15,-4-2 5-15,-5-3-4 0,3 7 3 0,-6 2-8 16,-1-8-9-16,-1 1 8 0,-1 0 3 0,-2-2-3 15,-2 4-3-15,-3-5-2 0,2-1-2 0,0-2 3 16,-4 3-7-16,0-5-3 0,-2 0-1 0,2-2-7 16,-2-3-4-16,1 0-5 0,-1 0 4 0,4-5-3 15,-1 3 2-15,5-3 2 0,-5-2-9 0,5-2 2 16,-4-1 3-16,7 0-3 0,-3-3 1 0,5-1 7 16,-1 2-1-16,3-7-1 0,0 2 1 0,2-2 2 15,0 0-2-15,4 0 2 0,-3 4-5 0,3-2 0 16,0 0 8-16,3 3 3 0,4 1 6 0,-5 1 0 15,2 1-1-15,5 1 1 0,-2 3 7 0,1 1 1 16,2 1-1-16,-1 2-2 0,3 1-2 0,0 2 5 16,-4 0 1-16,5 3-1 0,-2 0-3 0,1-3 0 0,-2 3 3 15,1-1-3-15,0-2-5 0,-3-1 1 16,-2 0 2-16,3-1-3 0,-3-2-7 0,0 1-13 16,-1-1-20-16,-1-2-24 0,2 0-21 0,2-3-20 15,-3-1-18-15,0-1-28 0,1-3-87 0,-4 4-255 16,3-4 113-16</inkml:trace>
  <inkml:trace contextRef="#ctx0" brushRef="#br1" timeOffset="-28423.614">29575 9523 102 0,'0'0'166'0,"-9"0"-1"0,9 0-5 0,-17 8-12 15,7-4-10-15,4 1-10 0,-3 2-6 0,-3 2-13 16,2-1-7-16,1 0-6 0,-4 5-13 0,4-5-11 15,4 3-2-15,0-4-6 0,-2 3-8 0,1 0-6 0,5-2-2 16,-1 2-13-16,2-3 7 0,-2-2-12 16,4 2-3-16,0-3-3 0,3 2 0 0,-1-2-3 0,2 1-4 15,2 1-1-15,-3-2 0 0,4-2-6 0,1 1 2 16,2 1-5-16,-2-1-1 0,3-1 3 16,-4 2-5-16,0-1 5 0,1 2-3 0,-1-2-2 0,-1 2-3 15,-2-1 9-15,4 1-6 0,-3-1 1 0,-2 0 1 16,0 2-3-16,2-3 2 0,-4 2-2 0,2 2 2 15,-2-4-3-15,-1 3 7 0,1 0-4 0,-2-1 5 16,-1 1-3-16,0-2-1 0,0 1-1 0,-1 0 3 16,0-1 2-16,-1 1-4 0,-3-1-6 0,0 0-5 15,-1-2-3-15,-2 5-10 0,2-4-8 16,-3-1-10-16,-3 1-21 0,2-3-11 0,0 0-18 16,0-1-19-16,-1-3-19 0,1 1-17 0,-3-4-132 0,-1-1-295 15,4-1 131-15</inkml:trace>
  <inkml:trace contextRef="#ctx0" brushRef="#br1" timeOffset="-28192.209">29578 9432 19 0,'17'-11'175'15,"2"5"-1"-15,-2-2-8 0,7-2-10 0,-2 5-2 16,-3-2-5-16,8-1-8 0,3-1-2 0,-1 2-10 15,3 2-14-15,-4-1-8 0,1-2-11 0,-10 5-9 16,3 0-10-16,-4-1-7 0,-4 1-8 0,-1-1-6 16,-3 3-6-16,2-1-7 0,-5 1-5 0,0-1-11 15,-3 2-25-15,1 0-38 0,-5 0-40 0,0 0-39 16,0 0-43-16,0 0-151 0,0 0-333 0,-12 10 149 16</inkml:trace>
  <inkml:trace contextRef="#ctx0" brushRef="#br1" timeOffset="-27440.597">28530 10612 24 0,'0'0'136'0,"0"0"-15"0,0 0-20 0,0 0 0 16,0 0-8-16,0 0-8 0,0 0 0 16,0 0-6-16,0 0 3 0,0 0-10 0,12-3 3 15,-6 1-6-15,-6 2 2 0,12-1-4 0,-1-3-9 0,1 2 1 16,-2-1-7-16,2 2-1 0,3-3-5 0,-2 2-4 15,1-1-1-15,0 1-12 0,4-3 8 0,-1 5-5 16,1-1-8-16,-2-1 7 0,-4 0-14 0,1 1-1 16,-1-1-1-16,-1 1-2 0,-4 1-2 0,-2-1-22 15,-5 1-17-15,14 0-23 0,-10-2-16 0,1 1-26 16,-5 1-39-16,0 0-111 0,0 0-262 0,0 0 117 16</inkml:trace>
  <inkml:trace contextRef="#ctx0" brushRef="#br1" timeOffset="-24348.435">29466 10367 18 0,'0'0'50'0,"0"0"-4"15,0 0-6-15,0 0-1 0,0 0-1 0,0 0-3 16,0 0-3-16,0 0 2 0,0 0-6 0,0 0-4 16,0 0-2-16,0 0-3 0,0-3 0 0,0 3-2 15,0 0-2-15,0 0-4 0,0 0-2 0,0 0 6 16,0 0-6-16,0 0 0 0,0 0 2 0,0 0 0 15,0 0-3-15,0 0 2 0,0 0-2 0,0 0-5 16,0 0-1-16,0 0 8 0,0 0-1 0,0 0-5 16,0 0 9-16,0 0-6 0,0 0 4 0,0 0-9 15,0 0 8-15,0 0 8 0,0 0-7 0,0 0-9 16,0 0 3-16,4-4 10 0,-4 4-5 0,0 0-2 16,0 0-2-16,0 0 8 0,0 0-8 0,0 0 5 15,0 0-2-15,0 0-4 0,0 0 6 0,0 0-5 16,0 0 8-16,0 0-8 0,0 0 3 0,0 0 4 15,0 0 1-15,0 0-2 0,0 0-1 0,0 0 3 16,0 0 0-16,0 0 3 0,0 0-2 0,0 0 3 16,0 0-8-16,0 0-11 0,0 0 15 0,0 0-4 15,0 0 4-15,0 0-3 0,0 0-7 0,0 0 5 0,0 0-5 16,0 0 6-16,0 0-1 0,0 0-4 16,0 0 9-16,0 0-4 0,0 0-3 0,0 0-2 15,0 0 3-15,0 0 2 0,0 0-3 0,0 0 10 16,0 0-2-16,0 0-2 0,0 0-12 0,0 0 25 0,0 0-7 15,0 0-2-15,0 0-3 0,0 0 0 16,0 0-5-16,0 0 4 0,-9-3-1 0,9 3-1 0,0 0-4 16,0 0 3-16,0 0-1 0,0 0-6 15,0 0 4-15,0 0 2 0,0 0 0 0,0 0 0 0,0 0 5 16,-5-2-5-16,5 2-2 0,0 0 2 0,0 0 5 16,0 0-2-16,0 0 3 0,0 0-5 15,0 0-4-15,0 0 4 0,0 0-1 0,0 0 0 16,0 0-4-16,0 0-1 0,0 0-2 0,0 0 1 15,0 0-1-15,0 0 4 0,0 0 1 0,0 0-3 0,0 0 5 16,15-3-1-16,-11 2-3 0,1-2-8 0,-1 2 10 16,1-3 4-16,4 1-1 0,0-1-2 0,3 1 0 15,0-4 2-15,3 2-4 0,0-2 2 0,-1-1-4 16,2-1 6-16,0 1-6 0,-1 0 6 0,-3 0 2 16,4 0-7-16,-7 3-3 0,4-2-1 0,-3-1 2 15,-1 4-3-15,0-1 6 0,0 0-4 0,-4 0-1 16,0 1 3-16,-1 4 14 0,1-6 5 0,-1 2 4 15,1 3 3-15,-5 1 5 0,3-1 2 0,-3 1-2 16,5-3 7-16,-5 3-4 0,0 0-7 0,0 0-2 16,0 0-1-16,1 15 3 0,-2-6 5 0,-2 3 2 15,2 7 4-15,-2 6 2 0,-3-6 1 0,6 5-4 16,-1 3-2-16,-2-1 0 0,3 1-1 0,0-8-4 16,0-1 1-16,0 2-6 0,4-1-2 0,-4 0 1 15,0 0-3-15,0-3-2 0,0 0-4 0,0-5-4 16,0 1-1-16,4-3-4 0,-3 0-7 0,-2-2-11 15,1-1-20-15,-4 1-19 0,8-5-7 0,-8 3-19 16,4-5-17-16,0 0-21 0,-1 4-29 0,1-4-22 16,0 0-17-16,0 0-120 0,-8-11-323 0,4 6 143 15</inkml:trace>
  <inkml:trace contextRef="#ctx0" brushRef="#br1" timeOffset="-24154.999">29526 10481 136 0,'0'0'145'0,"0"0"-9"0,0 0-9 0,26-5-7 15,-15 2-9-15,2-2-8 0,4-1-4 0,1 1-10 16,1-2-15-16,8-1 1 0,3-2-11 0,-3 0-6 16,4 1-3-16,-3 1-11 0,3-1 1 0,-5-2-21 0,-6 5-42 15,5-1-39-15,-6-1-44 0,-2 1-121 16,-6 2-240-16,1 0 107 0</inkml:trace>
  <inkml:trace contextRef="#ctx0" brushRef="#br1" timeOffset="-23978.289">30106 10367 174 0,'0'0'213'0,"0"0"-17"0,0 0-19 0,0 0-16 15,0 0-18-15,0 0-20 0,0 0-33 16,0 0-37-16,0 0-41 0,0 0-62 0,0 0-37 0,0 0-115 16,0 0-217-16,0 0 97 0</inkml:trace>
  <inkml:trace contextRef="#ctx0" brushRef="#br1" timeOffset="-23505.612">30345 10272 36 0,'0'-4'221'0,"3"-2"-1"0,-2 4 2 0,-2-2-7 0,1-1-15 15,0 0-17-15,0 5-16 0,-3-6-6 0,3 6-10 16,0-4-13-16,0 4-13 0,-5-4-13 0,5 4-10 16,-3-3-10-16,3 3-11 0,0 0-10 0,-11 2-6 15,11-2-6-15,-9 4-6 0,5-2-4 0,-2 2-5 16,0-1-7-16,1 1-3 0,1 1-1 0,-1 0-5 15,1-1-5-15,-1 4-3 0,2-1-1 0,2-2-3 16,0 1-3-16,1 0-3 0,1-1 1 0,0 2 0 16,2-2-7-16,2 0 4 0,1 2-4 0,-1-2-1 15,4-3 2-15,1 3-1 0,1-1 7 0,0 0-5 16,3-3-4-16,-2 3-2 0,-1 0-3 0,2-1 6 16,0 2 2-16,-2-1-2 0,0-2-3 15,-1 1 2-15,1 2-4 0,-2 2 2 0,4-3 0 0,-7 2 0 16,1-2 0-16,0 2 1 0,-1-2 0 0,2 2 0 15,-1 1 0-15,-3-2-2 0,0 1 1 0,-2-2 3 16,1 1-2-16,-1 1 1 0,-2-1 0 0,2-2 0 16,-2 2-1-16,0-5 3 0,0 7-2 0,-2-2 2 15,-3 0-2-15,1-1 3 0,0 1-4 0,-1 0 0 16,-1-3-1-16,-2 1-4 0,-2 2-2 0,1-1-8 16,-4-1-9-16,-3-1-5 0,2 1-17 0,-2-2-8 15,2 0-17-15,-4-1-13 0,4 0-21 0,-4-1-11 16,3-3-13-16,0 0-14 0,3 1-16 0,-4-4-10 15,0-3-28-15,1 1-100 0,0-1-320 0,3-4 142 16</inkml:trace>
  <inkml:trace contextRef="#ctx0" brushRef="#br1" timeOffset="-23272.579">30307 10169 2 0,'14'-5'175'0,"-4"-2"8"15,8 0 3-15,0-1-6 0,0-1 0 0,8-3-5 16,-1 1 0-16,2 1-7 0,0-3-7 0,2 0-8 16,2 4-9-16,-2 0-15 0,2-4-9 0,-3 5-10 15,-1 4-11-15,-8-3-12 0,-2 1-8 0,-5 2-8 0,-5 1-11 16,3-1 0-16,0 4-9 0,-5-2-8 16,-1 1 1-16,0-2-7 0,-4 3-12 0,5-1-15 15,-5 1-37-15,0 0-46 0,0 0-60 0,0 0-66 16,-20 14-214-16,6-6-447 0,-3-4 198 0</inkml:trace>
  <inkml:trace contextRef="#ctx0" brushRef="#br1" timeOffset="-18165.09">26448 8987 135 0,'0'0'221'0,"0"5"-20"0,0-5-19 0,0 0-12 16,0 0-12-16,0 6-8 0,1-4-4 0,-1-2-6 15,4 5-4-15,-4 0-7 0,6-2-8 0,1 3-3 16,-2-1-14-16,0-2-8 0,2 2-3 0,0 2-6 16,2 1-2-16,0 1 2 0,2 3-5 0,1 0 1 15,-3 2 1-15,4 3-1 0,-3 3 0 0,2 2-5 16,0 0-2-16,-1 0-6 0,2 2 1 0,0-1-6 15,-1-2-7-15,-1 4-4 0,2-3-6 0,0-3-9 16,0 3-3-16,1-2 1 0,-4-4-8 0,2 1-1 16,-1-4-1-16,-1 1-4 0,-2 0-5 0,1-4-2 15,-3 0-13-15,1-3-16 0,-2 1-16 0,-3-2-21 16,2-1-20-16,2 1-21 0,-6-2-18 0,3-1-19 16,-2-1-27-16,-1-2-28 0,0 0-28 0,0 0-35 15,0 0-166-15,0-15-444 0,-2 8 197 0</inkml:trace>
  <inkml:trace contextRef="#ctx0" brushRef="#br1" timeOffset="-17815.968">26790 9034 137 0,'0'0'217'16,"-5"-5"-5"-16,5 1-1 0,0 4-7 0,-2-6-14 15,2 6-16-15,0 0-11 0,-1-2-18 0,1 2-13 0,0 0-14 16,0 0-7-16,0 0-7 0,0 0-2 0,-13 12-5 16,5-5-2-16,-2 5-5 0,-3 4-5 0,-5 5 2 15,0 0-4-15,-1 1-2 0,1 3-2 16,0-4-2-16,-1 4-4 0,2 1 10 0,-4-2-19 0,2 1 2 16,1 0-7-16,-3 0-3 0,1-2 1 15,3 0-4-15,-2 1-5 0,1-3-1 0,4 1-6 16,-3-1 4-16,4-5-1 0,2-1-2 0,-3-1-2 15,0 1-2-15,4-3-3 0,0-3-4 0,-4 1-3 0,5 1-5 16,1-3-1-16,-1 0-5 0,1 1 0 0,-3-4-10 16,3 3-17-16,1-3-13 0,-5-3-20 15,6 4-13-15,-1-1-22 0,2-2-26 0,-1-1-41 0,-2-1-53 16,8-1-58-16,-9-3-264 0,9 3-563 0,-7-4 249 16</inkml:trace>
  <inkml:trace contextRef="#ctx0" brushRef="#br2" timeOffset="49318.646">2155 13467 9 0,'0'0'74'0,"0"0"11"0,0 0-17 15,0 0-9-15,0 0 0 0,0 0-5 0,0 0-6 16,0 0-1-16,0 0-2 0,0 0 1 0,0 0 4 15,0 0-1-15,0 0 4 0,0 0 3 0,0 0-8 16,0 0 14-16,0 0-4 0,0 0 2 0,0 0 3 16,0 0-13-16,0 0 3 0,0 0 4 0,0 0-1 15,0 0-1-15,0 0 5 0,0 0-4 0,0 0-2 16,0 0-2-16,0 0 3 0,0 0-3 0,0 0 5 16,0 0-5-16,0 0 7 0,0 0-6 0,0 0 1 15,0 0-4-15,0 0-5 0,0 0 0 0,0 0 3 16,0 0-3-16,0 0 0 0,0 0 0 0,0 0 0 0,0 0 3 15,0 0-1-15,0 0-6 0,0 0-4 16,0 0 5-16,0 0-2 0,0 0 3 0,0 0-5 16,0 0-2-16,0 0 1 0,0 0-1 0,0 0 3 15,0 0 0-15,0 0 2 0,0 0-6 0,0 0 3 16,0 0-1-16,0 0-2 0,0 0-4 0,0 0 10 16,0 0-2-16,0 0-7 0,0 0-6 0,0 0-4 15,0 0 1-15,0 0-6 0,0 0-2 0,0 0-1 16,0 0-1-16,0 0 0 0,0 0-4 0,0 0 5 15,0 0-6-15,0 0 0 0,0 0 0 0,-5 5-2 16,5-5 3-16,0 0-2 0,4 4 0 0,-4-4 0 16,5 3 1-16,-5-3-1 0,3 4-3 0,2-1-2 15,0 0 3-15,-4-1-4 0,3 1 4 0,0-1-1 16,0 2-2-16,-1 1-2 0,0-2 2 0,1 1 1 16,1 0 0-16,0 0 2 0,-1-2-3 0,1 3-1 15,-1-2 0-15,0 1-2 0,0 1 4 0,-1-2-2 16,2 1 4-16,-1 0 4 0,0 0-11 0,0 0 1 15,0 0 1-15,-3 0 3 0,3 1-5 0,0 0 5 16,1-2 0-16,-3 1-2 0,1-2-2 0,1 5 2 16,-3-4 1-16,2 2-2 0,0-3 1 0,1 3-1 15,-1-1 3-15,3 1 6 0,-3-4-7 0,1 4-1 16,-2-1 2-16,1-1-4 0,1 2 1 0,-1 0 2 16,0-3-1-16,-2 0-3 0,3 1 1 0,1 1 1 15,-1 1 0-15,-3-2-2 0,3 0 3 0,-3-1-2 16,2 2 3-16,-3-1 0 0,4-1-1 0,-2 1 2 15,1 0-4-15,-3-3 0 0,4 6 0 0,-3-6 3 16,3 5-2-16,-3-3 0 0,3 3-2 0,0-4 4 16,-3 3 1-16,-1-4-5 0,4 5 2 0,-3-2 2 15,3 1-2-15,-1-1 0 0,-2 2 2 0,4-3-5 16,-4 4 2-16,3-2-2 0,-4-3 3 0,4 3-4 16,-3 1 4-16,2-2-2 0,-2 1 1 0,2-4 1 15,-3 0 1-15,2 4-5 0,-1 1 1 0,1-2 4 16,-1-1-4-16,2 1 5 0,-3-3-3 0,4 4 5 15,-2 1-9-15,0 0 7 0,1-2-3 0,-3-3 3 16,4 6 1-16,-2-3-1 0,1 0-2 0,0 2 0 16,-1-1 1-16,1-1-1 0,-1 0-2 0,1-1 2 15,0 2-1-15,-3-4 2 0,3 5-1 0,-3-2-1 16,4 0-1-16,-2 1 3 0,1-2-3 0,0 1 0 16,-1 1 1-16,2-1 3 0,-3 0-5 0,2 0 4 15,1-2 2-15,-2 2-4 0,-2-3 2 0,3 4-4 16,-1-1 4-16,0 0 0 0,-2-3-2 0,2 4 3 15,-1-1-2-15,-1-3-2 0,0 0 4 0,6 2-2 16,-4 1-2-16,-2-3 1 0,3 4 1 0,-1-1-2 16,-2-3 2-16,3 4-2 0,-3-4 6 0,5 2-5 15,-5-2 0-15,0 0 1 0,2 4 2 0,0 0 7 16,-2-4-11-16,2 3 1 0,-2-3-1 0,0 0 1 16,0 0 3-16,0 0-6 0,4 0 4 0,-4 0-1 15,0 0 0-15,0 0-2 0,4 4 5 0,-1-2-6 16,-3-2 7-16,2 3-3 0,-2-3 1 0,0 0-1 15,0 0-4-15,0 0 9 0,4 3-5 0,-4-3-1 16,0 0 1-16,1 2-2 0,-1-2 2 16,0 0 2-16,0 0-5 0,0 0 5 0,0 0-4 0,0 0 4 15,0 0-4-15,0 0 1 0,0 0 2 0,9 0-1 16,-9 0 0-16,0 0-1 0,0 0 7 0,0 0-8 16,0 0 3-16,0 3-3 0,0-3 2 0,0 0 2 15,0 0-5-15,0 0 5 0,0 0-3 0,0 0 3 16,0 0 2-16,0 0-5 0,0 0-2 15,0 0 5-15,0 0-3 0,0 0 0 0,0 0-2 0,0 0 4 16,0 0 2-16,0 0 0 0,0 0-5 0,4 2 2 16,-4-2 0-16,0 0 0 0,0 0-1 0,0 0 1 15,0 0 3-15,0 0-3 0,0 0-4 0,0 0 0 16,0 0 7-16,0 0-5 0,0 0 5 0,0 0-4 16,0 0 2-16,0 0-2 0,0 0 1 0,0 0 0 15,0 0 2-15,0 0-4 0,0 0 4 0,0 0-2 16,0 0 8-16,0 0-7 0,0 0-4 0,0 0 0 15,0 0 2-15,0 0 2 0,0 0-2 16,0 0-2-16,0 0 4 0,0 0-1 0,0 0 2 16,0 0-3-16,0 0 1 0,0 0-1 0,0 0 3 15,0 0-1-15,0 0 2 0,0 0-5 0,0 0 0 0,0 0 4 16,0 0 3-16,0 0-4 0,0 0 0 0,0 0-1 16,0 0 1-16,0 0-1 0,0 0 1 0,0 0-4 15,0 0 3-15,0 0 0 0,0 0 2 0,0 0 0 16,0 0-3-16,0 0 3 0,0 0-2 15,0 0 2-15,0 0-3 0,0 0-2 0,0 0 5 0,0 0-4 16,0 0 2-16,0 0-5 0,0 0 4 0,0 0 3 16,0 0-4-16,0 0 1 0,0 0-2 0,0 0-13 15,0 0-20-15,0 0-29 0,0 0-40 0,0 0-54 16,0 0-59-16,-11-8-57 0,11 8-163 0,-7-4-475 16,5 2 210-16</inkml:trace>
  <inkml:trace contextRef="#ctx0" brushRef="#br2" timeOffset="52078.313">3557 13396 7 0,'0'0'49'0,"0"0"-1"0,0 0 2 0,0 0-6 16,0 0-2-16,0 0-4 0,0 0-1 0,0 0-3 16,0 0 2-16,0 0 2 0,0 0 2 0,0 0-5 15,0 0 1-15,0 0 5 0,0 0 0 16,0 0-1-16,0 0-4 0,0 0-2 0,0 0 0 16,0 0-6-16,0 0 3 0,0 0-11 0,0 0 0 0,0 0 7 15,0 0-2-15,0 0-6 0,0 0 5 0,0 0 5 16,0 0-7-16,0 0 5 0,0 0-8 0,0 0 16 15,0 0-5-15,0 0 2 0,0 0-17 0,0 0 8 16,0 0-6-16,0 0 1 0,0 0-1 16,0 0 5-16,0 0-3 0,0 0 2 0,0 0 3 15,0 0 6-15,0 0 3 0,0 0-4 0,0 0 10 16,0 0 5-16,0 0-12 0,0 0 2 0,0 0 0 0,0 0 1 16,0 0 6-16,0 0-10 0,0 0 10 0,0 0-1 15,8-1 0-15,-8 1-1 0,0 0-3 0,0 0 4 16,0 0-3-16,0 0-1 0,0 0-4 15,0 0 0-15,0 0-5 0,0 0 2 0,0 0-2 16,0 0 0-16,0 0-3 0,0 0-2 0,0 0-2 0,0 0 0 16,0 0 2-16,0 0-1 0,0 0-3 0,0 0 2 15,0 0-3-15,0 0 8 0,0 0-5 0,0 0 3 16,0 0 4-16,0 0 1 0,0 0-5 16,0 0-3-16,0 0 3 0,0 0-1 0,0 0-4 0,0 0 0 15,0 0 0-15,0 0-1 0,0 0-1 0,0 0-1 16,0 0-3-16,0 0 2 0,0 0 2 0,0 0-5 15,0 0-2-15,0 0 2 0,-12 6-3 16,12-6-2-16,-4 8 1 0,2-5 2 0,-1-1-1 0,1 2-4 16,0 0 2-16,0 1-3 0,-3-2 1 0,2 0-2 15,1 1 4-15,-2-1-4 0,0 0-1 0,0 1-1 16,0-1-1-16,0 2 0 0,-1-1 4 0,3-2 0 16,-3 1-1-16,1 2-1 0,0-1 1 0,0-1-1 15,2 0 10-15,-2 2-9 0,0 0 2 0,-1-3-1 16,1 3 0-16,0-2-2 0,0 3 3 0,3-3-3 15,-4 2-3-15,1 0 3 0,-2-1-3 0,2 1 4 16,0 1-3-16,-1-2 4 0,1 1 0 0,0 0-1 16,-2 2 2-16,0 1-1 0,0-4 1 0,1 1 3 15,0 0 1-15,1-1 7 0,-1 0-2 16,1 0-8-16,-1 2 0 0,3-3-2 0,-1 1 2 16,-3 1-1-16,2 0 0 0,1-2 1 0,-2 0-4 15,1 2 5-15,1-1-6 0,-1 1 2 0,1 0 0 0,-1-2-3 16,0-1 4-16,2 3-1 0,-3 0 1 0,2 1 0 15,0-3-3-15,-1 2 0 0,1 0-3 0,1 0 6 16,0-1-1-16,0 1-3 0,-2 0 0 16,0-2 4-16,-1 2-3 0,2-1-3 0,0 1 5 0,-1 2 5 15,0-4-7-15,0 3 1 0,0 1 0 0,2-3 0 16,-3-2 1-16,2 6 2 0,-1-4-3 0,3 0-1 16,-3 1 1-16,0 0-1 0,0 0 2 0,2-3 0 15,-1 4-1-15,-2-1 1 0,3 0-2 0,-1-3-1 16,-1 2 2-16,3-1 0 0,-2 2-1 15,2 0 1-15,-4 0 1 0,2-2-1 0,2 2 0 0,-5-1 0 16,2 1-1-16,1 0 1 0,0-1-1 0,0-1-1 16,-1 1 3-16,2 1-3 0,-2-1 1 0,2 0-1 15,-1 0 6-15,0 0 1 0,1 0-9 0,-1-2 3 16,-1 1 0-16,2 1 0 0,-1-1-4 16,2-1 2-16,-2 2 3 0,-1-1 6 0,2-1-9 15,-1 2 1-15,2 0-1 0,1-4 2 0,-2 4 2 0,-1-1-4 16,3-3 2-16,-3 5 0 0,0-2 0 0,3-3-3 15,0 0 2-15,-2 4 1 0,2-4 0 0,-2 2-2 16,2-2 5-16,0 0-3 0,-3 4 1 0,3-4 0 16,0 0-3-16,0 0 0 0,-5 4 4 0,5-4 0 15,-3 1-1-15,3-1 2 0,0 0-3 16,0 0 11-16,0 0-11 0,-2 4-1 0,2-4-1 0,0 0 0 16,-3 3 2-16,3-3 1 0,0 0 2 0,0 4-4 15,0-4 0-15,0 0 1 0,-3 3 0 0,3-3 3 16,-3 5 1-16,3-5 5 0,0 0-1 0,-1 5-9 15,-1-1 2-15,2-4-1 0,-3 3-1 0,3-3 1 16,-3 3-2-16,3-3 4 0,-3 4-2 0,3-4 1 16,0 0 1-16,-3 4 0 0,3-4-1 0,-2 2 2 15,2-2 2-15,2 4 1 0,-2-4-1 0,0 0 0 16,0 0-1-16,-3 4-1 0,3-4-3 16,0 0 2-16,-3 4 3 0,3-4-2 0,0 0 1 0,0 0 1 15,-2 4 0-15,2-4-4 0,0 0-1 0,0 0 3 16,-3 3-1-16,3-3 1 0,0 0-2 0,0 0 0 15,0 0 2-15,0 0-2 0,0 0 0 0,0 0 0 16,-2 4 2-16,2-4 0 0,0 0 1 0,0 3-3 16,0-3-1-16,0 0-1 0,0 0 5 0,0 0-3 15,0 0 0-15,0 0-2 0,0 0 1 0,0 0-1 16,0 0 3-16,0 0 0 0,0 0-2 0,0 0 4 16,0 0-2-16,0 0 3 0,0 0-5 0,0 0 3 15,0 0 9-15,0 0-4 0,0 0-11 0,0 0 8 16,0 0-4-16,0 0 0 0,0 0-4 0,0 0 4 15,0 0 0-15,0 0-1 0,0 0 4 0,0 0 3 16,0 0-10-16,0 0 8 0,0 0-3 0,0 0-2 16,0 0-2-16,0 0 3 0,0 0 0 0,0 0-2 15,0 0 2-15,0 0-14 0,0 0-23 0,0 0-29 16,0 0-60-16,0 0-72 0,-4 4-264 0,-1 1-498 16,1-3 221-16</inkml:trace>
  <inkml:trace contextRef="#ctx0" brushRef="#br2" timeOffset="55020.321">2316 15071 48 0,'0'0'59'0,"0"0"1"15,0 0-2-15,0 0 0 0,0 0-11 0,0 0-6 16,0 0 8-16,0 0-2 0,0 0-4 0,0 0-3 15,0 0 1-15,0 0 1 0,14-5 0 0,-14 5 1 16,0-4-12-16,0 4 3 0,0 0 1 0,4-4-6 16,-3 3-4-16,-1 1 6 0,4-8-5 0,0 5-1 15,-3-2-5-15,2 1-6 0,1-1 12 0,-3 2-7 16,3-1-2-16,-2-1 4 0,2-1-11 0,0 3 9 16,0-3-15-16,1 1 12 0,-1 1-4 0,1-1-2 15,-1 0 0-15,0 1 6 0,-2-2 7 0,5 0-13 16,-5-1-3-16,5 1 2 0,-3-1 4 0,0 0 5 15,-1 1-7-15,5-1 3 0,-3 0 2 0,0-3 2 16,2 4 0-16,1-2-10 0,-1-1 6 16,-2 1-1-16,1-1 3 0,0 5-4 0,0-6-4 0,0 4 2 15,0-2 1-15,0-1-1 0,0 2 1 0,0-3 4 16,1 5 1-16,-3-1-8 0,2-2 7 0,0 0-7 16,-1 2 1-16,-1-1 0 0,0 2 0 0,0 0 4 15,1 0-2-15,-1 0 3 0,1 0-5 0,-3 0 1 16,2 1 2-16,0-1 3 0,0 1-7 0,-3-1 5 15,3-1 7-15,0 3-14 0,1-1 5 0,-1-3-7 16,1-1 1-16,0 1-2 0,-1 2 5 0,1 0-2 16,-1 1 1-16,1-2 2 0,3-2 0 0,-3 4 1 15,0-5-6-15,0 4 10 0,3-2-7 0,-3 1 4 16,-3 2 2-16,3-3-7 0,-1 4 11 0,0-1-3 16,0-1 4-16,0 2-1 0,-2-1 1 0,1-1-4 15,-1 2 2-15,1 0 1 0,-3 3-4 0,5-4 3 16,-2-1-2-16,-1 2-1 0,2 0-1 0,-1 0-3 15,-1-2-1-15,2 2-1 0,0 1 2 0,-2-3 1 16,2 0-2-16,0 2-4 0,-4 3 1 16,1-2 3-16,2 0 0 0,-3 2-3 0,0 0-3 15,5-6 3-15,-5 6 3 0,0-2 1 0,0 2 9 16,0 0-5-16,5-3 4 0,-5 3-3 0,0 0 4 0,0 0-2 16,0 0-3-16,0 0-1 0,0 0-2 0,0 0-1 15,0 0-1-15,0 0-3 0,0 0 4 0,0 0 0 16,0-4-1-16,0 4-4 0,0 0-1 0,0 0-1 15,0 0 4-15,0 0-5 0,0 0-10 0,0 0-22 16,0 0-35-16,0 0-43 0,0 0-51 0,-10 9-159 16,6-3-344-16,-1-2 152 0</inkml:trace>
  <inkml:trace contextRef="#ctx0" brushRef="#br2" timeOffset="56827.805">3071 14587 34 0,'0'0'128'0,"0"0"-10"15,0 0-7-15,0 0-4 0,0 0-7 0,0 0-5 16,-7 2-3-16,7-2-3 0,0 0-6 0,0 0-4 0,0 0 0 15,0 0-1-15,0 0-2 0,0 0-2 0,0 0 2 16,0 0 6-16,0 0 1 0,0 0 4 0,0 0 1 16,0 0 3-16,0 0-1 0,0 0-4 15,0 0-1-15,0 0-4 0,0 0-6 0,0 0 0 16,0 0-7-16,0 0-4 0,0 0-6 0,0 0-4 16,0 0-5-16,0 0-7 0,0 0-2 0,0 0-5 15,0 0 0-15,0 0-6 0,0 0 2 0,0 0-6 0,0 0-4 16,0 0-1-16,0 0-3 0,0 0 0 15,0 0-2-15,0 0-1 0,0 0 1 0,13 8 4 16,-10-8 6-16,-3 0-3 0,8 7 1 0,-4-4 1 16,1-1-3-16,0 3-3 0,2-1 3 0,0 1-1 15,-1-2-2-15,2 4 1 0,-1 1-1 0,3-2 2 16,-4-2-1-16,3 4 4 0,-2 0-1 0,3 1-17 16,0-3-2-16,-1 1-1 0,1 0 1 0,-2 2 1 15,1 1-1-15,2 0 1 0,-2 2 1 0,-1-4 2 16,5 6-2-16,-3-2 0 0,1 0-2 0,1 2 1 0,-2 1-1 15,2-2 1-15,-2 1-2 0,-1 0 0 0,1 0 6 16,-1-6-7-16,-3 4-2 0,2-1 3 16,0-2-2-16,3 3 1 0,-6-2-1 0,3 1-1 15,-3-4 4-15,5 4 6 0,-5-3-8 0,2 1 1 16,-1-2 1-16,-1-1-2 0,0 1-2 0,2 2-1 16,-5-5 1-16,6 3 4 0,-4 0 3 0,1-3-8 0,0 1 4 15,0 0-1-15,-1 0-2 0,0-2 1 0,-2 4 0 16,1-4-3-16,2 2 0 0,0 1 6 15,-1-2-3-15,-2 0 1 0,1 1 1 0,1-1-2 16,-2 1 1-16,4-1 0 0,-2 0-1 0,-1 1 3 16,2-1-3-16,-1 0 0 0,-1 0 3 0,1 1-2 15,-2 0 1-15,2-1-5 0,0-1 0 0,-2 1 0 16,3 0 1-16,-2 0 1 0,0-1 2 0,-1-1-4 16,1 3 6-16,1-4 5 0,-2 2-8 0,1 0 2 15,-3-3-4-15,4 6 0 0,-1-4 10 0,0 2-8 16,-1 1-2-16,1-5-2 0,-1 4 5 0,1-2 5 15,-3-2-5-15,5 5-2 0,-1-4 1 0,-4-1-3 16,1 5 2-16,2-4 1 0,-3-1 6 0,0 0-6 16,3 2-1-16,-3-2 1 0,2 3 1 0,-2-3 3 15,0 0-4-15,0 0-1 0,0 0 5 0,5 3 3 16,-5-3-20-16,0 0-16 0,0 0-43 0,0 0-61 16,0 0-72-16,0 0-80 0,-23-8-168 0,14 7-490 15,-2-5 216-15</inkml:trace>
  <inkml:trace contextRef="#ctx0" brushRef="#br1" timeOffset="66962.939">2294 14311 11 0,'0'0'47'16,"0"0"-9"-16,0 0-5 0,0 0 3 0,0 0-7 16,0 0 2-16,0 0-5 0,0 0 1 0,0 0 1 0,0 0-2 15,0 0 10-15,0 0-7 0,8 0 4 0,-8 0-2 16,0 0-2-16,0 0 8 0,0 0-7 15,0 0-1-15,0 0 1 0,0 0-7 0,0 0 2 16,0 0-5-16,0 0-1 0,0 0 6 0,0 0 1 16,0 0-10-16,0 0-2 0,0 0 2 0,0 0 2 0,0 0-8 15,0 0 10-15,0 0-7 0,0 0-2 16,0 0-2-16,0 0-7 0,0 0 7 0,0 0-3 16,0 0 8-16,0 0 0 0,0 0 1 0,0 0-11 15,0 0 2-15,0 0 1 0,0 0 7 0,0 0-3 16,0 0-3-16,0 0-3 0,0 0 0 0,0 0-5 0,0 0 12 15,5 0-1-15,-5 0-7 0,0 0 2 0,0 0-1 16,0 0 8-16,8 0-6 0,-8 0-2 0,0 0 2 16,0 0 0-16,10-2 3 0,-10 2-3 15,6-2 1-15,1-1 20 0,-7 3-11 0,6-2-14 16,-2 0-3-16,4 1 11 0,-3-2-5 0,0 2 0 16,0 0-4-16,3-1 10 0,-2 0-3 0,2-1 3 0,0 2 1 15,-2-3 2-15,3 2-5 0,-4-1-2 16,7 1 1-16,-3-3 2 0,-2 3-6 0,1 1 5 15,-1-3 3-15,4 1-18 0,-4 1 11 0,1 1 4 16,0-1-8-16,-1 0-1 0,0 2 2 0,0-1 0 16,1 0-2-16,-1 0 2 0,0-1 6 0,-2 1-8 15,7 0 3-15,-7-1 1 0,1-1-3 0,2 3 1 0,-3-1 1 16,0-1 3-16,2 0-9 0,0 2 3 16,0-1 0-16,-1-1-3 0,-1 0 4 0,3 1 4 15,-5-3-6-15,-3 4 3 0,9-2-9 0,-5 0 4 16,-4 2 4-16,8-3 2 0,-5 2-5 0,-3 1 3 15,0 0-1-15,7-1 4 0,-7 1-5 0,0 0 6 0,5 0-5 16,-5 0-1-16,0 0 4 0,0 0-7 0,0 0 11 16,0 0 1-16,0 0 1 0,4-3 3 15,-4 3 1-15,0 0-2 0,0 0-4 0,0 0 0 16,0 0 8-16,0 0-5 0,0 0-7 0,0 0 6 16,0 0 1-16,0 0-6 0,0 0 0 0,0 0 4 0,-19 3-3 15,19-3 2-15,-8 2-4 0,4 0 1 16,-2 0-1-16,1-1-6 0,-1 0-3 0,1 3 8 15,-2 0-3-15,1-2-1 0,-2-1 3 0,-2 3-1 16,-2 0-9-16,1 0 12 0,2 0-5 0,-3-1 0 16,4 0 2-16,-3 1 1 0,0 2-5 0,-1-4 1 15,2 3 7-15,0-2-4 0,-3 1 1 0,1-2-5 16,2 1 6-16,-1 0 1 0,1 1 2 0,0-2-9 16,0 1 6-16,3-2-10 0,-1 0-4 0,3 0 11 15,-1 1 3-15,6-2 6 0,-12 3 1 0,12-3-1 16,-8-3 3-16,8 3-2 0,-6 3 5 0,6-3-2 15,0 0 2-15,0 0-6 0,-8 0 3 0,8 0-2 0,0 0-4 16,0 0 4-16,-5 0-8 0,5 0-4 16,0 0 9-16,0 0-8 0,0 0 4 0,0 0 0 15,0 0-6-15,0 0 4 0,0 0-1 0,0 0 4 16,0 0-2-16,17-5-2 0,-17 5 1 0,6-2-2 16,-6 2 2-16,9-1 0 0,-2-1 1 0,-1 1-2 0,-6 1-3 15,13-1 6-15,-7 0-3 0,1-1 3 0,0 2-2 16,3 0-2-16,-3-1 4 0,4 0-2 15,1 1 3-15,-3-1-1 0,2-1-3 0,-2 2 1 16,1-1 1-16,3-1-5 0,-4 2 5 0,4 0-2 16,-3-2-1-16,-1 2 3 0,-1-2-4 0,-2 4 11 15,3-2-13-15,-9 0 6 0,13 0-2 0,-8-2 1 0,-5 2 2 16,10-1-4-16,-10 1 4 0,8-1-2 16,-8 1 7-16,5 0-17 0,-5 0 4 0,0 0 8 15,0 0-1-15,0 0 0 0,8 1 1 0,-8-1 2 16,0 0-3-16,0 0 5 0,0 0-2 0,0 0-1 15,0 0 3-15,0 0-9 0,0 0 9 0,-17-4 1 0,9 2-5 16,8 2-2-16,-15 0 1 0,6 2 2 16,-1-2 0-16,-2 0-4 0,2-3-3 0,-4 4 4 15,1-1 1-15,-1-1 7 0,1 1 2 0,1 0 5 16,-1 0-1-16,-1 0 3 0,2-2 0 0,2 2 1 16,2 0-2-16,0 0 2 0,0 0-1 0,-2-1 1 15,3 1-1-15,1-1 0 0,6 1 0 0,-9 1-3 16,9-1 5-16,-9 0-8 0,9 0 7 0,0 0-2 15,0 0-2-15,-9-2-1 0,9 2 0 0,0 0-1 16,-8 0-2-16,8 0-2 0,0 0 0 0,0 0-2 16,0 0-3-16,0 0 1 0,0 0 1 0,0 0-3 15,0 0 4-15,0 0-7 0,0 0 1 0,0 0 0 16,0 0-5-16,0 0-2 0,0 0 7 0,0 0-2 16,0 0-1-16,18 5 2 0,-14-4 6 0,4 1-6 15,-3-2 2-15,4 0 0 0,-3 2-4 0,-2-1 1 16,4 0 3-16,0 0-6 0,-2 1 7 0,0 0-8 15,-2-2 7-15,-4 0 2 0,10 2-5 0,-10-2 3 16,9 1-2-16,-9-1 2 0,10 0-2 0,-6 0 2 0,1 2-3 16,-5-2-1-16,9 0 3 0,-9 0 2 15,7 0-5-15,-7 0 2 0,7 0 1 0,-7 0-3 16,8 0-2-16,-8 0 7 0,10-2-8 0,-10 2 10 16,7 2-7-16,-7-2 3 0,6-2 0 0,-6 2-6 15,5 0 4-15,-5 0 4 0,7-1-2 0,-7 1 1 16,0 0-4-16,7-2 4 0,-7 2 1 0,0 0-1 15,0 0 1-15,0 0-3 0,0 0 7 0,4 0-4 16,-4 0 4-16,0 0-3 0,0 0-2 0,0 0 3 16,0 0-5-16,0 0 6 0,0 0-14 0,0 0 14 15,0 0-3-15,0 0-1 0,0 0 2 0,0 0-3 16,0 0 0-16,0 0-1 0,-13-6 1 0,13 6-4 0,-5-3-18 16,5 3-21-16,-5 0-48 0,2-5-48 15,-2 5-61-15,5 0-101 0,-12-2-325 0,5 1 143 16</inkml:trace>
  <inkml:trace contextRef="#ctx0" brushRef="#br1" timeOffset="70084.983">3098 14236 25 0,'0'0'40'0,"8"-3"-2"16,-8 3-2-16,0 0 2 0,7 0-9 0,-7 0 3 15,0 0-6-15,8-3 1 0,-8 3 1 0,11 0 4 16,-6 1-2-16,-5-1-6 0,12 0 7 0,-5 2-4 15,3-4-7-15,0 2 6 0,0 0-3 0,2 2-6 16,-2-1-4-16,-1 1 4 0,3-2 0 0,-1 0-6 16,1 0 4-16,-6 0-4 0,3 0 9 15,-1 0-10-15,-2 0-3 0,0 2-8 0,-6-2 13 0,13 1-4 16,-8-2 0-16,-5 1-7 0,8 0 3 0,-8 0 2 16,6 1 3-16,-6-1 16 0,0 0-3 0,0 0 5 15,8 0 0-15,-8 0 8 0,0 0 8 0,0 0-3 16,0 0-4-16,0 0-9 0,0 0-2 0,0 0 1 15,0 0 9-15,0 0-12 0,-17 5-8 0,12-3-5 16,5-2 1-16,-14 2-9 0,7 0 6 16,-5 1-3-16,2-1 10 0,0 0-8 0,-2 1 4 0,-2-1-8 15,4 1 1-15,-4 2-1 0,2-2 5 0,1-1-7 16,-1 0 5-16,6 0-2 0,-2 1 2 0,0-1 3 16,0-2 1-16,3 2 1 0,-2-1 1 0,3-1 0 15,4 0-7-15,-6 2 1 0,6-2 3 16,-8 1 1-16,8-1-10 0,0 0 0 0,0 0 6 0,-6 0-6 15,6 0 1-15,0 0 0 0,0 0 1 0,0 0-7 16,0 0 1-16,0 0 6 0,0 0-3 0,0 0 0 16,20-3 7-16,-12 3-3 0,-2-1 6 15,3-1-6-15,0 2 1 0,0-2 0 0,3 0 3 16,-1 1-4-16,-2 1 1 0,5-1 1 0,-1-2 0 0,1 3-10 16,-4-2 8-16,3 1 2 0,0 1-5 0,-3-2 2 15,0 2-5-15,-1-1 2 0,-1 1 0 0,-2 1 4 16,-6-1-2-16,12-1 0 0,-12 1 0 0,10-2-3 15,-6 2 6-15,-4 0-2 0,0 0 1 0,7 0 2 16,-7 0-4-16,6-4 4 0,-6 4-6 0,0 0 7 16,0 0 4-16,0 0-7 0,5-1 3 0,-5 1 0 15,0 0-6-15,0 0 5 0,0 0-3 0,-9-7 1 16,9 7 0-16,0 0-2 0,-13 0 5 0,6 0-1 16,7 0-1-16,-12 0-6 0,5 0-6 0,0 0 6 15,-1 0-6-15,-1-1 9 0,9 1 2 0,-14 1 1 16,8-3 0-16,-3 1 3 0,1 2 3 0,-1-3-1 15,-1 3 6-15,5-1 1 0,-3-1 1 0,8 1 2 16,-12-1-1-16,12 1-1 0,-7-2 0 0,7 2 1 16,-6 0 3-16,6 0-7 0,0 0-2 15,-7-1-3-15,7 1 2 0,0 0-5 0,0 0-4 16,-4-3-1-16,4 3-3 0,0 0 6 0,0 0-4 0,0 0 5 16,0 0 0-16,0 0-4 0,0 0-6 0,0 0 5 15,23 4-2-15,-18-4-1 0,3 2 1 0,-3-2 3 16,4 1-2-16,0 0 4 0,0-1-3 15,0 1-1-15,5 0 9 0,-5 0-6 0,3-1-3 16,0 0-1-16,-1 0 5 0,-1 0-2 0,1 2-1 0,-2-4-2 16,0 2 4-16,-3 0-1 0,2 0 1 0,-1 0-3 15,-1 0 2-15,-6 0 0 0,11 0-2 0,-11 0 3 16,8 0-3-16,-8 0 1 0,7 2 3 0,-7-2 2 16,0 0-1-16,0 0-2 0,6 0 4 15,-6 0 0-15,0 0-3 0,0 0 1 0,0 0-3 0,-17 3 0 16,17-3-2-16,-11 1 1 0,3 0 4 0,-1 0-4 15,-2 3-5-15,-1-3 3 0,-1 1 4 0,1 0-3 16,-1 1 3-16,0-1-6 0,-5 1 8 0,-1 1-4 16,6-1 9-16,-2-1-7 0,1 0-2 15,-3 1 0-15,7-2-5 0,-2 0 6 0,1 2 0 0,1-2 0 16,1 0-3-16,1-1 2 0,2 3-3 0,6-3 8 16,-11 0-6-16,8 0-1 0,3 0 0 0,0 0 3 15,-9 3 0-15,9-3-15 0,-5 0 10 0,5 0 5 16,0 0-4-16,0 0 0 0,0 0 5 0,0 0-11 15,0 0 5-15,0 0 1 0,0 0 4 0,0 0-3 16,0 0 0-16,0 0 2 0,0 0 6 0,11-10 6 16,-6 9-7-16,-5 1 2 0,12-1-2 0,-4-2-6 15,0 3 3-15,0-1-1 0,2 0 7 0,3 0-7 16,-3 1 0-16,4-2 3 0,-1 2 3 0,0 0-6 16,1-1 0-16,0 2 4 0,0-2 4 0,-2 1-1 15,-1-2-14-15,2 2-1 0,-3 0 9 0,1 0-5 16,-3-2 0-16,0 2 2 0,-3 0-6 0,-5 0-1 15,13 0-5-15,-7 0 9 0,-6 0 2 0,5-2-4 16,-5 2 3-16,0 0 8 0,8-1-5 16,-8 1 4-16,0 0-6 0,0 0 5 0,0 0-3 0,0 0 1 15,0 0 1-15,0 0-2 0,0 0-4 16,-17-4 5-16,17 4-4 0,-14 0-3 0,8 0 0 0,-1 2-4 16,-2-2 4-16,-1 1 5 0,0 0-7 0,-2-1 7 15,0 1-1-15,-1-1 2 0,3 2-5 0,1 0 5 16,-4-2-7-16,2 0 7 0,-1 0 1 0,4 0-2 15,-2 0 5-15,3 0-3 0,0-2-4 0,-1 2 5 16,2-3 0-16,6 3-14 0,-10-2 11 0,10 2 0 16,-7 0 3-16,7 0-4 0,0 0 0 0,0 0-8 15,-9 0 7-15,9 0 0 0,0 0 0 0,0 0 5 16,0 0-6-16,0 0 3 0,0 0 7 0,0 0-9 16,0 0-6-16,0 0 4 0,16-7 2 0,-16 7-3 15,13 2-7-15,-7-1 7 0,3 1 8 0,-4-2-1 16,6 3-9-16,1-2 10 0,-3 0 3 0,4 1 1 15,-3-2-5-15,2 2 4 0,-1 0-8 16,1-2 7-16,-1 0-2 0,-1 1-3 0,1-1-3 0,0 0 3 16,-1 0 3-16,-3-1-1 0,0 1-1 15,1-2-4-15,-2 2 2 0,-1 0 1 0,1-2 2 16,-6 2 1-16,7-3 2 0,-2 2 2 0,-5 1-9 0,5-1 3 16,-5 1 0-16,4-4 2 0,-4 4-4 0,2-3 2 15,-2 3-9-15,0 0 2 0,-6-7-2 0,6 7 5 16,-7-1-4-16,7 1 7 0,-12-1-14 0,5 1 10 15,-1 0 0-15,-5 0-2 0,3 0-1 0,0 1 4 16,-3 0 1-16,3 1 6 0,-2-2 1 0,5 0 4 16,-6 0 5-16,4 0 5 0,0 0-4 0,0 0 5 15,4 0-7-15,-4 2 2 0,9-2 2 0,-9 1-7 16,9-1-5-16,-4 0 3 0,4 0-2 0,0 0-12 16,0 0-9-16,-8 1-25 0,8-1-44 0,0 0-67 15,0 0-79-15,-10 1-248 0,10-1 110 0</inkml:trace>
  <inkml:trace contextRef="#ctx0" brushRef="#br3" timeOffset="81932.558">2803 13459 47 0,'0'0'49'16,"0"0"-13"-16,0 0 8 0,0 0-10 0,0 0 16 16,0 0-10-16,0 0-11 0,0 0 10 0,0 0 1 15,0 0 4-15,0 0 12 0,0 0-10 0,0 0 9 16,0 0-10-16,0 0 10 0,0 0-13 0,0 0-3 16,0 0-2-16,0 0 8 0,0 0-2 0,0 0 1 15,0 0-10-15,0 0 5 0,0 0 0 0,0 0-10 16,0 0 5-16,0 0-1 0,0 0-1 0,0 0 10 15,0 0-19-15,0 0 6 0,0 0-1 0,0 0 1 16,0 0 6-16,0 0-5 0,0 0-1 0,0 0-1 16,0 0 5-16,0 0 0 0,0 0-9 0,0 0 2 15,0 0-1-15,0 0 0 0,0 0-6 0,0 0-8 16,0 0 4-16,0 0-2 0,-5 3 3 0,5-3 7 16,1 9-1-16,2-4-5 0,-2 0-1 0,-1 3 5 15,0-1-7-15,4 4-1 0,0 0 4 0,-3 0-4 16,0 1-8-16,2 5 6 0,-2-2 1 0,3 5-2 15,0-2 0-15,-3-2-3 0,3 3 4 0,-1-2-2 16,-2 3-3-16,0-2-1 0,4 2 3 0,-5-2 1 16,0-2-2-16,4 3-2 0,-3-7 2 0,-1 1-1 15,1 5-1-15,1-6-1 0,-1 0-5 0,-1 1 2 16,3-5-7-16,-2 1 8 0,-1-4 3 0,0 2-4 16,0-2 0-16,0-1 0 0,2 1-1 0,-2-5 1 15,2 3 0-15,-2-3 3 0,0 4-2 0,0-4-1 16,0 0-3-16,0 5 6 0,0-5-2 0,0 0 0 15,0 0-3-15,0 0 2 0,0 0 0 0,0 0 0 16,0 0 3-16,0 0-4 0,-8-12 0 16,7 7 0-16,-2-2 2 0,2 2-2 0,-3-4 0 0,4 1 3 15,-5-1-5-15,5-1 3 0,-1-2-5 0,1-4 1 16,-4 5 8-16,0-4-1 0,4-1-10 0,-2 6 8 16,-1-4 2-16,-1 3-3 0,3-5-11 0,-3 1 7 15,4 4 3-15,-5 1 6 0,5 0-3 0,-4-4-4 16,3 4-4-16,-3-2 8 0,3 3-3 0,-2 0 1 15,2 2-2-15,-2 0 3 0,2-2-4 0,1 6 2 16,0-5 0-16,-4 2 0 0,4 0-3 0,0 1 4 16,-1 1-3-16,1 4 3 0,0-5-1 0,0 5-1 15,-3-5 2-15,3 5-1 0,0-4-3 0,0 4 5 16,0 0 0-16,0 0 0 0,-1-4-8 0,1 4 5 16,0 0 0-16,0 0 3 0,0 0-1 0,0 0 1 15,0 0-2-15,-4-4 2 0,4 4-4 0,0 0-1 16,0 0 1-16,0 0 1 0,0 0 2 0,0 0 1 15,0 0 1-15,0 0-6 0,0 0 2 0,0 0 1 16,0 0 5-16,5 12-4 0,-1-7 5 0,-3 3-3 16,2-2 2-16,-3 2 0 0,4 1-1 0,0-1 3 15,-3 2-1-15,0 1-2 0,-1 1 0 0,3-1 0 16,-2 1-2-16,-1 3 4 0,0-4-8 0,3 2 8 16,-2 4-4-16,-1-5 0 0,0 0 3 0,4 0-2 15,-8-3 2-15,4 1 0 0,0 2-3 0,0-4 2 16,0-1 3-16,0 0-8 0,0-2 6 0,0 0-4 15,0 0 2-15,0-1-2 0,0-4 1 0,4 6 2 16,-8-2-2-16,4-4-4 0,0 2 2 0,0-2 1 16,0 6-1-16,0-6 0 0,0 0 6 0,0 0-5 15,0 0 0-15,0 0-4 0,0 0 1 0,4-12 2 16,-4 7-1-16,0-3 2 0,-4 0-2 0,4-1 0 16,0-3 3-16,0 2 0 0,0-7 1 0,0 1-6 15,0-5 4-15,0 3 1 0,-1-2-3 0,-2 3 2 16,3-1-3-16,0-2 1 0,-1 0 1 0,1-6 1 15,-3 7 0-15,2 0-1 0,1-1 6 0,-4 2-8 16,3 2 2-16,2 4-2 0,-2 0 2 0,1 1 0 16,-3 2-1-16,3-3 1 0,-1 7 0 0,1-3 4 15,0 4 0-15,0-1-2 0,0 1-4 0,0-1 4 16,-3 2-1-16,3 3-1 0,3-6-1 0,-3 6 6 16,-3-4-6-16,3 4-2 0,0 0 6 0,0 0 2 15,0 0 0-15,0 0-2 0,0 0 1 0,0 0 2 16,3 15 2-16,-3-5 3 0,1 4-2 0,3 1 4 15,-4 2-1-15,4 0-1 0,-3 4 4 0,3-1-5 16,-1 4 1-16,-2 0 4 0,4 3-3 0,-4-6 0 16,3-2 3-16,-4 1-1 0,4-2-2 0,-1 1 1 15,-1 0 5-15,-2 0-12 0,0-2 3 0,0 0 0 16,3-4-1-16,-3-5-3 0,1 3 1 0,-1 1-1 16,0-4-2-16,0-2-1 0,0-1 2 0,0 0-1 15,0 0 0-15,0-1 1 0,0-4-1 0,0 6 5 16,0-6-6-16,3 4-1 0,-3-4 1 0,0 3-1 15,0-3-1-15,0 0 0 0,0 0 0 0,0 0-3 16,0 0 4-16,0-13-2 0,0 6 2 0,0-2-2 16,2-3-1-16,-3-3 1 0,2 0 0 0,-2-2 3 15,1 1-2-15,-1-4 0 0,-2 4 0 0,3-3-6 16,0-1 7-16,-1 3-3 0,1-1 3 0,-3 0-1 16,3 0-1-16,0-1 1 0,-2 0-1 0,2 4 1 15,-3-2 0-15,3 8-1 0,0 0-1 0,-4-2 1 16,4 5 1-16,0-2 0 0,-1 3 3 0,2 0-2 15,-2 0 1-15,1 2 0 0,0 3-4 0,0-8-3 16,0 8 6-16,-3-3-3 0,3 3 3 0,0-3-2 16,0 3 4-16,0 0 0 0,0 0 1 0,0 0-3 15,0 0-1-15,0 0-3 0,0 0 2 0,4 14 2 16,0-4 0-16,-4 1-3 0,4 5 1 0,-3 1 0 16,3 1 1-16,0-1 1 0,-3 4 0 0,3-4 3 15,0 5-6-15,-2-4 4 0,-1 0-1 0,2 3 0 16,0-3 1-16,-2 1-2 0,1-2-2 0,0 0 5 15,-1-8-3-15,-1-1-2 0,1 1-3 0,-1-1 6 16,0-2 0-16,2 0-8 0,-4-4 5 0,4 2-4 16,-2-1 6-16,0-3-3 0,-2 5-7 0,2-5-21 15,0 0-21-15,0 5-26 0,0-5-34 0,0 0-34 16,0 0-40-16,0 0-122 0,0 0-331 0,0 0 146 16</inkml:trace>
  <inkml:trace contextRef="#ctx0" brushRef="#br3" timeOffset="85956.887">2876 14723 61 0,'0'0'52'0,"0"0"4"0,0 0-3 15,0 0 0-15,0 0-6 0,0 0 10 0,0 0-4 16,0 0-4-16,0 0 2 0,0 0-1 0,0 0-2 16,0 0-7-16,0 0 8 0,0 0-5 15,0 0-9-15,0 0-1 0,0 0-6 0,0 0 5 16,0 0-7-16,0 0 2 0,0 0-7 0,0 0-2 16,0-4 6-16,0 4-8 0,0 0 2 0,0-6-1 0,0 6-6 15,-1-5-4-15,1 5 0 0,-2-6-11 0,1 1 17 16,1 5-4-16,-4-4 2 0,4 4 1 0,-2-7 2 15,1 4 1-15,-2-1-8 0,3 1 2 16,-3-2-5-16,2 1 7 0,0-1 0 0,-1 2-3 0,2 3 5 16,-2-5-5-16,1 2 14 0,1 3-11 15,0 0 0-15,-3-4 5 0,3 4-5 0,0-4-2 0,0 4-3 16,0 0 0-16,0 0-3 0,-3-3 1 0,3 3 1 16,0 0 2-16,0 0-1 0,-1-4-4 0,1 4-3 15,0 0-1-15,0 0 7 0,0 0 1 0,1 11 7 16,1-4-3-16,-2 1 5 0,-2 4-9 15,2 0 8-15,2 6 1 0,-1 0-8 0,2 2-2 0,-2 4-2 16,-1 3 3-16,4 1 4 0,-2-3-2 16,4 6 2-16,-4-4-12 0,3 2 10 0,-2 0-8 15,-2 0 5-15,3 0 5 0,0-3 4 0,-2 1-10 16,-1-9-1-16,2 7-2 0,-2-6 3 0,1 1-4 16,0-3-1-16,-2 1 5 0,0-6 8 0,1-2-15 15,-1 3-5-15,0-2 5 0,2-5 5 0,-2-1-8 0,2 1 7 16,-4-1-2-16,2-1 0 0,0-4 0 0,0 7 0 15,2-4 1-15,-2-3-1 0,0 4 7 0,0-4-8 16,0 0 5-16,0 0-7 0,0 0 3 0,-4-17 2 16,3 8-1-16,0 1-1 0,-2-2 0 15,2-2 0-15,0-1-1 0,-2-4 2 0,2-3 2 16,-3 2-6-16,0-8 5 0,0 2-1 0,-2 0 1 0,4 4 1 16,-1-7 1-16,-4 1 0 0,4 1-3 15,-1 7 3-15,1-8 1 0,-2 8-1 0,0-1-5 16,5-1 0-16,-5 2 0 0,4 2 1 0,-2 5 1 0,1 2 0 15,-1-2-2-15,2 6 2 0,-2-3 0 16,2 4 4-16,1-1 0 0,-4 3-3 0,4-2 1 16,0 4-3-16,-1-6 6 0,1 6-3 0,0 0 0 15,0-4 5-15,0 4-6 0,0 0 2 0,0 0 7 16,5 16-13-16,-5-7 5 0,1 4-3 0,3 2 1 16,1 3 3-16,-1 3-2 0,0-2 4 0,-3 1 1 15,3-2-2-15,0 2 5 0,-2-2-2 0,1 1 4 16,1-3 0-16,-3 1-2 0,1 0 2 0,0-5 0 15,2 5 3-15,-4-8-5 0,1-1-2 0,2 0-8 0,-3-3 9 16,0 1-1-16,1-1 0 0,0 0-3 16,-1 0 2-16,1-2-9 0,2-1 7 0,-3-2 10 15,1 5 0-15,-1-5 8 0,0 0-7 0,0 0 1 16,0 0-3-16,0 0-2 0,0 0 4 0,-6-18-3 16,5 9 0-16,-2-3-1 0,0 0-4 0,-1-5 1 15,2 0 0-15,-2 0 0 0,3-3-2 0,-2-5-1 0,1 5 0 16,-2-5-1-16,0-1 0 0,2 1 0 15,-1 5-4-15,3 4 7 0,-4 3 4 0,4 1 5 16,0 2-1-16,-2 3-4 0,2 1 5 0,0-1 1 16,-3 2-7-16,3 0-1 0,3 2 1 0,-3 3-2 15,1-4 1-15,-1 4-2 0,0 0-4 0,0 0 5 16,5 16-3-16,0-8 0 0,0 5-1 0,1 1 2 16,0 3-3-16,0 1-2 0,1-2 2 0,1 10-1 15,-3-9-3-15,-1 3 5 0,1 1-2 0,2 2 0 16,-1-5-1-16,-2 0 1 0,0 2-3 0,-2-2 3 15,1-1-1-15,0 0-4 0,-1-1 2 0,1-4 6 16,-3 1-6-16,1-4 3 0,0 3-1 0,-1-3 3 16,0-3-3-16,2 1 0 0,-2-4-5 0,1 2 6 15,-1-2-3-15,0-3 7 0,0 7-6 0,0-7 4 16,1 3-3-16,-1-3 3 0,0 0-3 0,0 0 1 16,0 0-3-16,0 0 1 0,0 0-2 0,-6-12 6 15,2 6-3-15,3-4-5 0,-3 0 4 0,2-1 0 16,0-1 1-16,0-1-3 0,0-4-3 0,-1 1 6 15,0-4-3-15,0 1-2 0,1-6 1 0,-2-1 1 16,2 2 0-16,0-1 2 0,1-1-2 0,1 6 2 16,0 3-4-16,0-3 1 0,0 4-5 0,-2 0-7 15,4 2-3-15,-4 3-6 0,4-1-3 0,-2 3-7 16,1 3-10-16,-1 0-11 0,0 0-9 0,0 1-19 16,0 5-22-16,1-9-21 0,-1 6-25 0,0 3-122 15,0 0-292-15,0 0 129 0</inkml:trace>
  <inkml:trace contextRef="#ctx0" brushRef="#br0" timeOffset="110828.801">30685 1708 144 0,'0'0'128'0,"0"0"-15"0,-7 0-8 0,7 0-15 15,0 0-4-15,0 0-17 0,0 0-2 0,0 0-1 16,0 0-1-16,0 0-5 0,12 9-6 0,-12-9-5 16,0 0-3-16,17 0-2 0,-11 0 6 0,5-5-14 15,1 1 1-15,1-2-9 0,1 0 0 0,0-5-3 16,-2 5 1-16,4-7-1 0,1 1-6 0,1 2-5 16,-3-4-2-16,1 2 2 0,-4-1-2 0,1-2-4 15,-1 1 3-15,-6 2-8 0,2 3 5 0,-1-3-3 16,-1 3 7-16,-3-2 4 0,3 1-1 0,0 1 7 15,-4 2 10-15,0 2 0 0,0-1 1 16,-2 2-5-16,0 4-6 0,1-5 2 0,-1 5-11 16,0 0-1-16,0 0 5 0,0 0-4 0,0 0-1 0,-1 17 1 15,1-7-2-15,-2-1 30 0,2 4-3 0,-2-1-2 16,2 2-8-16,0 3-4 0,0-2 4 16,2-1-8-16,0-2-6 0,3-2 1 0,-1 0-2 15,1 2-5-15,1-2 1 0,0-3-12 0,1-3 7 16,1 3 3-16,-3-4-5 0,4 0-1 0,1 0 9 15,-2-4-17-15,1-1 10 0,4 0 2 0,-4-2-5 16,2-3-2-16,-1 0 2 0,1 1-5 0,3-7 7 16,-3 3 0-16,-2 1-2 0,1-6-3 0,1 3 1 15,0 1 8-15,-1-5-6 0,-5 3 1 0,1 3 1 16,-1-1 5-16,1-1 11 0,-4 3 4 0,2-5 15 16,-2 4 9-16,0 5 5 0,-2-3 7 0,0 3 2 15,0 0 1-15,0-1-5 0,0 2 0 16,0 4-8-16,-2-6-8 0,2 6-10 0,0 0 0 15,0 0 2-15,-10 18-6 0,6-7-1 0,-1 5-1 16,-2 7-5-16,1-3-2 0,-2 8 0 0,4 3-1 0,0-2-1 16,3 5 0-16,4-2-2 0,-3-1-2 15,2 2 0-15,-2 0-2 0,2-2 2 0,3 1-2 16,-5-1 0-16,3-3-2 0,-1-1-2 0,0 0-10 16,2-8 1-16,-1 1-13 0,3-1 2 0,-3-2-1 15,-1-1-3-15,2-5 0 0,1 1-3 0,-4-5-1 16,-1 0 3-16,2 1 4 0,-2-3-1 0,2-1 2 15,-2-1 10-15,0-3 5 0,0 9-1 0,0-9 2 16,0 0 4-16,-8 2-3 0,8-2 1 0,-15 0-1 16,4 0-1-16,-3-1 0 0,-3-3-1 0,-5-2-7 15,2 3 8-15,-9 0-7 0,-1 1-2 16,2 0-9-16,-4-3-19 0,2 2-15 0,0 1-32 0,-2-1-37 16,4 3-44-16,-1 0-72 0,3 3-124 0,4-3-389 15,5 0 172-15</inkml:trace>
  <inkml:trace contextRef="#ctx0" brushRef="#br0" timeOffset="111671.823">30481 2288 76 0,'0'0'102'0,"0"0"-7"0,0 0-14 16,0 0-4-16,0 0-11 0,24 0 1 0,-24 0-8 16,14 0-12-16,0 0 0 0,-5 0-5 0,5 0-4 15,-4 0 2-15,11 0-3 0,-3 0 2 0,1-3-8 0,0 3 5 16,3 0-4-16,7 3-1 0,-1-6 7 0,3 6-1 15,-2-3-6-15,7 0-5 0,-1 0-4 0,17 2 11 16,-15-1-2-16,16 3-3 0,-1-1 3 0,-1-1-8 16,1 0 6-16,-12-1-2 0,11-2-7 15,3 4 3-15,-1-3 0 0,-14 0-1 0,13-2 0 16,-15 2-7-16,0 2 4 0,-1-4-5 0,-4 2 2 16,0 2-2-16,-12-5-3 0,2 4-4 0,-8-2 1 15,-1 1 3-15,-3-2-5 0,1 3 4 0,-5 0-2 0,1-1 8 16,-7 0 6-16,8 0 8 0,-8 0 6 15,7-1 6-15,-7 1-4 0,4-3 0 0,-4 3-5 16,0 0-12-16,0 0-21 0,0 0-21 0,0 0-28 16,0 0-21-16,0 0-31 0,0 0-37 15,-19-5-120-15,19 5-279 0,-13 2 124 0</inkml:trace>
  <inkml:trace contextRef="#ctx0" brushRef="#br0" timeOffset="121361.184">30900 2453 29 0,'0'0'108'0,"0"0"-12"0,-1-4-9 0,1 4-3 15,4-8-13-15,-4 8 7 0,1-3-7 0,0 2-6 16,-1 1 6-16,3-5 1 0,-3 5 5 0,2-4 5 15,-2 4 5-15,0 0-7 0,0 0-5 0,0 0 0 16,0 0-9-16,0 0 1 0,0 0 2 0,0 0 12 16,2 12 0-16,-5-1 2 0,2 1-2 0,-4 4-6 15,1 1-2-15,-1 1-8 0,-3 2-6 0,2-2-3 16,-1 1-5-16,-2 5 0 0,0-6-6 0,3 0-6 16,0 2-5-16,-2-7 0 0,3 0 3 0,-3-1-9 15,4-2-3-15,-1 0-1 0,1-1-7 0,4-4 3 16,-4 2-7-16,3 1 0 0,-3-4-1 0,4 2-2 15,-1-1 1-15,1-1-7 0,0-4 0 0,1 3-1 16,-1-3 5-16,5 4-4 0,2-4-1 0,-1 0 2 16,7-4-3-16,-1 2 3 0,4-1-6 15,1-2 3-15,2 0-2 0,-1 1-1 0,2 1 5 16,3 2-5-16,-3-4 0 0,1 1-5 0,2 1-5 0,-1 1-19 16,-3 0-13-16,0 1-18 0,-2 1-19 0,-2 0-21 15,-2-4-17-15,0 3-11 0,-2 1-11 0,1-1-5 16,-5 1-9-16,0 0-9 0,-1 0-86 15,-6 0-268-15,0 0 120 0</inkml:trace>
  <inkml:trace contextRef="#ctx0" brushRef="#br0" timeOffset="121661.751">30984 2599 135 0,'0'0'159'0,"-2"-7"-21"16,2 7-13-16,0 0-15 0,0 0-6 0,0 0 0 15,0 0 0-15,0 0 4 0,0 0-2 0,4 17 1 16,-4-5-4-16,0-2-4 0,-2 7-2 0,2-2 0 16,0 2 3-16,-2 0-7 0,0 0-6 0,2 1-5 15,-4 0-8-15,2 1-4 0,0-1-8 0,2-1-9 16,-2 0 0-16,2-6-11 0,0 6 0 15,-1-1-5-15,1-5-1 0,-3 1-7 0,2-2-4 16,1 1-8-16,0 1-16 0,0-4-22 0,-2 0-34 16,2-3-19-16,0-5-34 0,0 6-37 0,0-6-34 15,3 2-158-15,-3-2-363 0,0 0 161 0</inkml:trace>
  <inkml:trace contextRef="#ctx0" brushRef="#br0" timeOffset="122260.241">31240 2489 104 0,'6'-2'118'0,"3"-1"0"0,0 0-20 0,3 2 7 16,-1-2-7-16,1 2-5 0,-1 0-1 0,2 0-12 15,1 1 1-15,-1 0-12 0,-2 1 4 16,-2 1-10-16,3 0-6 0,-3 3 0 0,-3-2 8 16,4 3-2-16,-3 2 6 0,0 1-4 0,-3 1 0 15,1 1 3-15,-5 0-4 0,4 1-6 0,-3 2 0 16,-1 1-5-16,-5-5-8 0,2 4 0 0,1-1-4 15,1-2-4-15,-3 2 1 0,0-2-7 0,0-1 1 16,-3 0-5-16,0 1-5 0,2-1 2 0,0-3-6 16,1 1 1-16,0 1-3 0,1-5-2 0,-2 3-3 15,3-1 3-15,-2-5-3 0,4-1-4 0,-3 7 4 16,1-2-4-16,2-5-4 0,0 0 8 0,-4 5-8 16,4-5 2-16,0 0-7 0,0 0-1 0,0 0 10 15,0 0-8-15,21-3 3 0,-10 1 4 0,2-3-4 16,6 1-1-16,0 1 1 0,2-4 1 0,7-1 8 15,-1 3-5-15,-5 0 8 0,-1-2 1 0,7 3 13 16,-8 0 6-16,1 0 5 0,2-1 0 0,-2 1 9 16,-2 0-9-16,-6 0 3 0,1 2 4 0,-1 0-1 15,-2-1 1-15,-2 2-2 0,-3-1 2 16,2-1-5-16,-2 2-2 0,-2 1-3 0,-4 0-3 0,7-3-3 16,-7 3-2-16,6-1-5 0,-6 1 2 0,5-1-6 15,-5 1-1-15,0 0-4 0,0 0-4 0,0 0-5 16,0 0-9-16,10 0-21 0,-10 0-21 0,0 0-33 15,0 0-33-15,0 0-48 0,0 0-46 16,0 0-50-16,0 0-147 0,0 0-438 0,0 0 194 0</inkml:trace>
  <inkml:trace contextRef="#ctx0" brushRef="#br0" timeOffset="123562.23">31028 3211 16 0,'0'-6'161'0,"0"6"-18"16,4-5-7-16,-2 3-21 0,6-1-9 0,-2 1-8 15,2 0-13-15,2-2-3 0,3 1-14 0,-2 0-3 16,3-1-6-16,3 2-8 0,-3 0-5 16,3 2 0-16,-3 0-11 0,-1 0 1 0,-2 2-2 0,1 1-8 15,-1 1 4-15,-1 1-1 0,-5 2-9 0,2-2 4 16,-5 3 3-16,2-1 4 0,-4 4-1 0,-4-2 0 15,2 1-4-15,-6 2 2 0,-2 2-4 0,-3-3-3 16,-1 2 5-16,1-1-7 0,-2-2-3 0,0 0 5 16,0-1-7-16,2-3 0 0,1 1-1 0,-3-2-4 15,4 1 1-15,2-1-5 0,1 1 0 16,1-4-4-16,1 3-4 0,2-3-11 0,0 0-1 0,-1-1-3 16,5-1-4-16,-4 2 6 0,4-2 2 0,0 0-3 15,0 0 2-15,0 0 1 0,17 0 0 0,-8 3 2 16,2-6 2-16,-1 1-7 0,3 2 7 0,3-1-4 15,0 1 2-15,3-1-4 0,0 2 1 16,-2 0 6-16,2 1 4 0,-2 3-6 0,1-1 1 16,-3-1 0-16,-1 0 1 0,-2 3-5 0,-1-1-4 15,-1 2-3-15,-3-2-2 0,-1 0 1 0,-1 2 1 0,-1-2 2 16,-3 1 0-16,1 1 6 0,-4 0 6 0,0 1-1 16,-2 1-1-16,-4-2 6 0,2 2 9 0,-3-1-8 15,-2 1 2-15,-5-1 10 0,2 2 1 0,0-3 3 16,-4 0 9-16,4-2 3 0,-6 0-1 0,8 0 5 15,-8 2 2-15,4-3 2 0,-1 1 4 0,0-4 0 16,4 1-5-16,2 0 4 0,-3-2-1 0,3 0-5 16,1 0-5-16,1 0-2 0,0 0-3 0,0-2-4 15,0-1-14-15,4 2-14 0,-2-3-23 0,4 0-25 16,0 1-33-16,-2-2-34 0,3-1-134 0,2 2-279 16,0-4 123-16</inkml:trace>
  <inkml:trace contextRef="#ctx0" brushRef="#br0" timeOffset="123973.167">31611 3256 94 0,'-6'-2'212'0,"6"2"-14"0,0 0-19 16,-9 5-16-16,7-1-16 0,-2 1-19 0,1 2-4 16,-7 3-15-16,4 3-11 0,-1 4-7 0,-5-1-7 15,-1 5-8-15,5-1-8 0,-6 3-9 0,4-1-4 16,1-4-2-16,0 1-6 0,3-2-5 0,-1 0-13 16,5-2 4-16,-2-4-1 0,1 5-8 0,2-3 0 15,-3-2-3-15,8-2-4 0,-4 3-3 0,1-4 0 16,6 1-4-16,-2-4-5 0,5 0 9 0,-2-2-9 15,5-2 3-15,4-1-4 0,1 0-7 0,1-2 3 16,-2-5-6-16,4-1 1 0,-2 3 0 0,0-4 3 16,-3 1-6-16,1 1 4 0,0-3-3 0,-7 5 4 15,1-6 0-15,-4 5 6 0,-1-2 1 0,-2 4 3 16,-1-2 4-16,-3-1-5 0,-2 4 4 0,-1-2 0 16,-3 2-10-16,0 0-6 0,-7 1-14 0,0 2-27 15,-6 0-31-15,-3 1-64 0,3 2-44 0,-15-1-116 16,4 3-326-16,-2-3 145 0</inkml:trace>
  <inkml:trace contextRef="#ctx0" brushRef="#br0" timeOffset="126393.969">31365 3900 34 0,'0'0'129'0,"0"0"-10"15,0 0-16-15,0 0-21 0,0 0-27 0,0 0-26 16,0 0-25-16,0 0-10 0,5 1-20 0,-5-1-62 16,0 0-94-16,0 0 42 0</inkml:trace>
  <inkml:trace contextRef="#ctx0" brushRef="#br0" timeOffset="126597.789">31301 4301 51 0,'2'3'135'0,"-2"-3"-15"0,1 4-13 0,-1-4-19 15,5 3-38-15,-5-3-40 0,7 2-52 0,-4-2-45 16,-3 0-93-16,0 0 41 0</inkml:trace>
  <inkml:trace contextRef="#ctx0" brushRef="#br0" timeOffset="126810.313">31290 4613 64 0,'0'6'221'0,"1"-2"-17"0,0-2-16 0,-1-2-15 16,0 8-22-16,0-7-13 0,2 3-16 0,-2-4-24 15,1 4-37-15,-1-4-51 0,1 3-59 0,-1-3-54 16,0 0-110-16,-4 6-231 0,4-6 102 16</inkml:trace>
  <inkml:trace contextRef="#ctx0" brushRef="#br0" timeOffset="133830.919">10226 17162 102 0,'0'0'107'15,"0"0"-8"-15,15 0-13 0,-15 0-12 0,13-4 8 0,-7 0-13 16,2 2-2-16,0-1 1 0,-1 1-13 16,2-1 3-16,-1-1-2 0,0 1 0 0,-2 0 1 15,1-1 16-15,-1-1-8 0,-1 3 14 0,3-3-9 16,-2-2 2-16,0-1-8 0,2-1-1 0,1-6-7 15,0 1-4-15,0-3-3 0,0 0-8 0,4-8 0 16,-4 7-3-16,2-5-2 0,1-3-5 0,-5-1-4 16,-1 1 0-16,4-4 2 0,-4 2-7 0,-2-1-2 15,-3-1-13-15,-1 1 8 0,-1 0-1 0,-3 1-4 16,-1 1 2-16,1 4-3 0,-2 5 0 0,-1-7-1 16,1 11 3-16,1 4-5 0,-3-1-2 0,2 3 6 15,1 1 3-15,1 2 6 0,0 0-4 0,0 1 0 16,4 4-3-16,-4-1-4 0,4 1 8 0,-6 12-13 15,5-2 3-15,-3 5-6 0,1 2 3 0,3 12 1 16,-1-4 0-16,2 3-3 0,-1 3 4 0,3-1-7 16,-2-1 5-16,3 3-2 0,2 1-2 0,-6-3 4 15,8 2 12-15,-7-2-5 0,3-1 5 16,0-4-3-16,1 0-1 0,-1-8-4 0,0 1 5 16,1-2-7-16,0 1 5 0,-2-5-3 0,2-2-3 0,0 0-7 15,1-2 0-15,-2 0-3 0,0-5 1 0,-2 2-5 16,2-1 3-16,0-2-4 0,-1-1 4 0,-3-1-3 15,0 0 8-15,11-6-8 0,-6 2 0 0,0-3-10 16,2-3 2-16,-2 4-15 0,1-7 8 0,3-3-5 16,-2-1 12-16,0 2-13 0,1-2 9 15,-2 0-1-15,1 0-1 0,0 0 6 0,3 1 4 16,-6 3 1-16,1 4 0 0,2-2 2 0,-2 2 1 0,0 4 0 16,0 0 3-16,-4 0 0 0,3 3-4 0,0-2 5 15,-4 4 2-15,4-5-6 0,-4 5 5 0,0 0 6 16,0 0-8-16,0 0 6 0,0 0 5 0,5 14-5 15,-5-7 0-15,0 2 7 0,-4-3-7 16,3 5 4-16,-3-3-6 0,0 5 4 0,-1-2-4 16,0 0 5-16,1-3-7 0,0 5 7 0,2-4-7 15,-2 0 9-15,-1 2-6 0,1-4 2 0,0 4 3 16,4-5-9-16,0 2 7 0,0-2-1 0,0 1 0 16,0 1 2-16,4-3-2 0,-3 2-4 0,3-3 7 15,1 2-6-15,3 1 8 0,-3-1-6 0,5 0 9 16,-2-1-5-16,1 1 4 0,1-3 2 0,2 2-8 15,-2 0 8-15,0 2-2 0,3-3 2 0,-1 1-4 16,-2 0 4-16,1-2 0 0,0 2-2 0,0-1 1 16,-1-1 5-16,0 0-4 0,-6-1 0 0,5 1-1 15,-4 1-2-15,-1-2 1 0,2-1-3 0,-2 1-5 16,-4-2-1-16,7 3 6 0,-7-3-16 0,6 2-22 16,-6-2-39-16,0 0-39 0,0 0-46 0,0 0-114 15,9 0-293-15,-9 0 129 0</inkml:trace>
  <inkml:trace contextRef="#ctx0" brushRef="#br0" timeOffset="134217.011">10975 17051 41 0,'0'0'102'0,"0"0"-15"16,0 0 1-16,0 0-7 0,0 0 1 0,0 0-7 0,0 0-1 16,0 0-7-16,0 0-7 0,0 0-7 0,0 0 2 15,6-3 4-15,-6 3-10 0,0 0-4 0,0 0 2 16,0 0-1-16,0 0-1 0,0 0 0 15,0 0-6-15,0 0-10 0,13 3 11 0,-13-3-1 16,0 0-6-16,9 1 2 0,-9-1-13 0,0 0 12 16,10-4-8-16,-3 4 7 0,-7 0-4 0,10-5 3 0,-4 1-5 15,-1 1 4-15,4 0-3 0,-1 0-6 16,2-1-3-16,-1 0 0 0,0 0-6 0,1 0 3 16,0 1-9-16,-3-1 5 0,-1 1-28 0,2 3-20 15,-2-2-50-15,1-1-36 0,-7 3-133 0,0 0-276 16,7 10 124-16</inkml:trace>
  <inkml:trace contextRef="#ctx0" brushRef="#br0" timeOffset="134422.167">11041 17212 51 0,'0'0'152'16,"0"0"-6"-16,0 0-8 0,8 3-9 0,-8-3-5 15,9-3-9-15,-9 3-8 0,14-4-8 0,-9 2-12 16,4-2-3-16,4 0-6 0,-3 1-15 0,0-3-9 16,2 3-12-16,-3 0-31 0,1-2-50 0,0 0-66 15,-5 5-118-15,-5 0-241 0,12-2 106 0</inkml:trace>
  <inkml:trace contextRef="#ctx0" brushRef="#br0" timeOffset="136046.241">11496 16761 136 0,'0'-4'162'0,"-1"-1"-8"0,-2 3-17 15,2-3-6-15,1 5-15 0,-5-5-4 0,5 3-5 16,0 2-7-16,0 0 3 0,0-5-3 0,0 5-7 16,0 0 0-16,-1-5-5 0,1 5-2 0,0 0-4 15,0 0 0-15,0 0-8 0,-3-4 0 0,3 4-4 16,0 0-2-16,0 0-5 0,0 0 0 0,0 0 6 15,-4 12-1-15,4-5 0 0,0 5-2 0,3 3-4 16,-2 2 0-16,-1 2-1 0,4 7-1 0,1-1 0 16,-1 2 1-16,1 1-4 0,0 0-3 0,-2 4 0 15,-2-5-6-15,2 0-31 0,-1-1-6 0,2 1 3 16,1-6 2-16,-1 4 3 0,0-8 2 0,-1 2 3 16,3-4-2-16,-2 2 4 0,-1-2-4 0,1-3 3 15,0-1-1-15,-3-1-2 0,0-5-3 0,2 3 1 16,-2-4 0-16,1 1 4 0,-2 0-11 0,2 0 3 15,-2-3-6-15,0-2-1 0,3 4 8 16,-3-4-8-16,0 5 2 0,0-5-3 0,0 0-3 16,0 0 2-16,0 3-1 0,0-3-30 0,0 0-45 0,0 0-57 15,-4-12-66-15,3 7-79 0,-3-2-216 0,1 0-527 16,-1-1 233-16</inkml:trace>
  <inkml:trace contextRef="#ctx0" brushRef="#br0" timeOffset="138760.879">12617 16795 111 0,'0'0'112'0,"0"0"-11"16,1-4 2-16,-1 4-8 0,0 0-3 0,0-4-5 15,0 4-6-15,0 0-3 0,0 0-5 0,-1-5-4 16,1 5 4-16,0 0-16 0,0 0 4 0,0 0-12 16,4-3-8-16,-4 3 5 0,0 0-1 0,0 0-2 15,0 0-1-15,0 0-3 0,0 0 0 16,0 0-6-16,0 0-2 0,0 0-2 0,0 0-1 15,0 0 6-15,0 11 7 0,-3-3 5 0,3 5-4 0,-1-1-2 16,1 7 5-16,1-1-15 0,-4 0 9 0,2 6-4 16,-2-4 19-16,3-1 0 0,-4 8-8 0,0-8-5 15,1-1-2-15,2-1-3 0,-3-1-7 0,4-4 1 16,0 0-4-16,0-2-4 0,-1-3 1 16,-2 1-7-16,3-1 1 0,0-2-5 0,0 0 2 15,0-3-3-15,0-2-1 0,0 5-1 0,0-5-4 16,0 5 2-16,0-5 1 0,0 0 1 0,0 0-6 0,0 0 3 15,0 0-3-15,4-12 1 0,-1 4 1 0,-3-1-3 16,0-1 2-16,0-2-3 0,0-1-2 0,0-3-2 16,1-1 4-16,2-3 2 0,-2-5-4 0,0 0-1 15,2-1 0-15,-2-2-1 0,2 9-3 16,-3-8 6-16,0 10 3 0,1-9-5 0,1 7 1 0,1 4 2 16,-2 1-1-16,-1 4 2 0,4 0-5 0,-4 5 3 15,1-1-1-15,-1 1-1 0,0 5-1 0,4-6 2 16,-4 3 1-16,5 1 2 0,-5 2 2 15,10 7 1-15,-2-2-2 0,0 5 3 0,1 5 1 16,2 2 4-16,-2 1 0 0,3 4 4 0,4 2 4 16,-6 1-2-16,7 2 2 0,-4-1 1 0,-2-1-1 15,1-1 0-15,-2 0-3 0,0-5 4 0,-2 0-31 16,-3-3 3-16,1 3-3 0,1-3 1 0,-1 0-1 16,-2-7 6-16,0 3-2 0,0-6-1 0,-3 2 4 15,3-3-4-15,-2 2 1 0,1-4-7 0,-2 2-4 16,1-1-9-16,0-1-7 0,-2-3-21 0,0 4-17 15,0-4-27-15,0 0-20 0,0 0-21 0,0 0-20 16,-11-13-12-16,5 10-120 0,0-2-315 0,-4-1 139 16</inkml:trace>
  <inkml:trace contextRef="#ctx0" brushRef="#br0" timeOffset="138910.091">12614 16965 55 0,'-7'-4'105'16,"7"4"-10"-16,0 0-5 0,0 0-13 0,0 0-3 15,0 0-3-15,0 0 1 0,0 0-16 0,0 0 0 16,0 0-8-16,0 0-6 0,30-5-4 0,-17 2 3 16,-1-2-15-16,4-2-29 0,0 3-39 0,1-4-109 15,0 3-162-15,2 1 72 0</inkml:trace>
  <inkml:trace contextRef="#ctx0" brushRef="#br0" timeOffset="139605.048">13335 16873 106 0,'0'0'122'0,"0"0"-4"16,0 0-6-16,0 0-2 0,0 0-8 0,0 0 0 15,10 13-4-15,-9-8-1 0,1 2-3 0,0 2-9 16,0-1-3-16,1 0-10 0,1 1-9 0,0 0-4 16,-3 0-1-16,2-1-4 0,0 1-7 0,0-2-1 15,-3-1-9-15,3 1-4 0,-2-2 0 0,0 2-10 16,3-2 3-16,-4 0-9 0,4-1 8 0,-4-1-8 15,1 0 4-15,-1-3-7 0,2 4 2 0,-2-4-3 16,2 3-6-16,-2-3-2 0,0 0 0 0,0 0 7 16,0 0-18-16,9-7 11 0,-4 4-1 0,3-7 4 15,-6 3-1-15,5-5 6 0,-2 0-19 0,1 3 3 16,3-6-3-16,-1 0 4 0,-3 3 2 0,2 0-2 16,-1 1 1-16,-1 0-1 0,0-1 1 0,2 3 0 15,-4 0 1-15,4 3-5 0,-6-1 4 0,4 4-2 16,0-1 5-16,2 1-3 0,-1 3 3 0,-6 0 1 15,17 7 4-15,-7-2 2 0,0 3 4 0,4 6-1 16,1 1 2-16,-2-1 0 0,0 1-2 0,2-1 3 16,-2 1-3-16,1-1-4 0,-5 2 3 0,5-3-7 15,-5-1 4-15,-1-2-1 0,-2-1-3 0,-2-5-3 16,1 1 7-16,-1 1 4 0,0-3 2 0,-3 1 5 16,-1 0 0-16,0-4-4 0,0 0-16 0,-6 4-17 15,-2-2-20-15,-1-4-20 0,0 2-21 0,-5 0-31 16,-4-3-42-16,-1-2-135 0,2-1-310 0,-11-1 138 15</inkml:trace>
  <inkml:trace contextRef="#ctx0" brushRef="#br0" timeOffset="139767.536">13331 16745 88 0,'0'0'106'0,"8"0"-13"0,-8 0-20 16,11 5-45-16,-6-4-49 0,-1 3-41 0,1-1-66 16,4 0 30-16</inkml:trace>
  <inkml:trace contextRef="#ctx0" brushRef="#br0" timeOffset="140751.209">14053 16772 139 0,'0'0'165'0,"0"0"-8"0,0 0-5 0,0 0-7 15,0 14-8-15,1-9-5 0,-1 7-13 0,3-2-7 16,-3 2-8-16,1 0-10 0,-1-2-7 0,0 2-11 15,2 1-4-15,-2-2-4 0,0 0-11 0,-2 0-1 16,2-4-6-16,0 0-4 0,0-3-5 0,0 2-9 16,0 2 2-16,0-4-7 0,0-1 2 0,0 2-4 15,0-5-2-15,0 0-1 0,0 5-8 0,0-5 1 16,0 0-1-16,0 0-3 0,0 0 1 0,0 0-4 16,4-13-3-16,-4 1-5 0,1 6 0 0,3-5-5 15,-4 2-4-15,5-1-1 0,-4 0 6 0,3-1-1 16,0 5 4-16,-4-1-8 0,3 2 2 0,-2 0 2 15,0 1-1-15,3-1 0 0,-1 3-3 0,-3 2 15 16,5-1-8-16,-5 1-2 0,0 0 3 0,10 7-2 16,-5-4 2-16,-1 2-2 0,1 0 2 0,-1 4-7 15,5 1 8-15,-2-2 2 0,1 2-2 0,-1-1 2 16,5 5 1-16,-4-7-3 0,1 1 5 0,1-1-7 16,2-2 1-16,-2 4 1 0,3-4 0 0,-2-1 0 15,-2 1-1-15,3-4 1 0,-1 3 1 0,2-4-1 16,-3-2 1-16,-1 0-1 0,4-1 3 0,-4-1-4 15,0-1-3-15,-4-2 2 0,5-1-4 0,-1 3-2 16,-2-7-6-16,-1 5 3 0,0-7-6 0,-2 5-1 16,-1-2 1-16,-1 0-2 0,-1-1 0 0,1 1 4 15,-1 0-1-15,-1 2 5 0,-3 2 2 16,1 1 10-16,-1-2 6 0,1 4 3 0,0 0 6 0,0 0-2 16,-2 3 1-16,4 1-1 0,0 0 2 0,0 0 2 15,-15 8 1-15,11-5-4 0,0 6 2 0,3-2-2 16,-1 1 2-16,1 2-6 0,1 6-2 0,1-3 9 15,2-1-5-15,-3 0 1 0,4 0-6 16,1 2 3-16,0-6-3 0,5 6-1 0,-3-4-4 16,-2-3 5-16,4 1 5 0,-3-2-10 0,6 1 2 15,-3-3-4-15,-2-2 1 0,5 0-2 0,-1-4 8 0,1 2-6 16,-2-1 0-16,3-4-4 0,-2-1-1 0,-2-1-5 16,3-1 1-16,-2 1-3 0,-1 0 2 0,-1-3-4 15,-2 3 0-15,3-1 1 0,-4 0 13 0,0-2-12 16,-1 0 3-16,0 2-1 0,-1 1 2 15,-2 0-5-15,-2 0 9 0,2 1 0 0,-1 4 10 16,0-3-7-16,0 5-3 0,0 0 5 0,0 0 3 16,0 0 3-16,0 0 3 0,0 0-1 0,10 11-1 0,-6-5 5 15,-2-3 0-15,3 2-2 0,-1 2 1 0,1 2-2 16,3-1 1-16,-3-1 0 0,3-1-4 16,0 1 1-16,-1-5-1 0,1 1-2 0,1 1-2 15,-1-4-1-15,0 0-2 0,0-3-13 0,-2 2-8 16,2-3-18-16,2-3-28 0,-2 0-26 0,-2 0-32 0,3-1-13 15,-1-1-26-15,-3-3-13 0,0 3-95 16,-5-2-292-16,0-1 130 0</inkml:trace>
  <inkml:trace contextRef="#ctx0" brushRef="#br0" timeOffset="140881.427">14720 16697 117 0,'0'0'120'0,"0"0"-19"0,0 0-5 0,0 0-12 16,0 0-2-16,0 0-26 0,0 0-14 0,0 0-21 0,-4 16-20 15,4-11-9-15,2 0-23 0,0 1-20 16,2 1-54-16,-3 0-114 0,3 1 50 0</inkml:trace>
  <inkml:trace contextRef="#ctx0" brushRef="#br0" timeOffset="141609.132">14861 16808 16 0,'0'0'162'0,"0"0"-8"0,-3-7-2 15,3 7-6-15,-1-5-6 0,1 5-6 0,-9-2-5 16,4 2-4-16,5 0 0 0,-15 4-6 0,7-2-6 16,0 4-3-16,-4-1-5 0,0 0-7 0,0-1-6 15,2 0-7-15,1 2-7 0,0 1-14 0,0 0-4 16,-1-2-12-16,5 3-9 0,1-3-14 0,0 1-13 16,3-5-13-16,1-1-8 0,0 8-8 0,0-8-9 15,5 6-11-15,-5-6-8 0,13 0-9 0,-4 1 5 16,-9-1 1-16,18 0 0 0,-7 2 10 0,-2-2 0 15,0 3 3-15,1-1 5 0,-2 0 4 0,1 0 6 16,-1 1 6-16,2 5 6 0,-3 1 5 0,4-1 8 16,-5 3-2-16,3-1 8 0,-1 4-3 0,1 1 2 15,2 0-1-15,-2 2 1 0,0-1 4 16,-1-1-8-16,-2 1-1 0,-1 1 2 0,-1 1 1 16,1-2-6-16,-2-1 2 0,-2-1-23 0,-1-2 0 15,-1-1 0-15,-2 5 1 0,-2-1 7 0,0-4 1 0,-2-1-2 16,0 0-4-16,-2-3 6 0,-1 1-3 0,0 0 6 15,-2-3-6-15,3 2 13 0,-2-6 0 0,0 0-1 16,2-1-2-16,-1-8 0 0,1 3-4 16,2 0 4-16,0-7-5 0,1 0-2 0,2-3-11 15,1-10-5-15,2 5-9 0,2-8-11 0,1-5-8 16,-1-1 3-16,8-2 1 0,0-10 10 0,-1 11 6 16,7-10 5-16,-6 10 4 0,1 2-2 0,-1 4 8 15,0-2 2-15,1 7 17 0,0 4 6 0,-5 4 4 0,3 2 10 16,-3 4-3-16,-1 4 0 0,-3-4 9 15,2 5-6-15,1 4 4 0,-4 1 13 0,6-5 13 16,-6 5 7-16,0 0 14 0,5 12 0 0,-1-5 5 16,0 5 1-16,-3 0 5 0,3 7-6 0,-3-3 1 15,2 3-13-15,-1 0-2 0,-2-1-9 0,4 0-3 16,-4 1-6-16,3-6-8 0,-2 4 1 0,-1-5-4 16,1-3-5-16,2 2 0 0,-2-5-5 0,2 1-6 15,-2-1-7-15,2-2-6 0,-2 2 0 0,-1-6-7 16,5 1-4-16,-5-1-3 0,14 0-9 0,-14 0-7 15,13-9 0-15,-8 4 4 0,5 0-1 0,-3 0 0 16,-2 3 5-16,1-3 1 0,0 1 2 0,1 3-2 16,-2-3 1-16,1 2 2 0,-6 2 2 0,12 0 1 15,-12 0-2-15,9-1 9 0,-9 1-3 0,9 2 2 16,-9-2-6-16,10 5-6 0,-10-5-13 0,10 1-7 16,-10-1-9-16,9 4-16 0,-9-4 7 0,0 0-31 15,10-5-19-15,-10 5-9 0,9-10-7 16,-8 6-3-16,-1 4-8 0,4-9-80 0,-1 4-230 15,-2-1 103-15</inkml:trace>
  <inkml:trace contextRef="#ctx0" brushRef="#br0" timeOffset="142646.097">15127 16494 5 0,'0'0'194'0,"-2"18"2"0,0-7-14 0,2 1-6 15,-2 7-9-15,4 0-7 0,0 6-8 0,-2-6-11 16,2 5-12-16,0 5-10 0,4-4-12 0,-2-6-13 16,0 0-6-16,-3-1-11 0,2 0-7 0,-1 2-10 15,-2-4 0-15,0 2-11 0,3-1 0 0,-6-3-17 16,6-4-11-16,-3 2-7 0,0-2-10 0,-3-1-11 16,3-3-10-16,0 0-8 0,0-6-9 0,0 0-1 15,-1 8-18-15,1-8-6 0,0 0-12 0,0 0-3 16,0 0-4-16,0 0 0 0,0 0-4 0,-8-22 7 15,7 13 11-15,1-1-2 0,0 2 7 0,0 1 16 16,0 0 2-16,1 1 13 0,-1-2-6 0,3 3 7 16,2-1 6-16,-5 6 4 0,13-9 3 15,-3 6 6-15,-1 0 4 0,0 2-4 0,5-2 6 0,-7 1 2 16,4 1-6-16,-11 1 4 0,20 1 1 0,-9-1 4 16,1 0 0-16,-5 5-6 0,3-4 17 0,-10-1-14 15,15 5 2-15,-8-2-2 0,-1 1 7 0,-2 0 3 16,1 1-1-16,-5-5 2 0,5 11-5 0,-5-6 2 15,0-5-4-15,-4 10 3 0,2-3 4 0,-2-4-4 16,0 2 3-16,4-5-5 0,-9 9 2 0,2-4 0 16,0-2 0-16,1 1-1 0,-2 1-3 15,2-3 2-15,6-2-8 0,-11 5-5 0,5-2 5 16,6-3-10-16,0 0-2 0,-10 1-3 0,10-1 20 16,0 0-17-16,0 0-7 0,0 0 4 0,0 0 4 0,0 0-3 15,0 0 4-15,10-20-3 0,-4 15 0 16,2-2 8-16,0 1-4 0,0-1-2 0,0 1 2 15,0 0 2-15,0 1 6 0,0 0-2 0,-1 3 23 16,-2-2-31-16,-1 0 19 0,-4 4-14 0,9-5 13 16,-9 5 8-16,5-5 7 0,-5 5 8 0,0 0 3 15,6 0 0-15,-6 0 19 0,0 0-7 0,6 10 8 16,-4-7-5-16,-2-3 5 0,0 9-5 0,0-3-6 16,4-1-3-16,-4 4-4 0,1-6-10 0,-1 5 6 15,4-1-6-15,-3-2-1 0,2 1-5 0,2-1-1 16,-1 0-3-16,-2-2-2 0,2 1-4 0,1-1-3 15,-5-3-3-15,8 3 5 0,-8-3-4 0,13-1-2 16,-13 1 2-16,10-6-7 0,-5 2 2 0,-1-2-16 16,3-1-1-16,-3 1-4 0,2-4-1 0,-3 1-7 15,-1 3 0-15,0-3-15 0,0 4 10 0,-4-7 4 16,1 3-10-16,-2 1 6 0,0 3 13 0,-3-2-8 16,6 7 14-16,-11-7 9 0,6 4 13 15,-3-1 10-15,3 1 6 0,-4 2 6 0,9 1 7 0,-14 1-2 16,6 2 2-16,2 1 0 15,-2 1-1-15,2-2-3 0,2 6 2 0,0-4-5 0,-1 2 6 0,2-2-17 16,1 1 7-16,0 1-7 0,2-7-3 0,-3 9 1 16,4-6-1-16,-1-3-4 0,2 9-1 0,-2-9-1 15,4 3 3-15,-4-3 1 0,0 0-2 16,0 0-1-16,16-6 1 0,-11 0-3 0,4 0-1 16,0-1 5-16,0 0-5 0,-1-2 0 0,2 1-2 15,-4-1 3-15,2 1-3 0,0 1 6 0,-1 2-5 16,-3 3-1-16,1-1-6 0,-5 3 2 0,8-7 8 15,-4 5-1-15,-4 2-1 0,10 0 12 0,-10 0 4 16,0 0 0-16,15 5 7 0,-10-3 1 0,1 1-1 16,1-1-6-16,-1 3 4 0,2-3-3 0,1 5 1 15,-3-2-2-15,3-1 2 0,-1 4-4 0,2-1-1 16,-1-1-3-16,-1-1-3 0,1 3 9 0,-2-2 6 16,1 1-1-16,-3 2 3 0,2-4-4 0,-2 0 6 15,1 3-3-15,-2-4 3 0,1 1-2 0,-1-2-4 16,1 2-1-16,-1-2-2 0,4-1 0 15,-2 1-1-15,-6-3-4 0,9 1 0 0,-9-1-3 0,16-5-3 16,-5 1-11-16,-1-4-28 0,1 2-50 0,0-2-65 16,-2-1-240-16,-2 0-415 0,0-2 184 0</inkml:trace>
  <inkml:trace contextRef="#ctx0" brushRef="#br0" timeOffset="145276.199">16371 16808 27 0,'0'0'130'0,"0"0"-1"0,0 0-13 15,0 0-7-15,0 0-13 0,0 0-8 0,10-8 7 16,-9 4-4-16,3-1-5 0,0 3-4 0,0-3-8 16,1-2-4-16,2 0-8 0,1-1-5 15,0 1-1-15,-3-3-7 0,0 1-6 0,4 1-4 16,-4-1-3-16,-1-1 0 0,1 2 5 0,-1-3-10 0,0 3 9 16,0-1 3-16,-4 4-1 0,2-2 3 0,1 1 6 15,-3 1 5-15,0 0 0 0,1 0 3 16,-1 5-6-16,-4-6-6 0,4 6-1 0,3-3-9 15,-3 3-6-15,0 0 0 0,0 0-3 0,0 0-2 16,-5 18-4-16,4-11-1 0,-2 4-2 0,3-3-3 16,0 4-5-16,0 0 4 0,0-1-2 0,0 0-4 15,4 1 0-15,-2 0 1 0,2-2-3 0,0 0-2 16,0-2-5-16,1 1 8 0,3-2-9 0,-2-2-3 16,-1 2 2-16,3-2 0 0,-3-3-4 0,4 1 2 15,1-3-4-15,-2 0-2 0,0-3-6 0,2 1 4 16,-3-4-2-16,2 0-1 0,0-1 6 0,0 2-4 15,0-4 3-15,-2-2 2 0,-2 5-1 0,2-5 1 16,-2 2 2-16,-1 0 1 0,0 0-2 0,-3-3 4 16,2 3-2-16,-3-1 3 0,3 0 4 0,-1 1-3 15,-2-3-2-15,-2 7 3 0,2-2 2 0,0 1 6 16,0 4 1-16,0-3-4 0,-2-2 7 0,2 7-5 16,-1-4 0-16,1 4-3 0,0 0 2 0,0 0-2 15,0 0 1-15,0 0 1 0,0 17 2 0,0-6-2 16,0-1 2-16,0 2 2 0,0 1 2 0,0 1 0 15,0 3 0-15,0 2 2 0,0-1-3 0,1 5 1 16,-1-3 1-16,0 6 4 0,0-6-4 0,0-3 5 16,0 3-3-16,2 4-2 0,-4-5 1 0,2 1-1 15,0-2 0-15,-1-1-5 0,2 2 6 0,-2-4-5 16,1 2 1-16,0-2-5 0,1-4 2 0,-1-1-1 16,2 1-1-16,-2-1 1 0,0-3-29 15,0-2 7-15,2 0 1 0,-2 1-1 0,0-4 3 0,0 2 2 16,0-4 1-16,0 6 1 0,0-6 2 0,0 5 2 15,0-5-1-15,0 2 5 0,0-2-5 0,0 0-7 16,-4 4-23-16,4-4-21 0,-4 3-35 0,4-3-51 16,0 0-57-16,0 0-137 0,0 0-364 0,-16-5 162 15</inkml:trace>
  <inkml:trace contextRef="#ctx0" brushRef="#br0" timeOffset="145988.211">16992 16377 25 0,'0'0'142'0,"-1"-2"-14"0,1 2-8 16,0 0-10-16,0 0-5 0,0 0-14 0,0 0 4 15,-17 9-2-15,8-3 1 0,1 5 1 0,-4 0-1 16,-5 10-1-16,3 1 0 0,0 4-2 0,-2-2-6 16,4 5 0-16,-2-2 19 0,2 3-5 0,3-1-12 15,1 5-8-15,4-6-9 0,0 1-7 0,-1-1-5 16,5-1-7-16,1-6-8 0,3-2-6 0,0 0-12 16,2-2-7-16,6-4-12 0,-3 1-15 0,7-5-16 15,-2-1-3-15,0-3-31 0,3-2-26 0,3-3-26 16,0-1-30-16,1-2-19 0,-2-1-16 15,-2-4-89-15,1 2-285 0,0 0 126 0</inkml:trace>
  <inkml:trace contextRef="#ctx0" brushRef="#br0" timeOffset="147588.155">17156 16616 14 0,'0'0'132'0,"-3"-4"-11"0,3 4-10 16,0 0-10-16,0 0-3 0,0 0-7 0,0 0 9 0,0 0-17 15,0 0 0-15,0 0 0 0,-9 11-8 0,5-5 2 16,4 1-5-16,-2-2-3 0,-2 3 0 16,4-1-6-16,-4 3-3 0,4 1-5 0,-4-1 7 15,3-2-13-15,1-1 0 0,-1-2-8 0,-2 1-5 16,2 0 2-16,1-6-6 0,-3 7-3 0,3-7 3 15,0 7 5-15,0-7-11 0,0 0-3 0,0 0-2 16,0 0-4-16,0 0-1 0,0 0-4 0,0 0 4 16,0 0-6-16,0 0-1 0,-1-24 0 0,-2 19 1 15,3-2-4-15,-1 0-1 0,0 2 1 0,-2-1 5 16,2 0-11-16,1 0 5 0,-5 0-2 0,3 1-1 16,0 0 1-16,2 5-2 0,0-7-1 0,-4 1 2 15,4 6-5-15,0-7 4 0,0 7 8 0,0-9-9 16,0 9-1-16,0-7 0 0,4 2 0 0,-4 5-1 15,4-10 2-15,-4 5-1 0,0 5-6 0,5-4 6 16,-5 4 4-16,1-5-1 0,-1 5-1 0,0 0 0 16,3-5-2-16,-3 5 3 0,0 0 0 0,0 0-1 15,0 0-1-15,0 0 2 0,0 0-3 0,0 0 1 16,0 0-1-16,0 0 1 0,0 0 0 0,0 0 3 16,0 0-5-16,0 0 0 0,0 0 0 0,0 0 2 15,0 0-1-15,0 0 2 0,0 0-1 0,0 0 1 16,0 0 1-16,0 0 1 0,0 0 0 0,0 0-1 15,0 0 1-15,0 0-3 0,0 0 0 0,0 0 1 16,0 0 1-16,0 0-2 0,0 0 2 0,0 0-4 16,0 0 1-16,0 0-2 0,0 0 4 0,0 0-3 15,0 0 2-15,0 0-1 0,0 0 1 0,10 3 0 16,-10-3 3-16,0 0-4 0,0 0 1 16,0 0 1-16,0 0-3 0,9 0 4 0,-9 0-2 15,0 0 2-15,9 0 1 0,-9 0-2 0,0 0 2 0,0 0 4 16,0 0 1-16,0 0 3 0,0 0 5 15,0 0 1-15,0 0 3 0,0 0 2 0,0 0-3 16,0 0 1-16,0 0-2 0,0 0 1 0,0 0 3 16,0 0-4-16,0 0 4 0,0 0-3 0,0 0 1 0,4-3 1 15,-4 3 0-15,0 0-4 0,0 0 4 0,0 0-5 16,0 0 2-16,0 0-2 0,0 0 4 16,0 0-5-16,0 0 2 0,0 0-3 0,0 0 4 15,0 0-4-15,0 0-1 0,0 0-3 0,0 0 0 16,0 0-2-16,0 0-2 0,0 0-2 0,0 0-5 15,0 0-9-15,0 0-13 0,0 0-13 0,-18 8-13 16,18-8-14-16,-4 6 2 0,4-6-9 0,-1 4-3 16,1-4-1-16,-3 6 5 0,3-6 5 0,0 0 4 15,0 0 3-15,-4 3 10 0,4-3 4 0,0 0 9 16,0 0 1-16,-1 4 13 0,1-4 1 0,0 0 4 16,0 0 6-16,0 0 2 0,0 0 1 0,0 0-2 15,0 0 7-15,0 0-4 0,0 0 5 0,0 0-2 16,0 0 9-16,-5-13-1 0,5 13 4 0,0 0-2 15,0 0 5-15,-10-1-5 0,10 1 4 0,0 0-2 16,-13 2 9-16,13-2-3 0,-13 6 9 0,8-1-1 16,0 1 0-16,-1 0 4 0,-1 4 1 0,-2 1 4 15,4-1 3-15,0 1-4 0,1 1-3 16,0 1 2-16,2 1-6 0,1-2-2 0,-2 0-4 0,4 0 0 16,2-1-2-16,-2 0 3 0,0 0-7 0,2 0-3 15,1-4 1-15,0 3-2 0,0-5 0 0,1 0 1 16,0-1-5-16,-2-2 1 0,5-1-1 0,-8-1 1 15,13-1 1-15,-13 1-5 0,11-4 3 0,-5 2-3 16,0-4 3-16,-2 0-5 0,-1 1 1 0,0-2-3 16,-3 1 1-16,5-5-1 0,-5 3-1 0,-5-2 3 15,4 3 0-15,-3-2 0 0,0 1-5 0,-1-1 1 16,0 1 1-16,-5-2 2 0,2 2 0 0,3 2 4 16,-3-2 0-16,1 2 5 0,0 1 5 0,1 0-2 15,1 3-3-15,5 2 0 0,-9-5-3 0,9 5 1 16,0 0 1-16,0 0-3 0,-14 6 2 15,11-1-2-15,3-5-3 0,-2 7 2 0,2-7-3 0,2 8 6 16,-2-8-5-16,6 8 5 0,-3-6-7 0,4-1 1 16,-7-1 0-16,12 0-1 0,-5 0 2 0,4-3-1 15,-2 0-3-15,2-2 0 0,1 0-2 0,-3-4-3 16,0 2 5-16,4-5-5 0,-3 0 4 0,-1 4 1 16,-1-4-1-16,-2 1 10 0,3-2-10 15,-4 1 4-15,2 1-5 0,-2 1 5 0,-2-1-5 16,0-1 4-16,0 0 2 0,-1 3 5 0,-1-3-7 15,2 4 3-15,-2-1 0 0,-2 3 5 0,2-1-2 0,1 2-2 16,-1 1 2-16,0-1-1 0,-1 5-2 0,0 0 3 16,0 0-1-16,0 0 2 0,-1 14 2 15,0-2 4-15,1 7 5 0,-3-2 1 0,0 8 8 16,0 1-1-16,0 1 1 0,3 6 6 0,-3-1-2 16,-3 2 4-16,4 0-2 0,-6 12 2 0,0-10 0 15,2 9 0-15,1-14-3 0,-4 2 2 0,1-1-4 16,4-4-1-16,0-1-4 0,3-2-3 0,0-9 0 15,-2 1-6-15,3-1-3 0,-1-7-11 0,-3 1-4 16,8-3-4-16,-4 2-7 0,1-4-3 0,-1-1-2 16,0 1 6-16,0-5-3 0,4 1-3 0,-4-1-11 15,0 0-5-15,9-11-8 0,-6 5-3 0,-2-4-6 16,3 2-4-16,-3-3-2 0,2-5-5 0,-6 3 0 16,3-4 8-16,-1 0 1 0,-4-2 5 0,-2 0 5 15,2 1-2-15,-4 2 9 0,3-1 3 0,-2-1 4 16,-1 4 8-16,-3 2 8 0,5 2 9 0,-2 1 16 15,5 4 4-15,-6 0 6 0,6 0 2 0,-2 0-2 16,1 2 4-16,0 1-4 0,5 2 0 0,-8-4-1 16,8 4-5-16,0 0 0 0,0 0-2 0,0 0-2 15,0 0-3-15,0 0-1 0,0 0-6 0,18 9 8 16,-8-9-7-16,4 0-6 0,4-5-9 0,2 3-18 16,2-5-20-16,6 4-33 0,2-5-35 0,-6-1-37 15,4 1-34-15,-9 2-103 0,-1-2-315 0,0-1 140 16</inkml:trace>
  <inkml:trace contextRef="#ctx0" brushRef="#br0" timeOffset="148066.128">17427 16570 152 0,'6'9'197'0,"-6"-2"-10"0,-1 2-9 0,-1 2-9 0,1 0-13 15,0 1-3-15,1 3-11 0,-1-1-11 0,-2 0-9 16,2 1-10-16,-2-3-9 0,2-1-10 16,-2 1-12-16,1 0-2 0,-1-1-11 0,-2-1-4 15,4-3-10-15,-2 3-6 0,2-3-5 0,-2 0-4 16,2-4-2-16,1-1-5 0,-2 3 2 0,-1-1-8 16,3-4 0-16,-1 4-7 0,1-4-1 0,0 0-4 15,0 0 2-15,-5-13-8 0,3 9 1 0,1-6-3 16,0 0 6-16,-3-2-4 0,4 0-1 0,-1-5-1 15,1-3 1-15,1 2-3 0,-1 0 1 0,0-8 0 16,4-1-3-16,-2 1 3 0,0 8-2 0,3-6 0 16,-4 5 0-16,3 9 1 0,-3-2-3 0,2 3 0 15,-1-3-1-15,1 9 3 0,0-2-1 0,1 5 2 16,-4 0 2-16,0 0 1 0,16 12 2 0,-11-2 8 16,4 4 0-16,-1 4-1 0,-1 0 1 0,2 5 0 15,0 3 0-15,-3-6 2 0,2 6-2 0,1 0-5 16,-1-1 2-16,-2-8 0 0,-2 2-1 0,1-2-2 15,0 0-1-15,-1-3-2 0,-2-4 2 0,1 7-3 16,-2-7-3-16,-1-3 0 0,3 1-1 0,-2-3-11 16,-1-1-13-16,0-4-12 0,-4 9-19 0,3-5-21 15,1-4-16-15,-5 4-17 0,5-4-32 0,0 0-1 16,0 0-21-16,0 0-8 0,-18-8-8 0,14 2-126 16,-1-2-326-16,-4-1 145 0</inkml:trace>
  <inkml:trace contextRef="#ctx0" brushRef="#br0" timeOffset="148201.523">17460 16740 28 0,'-1'-6'79'15,"-1"1"14"-15,1 0 16 0,1 5 2 0,-3-6 2 0,3 6-2 16,0 0-3-16,-1-7-7 0,1 7-6 0,0 0 0 16,0 0-7-16,0 0-3 0,0 0-8 0,0 0 10 15,9-1-24-15,-9 1 0 0,0 0-12 0,0 0-7 16,0 0 0-16,0 0-16 0,19 6-35 0,-19-6-51 16,10 0-67-16,-10 0-123 0,13 0-268 15,-13 0 119-15</inkml:trace>
  <inkml:trace contextRef="#ctx0" brushRef="#br0" timeOffset="148437.591">17915 16701 47 0,'0'0'194'0,"0"0"-19"0,16-4-17 15,-16 4-14-15,17-2-15 0,-6-3-26 0,2 2-34 16,-4 3-52-16,1-4-48 0,2 1-137 0,-7 1-181 16,0-1 80-16</inkml:trace>
  <inkml:trace contextRef="#ctx0" brushRef="#br0" timeOffset="148602.699">17951 16784 96 0,'16'0'140'0,"-7"-2"-3"0,2 1-40 0,6-6-43 0,2 3-74 16,-7 1-64-16,3-2-91 0,-3 3 40 0</inkml:trace>
  <inkml:trace contextRef="#ctx0" brushRef="#br0" timeOffset="149477.403">18414 16501 67 0,'0'0'145'0,"0"0"-9"15,0 0-6-15,0 0-11 0,0 0-6 0,0 0-4 16,0 0-3-16,0 0-2 0,0 0-4 0,0 0-4 16,8 14-6-16,-7-9-1 0,-1 3-6 0,4-2 1 15,-4 0-8-15,5 5-6 0,-5-2-3 0,4 1-6 16,-4-3-6-16,6 2-6 0,-6-2 3 0,4 2-11 15,0-1-6-15,0-2-3 0,-3 0-2 0,3-1-3 16,3 0 0-16,0 0-8 0,-2-2 0 0,2 1 2 16,2-3-9-16,2 2-4 0,-1-3 3 0,1-3-8 15,-1 2 0-15,0-5-11 0,2 5 1 0,-4-4-9 16,3 0 6-16,-4-3 0 0,3 4-1 0,-2-4 2 16,-8 0 3-16,7 2 1 0,-5-4-4 0,3-1 4 15,-2 1 2-15,-2 2 1 0,4-2-1 0,-4 1 2 16,-1-1 0-16,0 5 6 0,-1-3 6 15,1 2 8-15,0 0 7 0,0 6 6 0,-4-9-3 16,3 6 0-16,1 3-7 0,0 0 1 0,0 0-3 0,0 0 0 16,-9 17-1-16,4-6-2 0,-1 5 2 0,0-1-4 15,0 8 5-15,1-3-1 0,1 7 3 0,-2 2-5 16,2 2 1-16,1-4-1 0,3 2 1 0,-5 0-5 16,3-1 1-16,1 2-3 0,1-3 1 0,-2-2-3 15,-2 1-2-15,3-5 1 0,-3 4 1 0,0-7-2 16,0 0 2-16,-1 1-6 0,0-2 1 15,-1-3 1-15,2-4-5 0,2 1 3 0,-2-2 0 0,0 0-1 16,1-5 1-16,1 0 2 0,-3 2-1 0,2-3 1 16,-1-2-2-16,0 1-1 0,-2-1 5 0,6-1-3 15,-9 0-1-15,0-3-1 0,3 3 0 0,-3-6-2 16,-4 2 0-16,4-1-9 0,0-2-5 16,-5 2-6-16,3-2-13 0,0 2-4 0,-5-5-11 15,5 5-18-15,0-4-22 0,3-1-27 0,2 1-28 16,1-1-36-16,3 0-160 0,0-1-365 0,3 2 162 0</inkml:trace>
  <inkml:trace contextRef="#ctx0" brushRef="#br0" timeOffset="150359.205">18874 16581 109 0,'0'0'165'15,"0"0"-17"-15,0 0-5 0,-5 18-4 0,5-11-19 16,0-1-7-16,3 5-9 0,-2-1-11 0,0-2-9 16,2 2-12-16,-2 0-8 0,3-1-2 0,0-1-10 15,-3 1-1-15,3-3-5 0,1 0 0 0,0-1-14 16,-1-3-1-16,0 2-7 0,0-1-2 0,-4-3-8 15,9 1 3-15,-9-1 0 0,0 0-6 0,15-5 0 16,-11 1 1-16,0 0-3 0,-2-1 3 0,1-1 0 16,-2 0-3-16,-1 0-1 0,-1-2-6 0,0 1 3 15,-2-1 0-15,-1-1 1 0,-1 0-1 0,0 1 0 16,-4-2 1-16,3 3-1 0,-3-2 6 0,1 1 4 16,-2 2 0-16,2 0 12 0,-1 1 4 0,0 1 0 15,3 2-3-15,-2 0-5 0,8 2-1 0,-9-2-5 16,9 2 0-16,-10 4-3 0,10-4 0 15,-6 6-2-15,4-1-4 0,2-5-2 0,4 8-3 0,-4-4-1 16,5 0-1-16,0 2-4 0,0-4-9 0,3 2-2 16,1 0-4-16,-4-4-7 0,9 0-4 0,-5 0-8 15,4-3 1-15,-3-1-3 0,2 2 6 0,-1-4-4 16,-1 1 3-16,-1-2 8 0,1-3-3 0,-1 3 11 16,3-4-2-16,-2 3 4 0,-2-2 2 15,0 0 6-15,-1 0 5 0,-1-1 6 0,-2-1-1 16,4 1 4-16,-5 2 0 0,1-1 7 0,-2-2-1 0,2 3 2 15,-2-1 0-15,2 3 5 0,-4-2 2 0,0 2 3 16,1 2 1-16,2 0 1 0,-2 1-2 0,-1 4-6 16,0-7-1-16,0 7-1 0,0 0-2 0,0 0 5 15,0 0 3-15,0 0 1 0,-5 24 8 16,-1-9-8-16,0 5 8 0,2 0-1 0,-2 11 3 16,0-3 2-16,2 4-1 0,-1 3 0 0,-4-1 5 15,2 1-5-15,-2 11 3 0,0-2-1 0,1-8-1 16,2-2-1-16,-1-2-3 0,-2-1-5 0,6 5-2 15,-4-7 0-15,2-2-5 0,2-3-2 0,2-5 0 16,-2-2-8-16,2-5 0 0,1-2-4 0,0 2-8 16,0-4 0-16,1-3-8 0,-1 0-2 0,2 3-3 15,-2-5 1-15,1-1-2 0,2 1-6 0,-3-3 3 16,0 0-12-16,9-5-14 0,-4 2-6 0,0-5-9 16,0 3-4-16,0-6-8 0,3 4-5 0,-3-4-8 15,-1 0 3-15,1-5-13 0,0 1 8 0,-3-2 15 16,2 2-6-16,-4-2 15 0,-2 0 3 0,0 1 6 15,1 3 15-15,-3 4 20 0,-3-3 8 0,2 3 19 16,-3 1 7-16,1 0 8 0,-3 3 7 0,4 1 6 16,-1 1 5-16,-3 3 1 0,0-4 0 0,10 4 7 15,-13-2-4-15,7 1-7 0,6 1-6 0,0 0-2 16,0 0-2-16,-14 1-6 0,14-1-4 0,0 0-1 16,0 0-3-16,0 0-6 0,0 0-12 0,42-4-13 15,-23 3-21-15,8-5-29 0,1 1-24 0,4-2-21 16,0-5-13-16,1 3-20 0,-1-1-80 0,-1-1-243 15,1-5 108-15</inkml:trace>
  <inkml:trace contextRef="#ctx0" brushRef="#br0" timeOffset="150744.779">19458 16404 119 0,'0'0'207'0,"0"0"-13"0,-7 0-16 15,7 0-8-15,0 0-8 0,0 0-2 0,0 0-9 16,9 12-3-16,-3-6-9 0,-1 1 2 0,5 3-9 0,-1 0-3 15,3 3-5-15,3-1-5 0,-1 2-3 0,9 3-14 16,-1-2-3-16,-7-1-9 0,8 1-7 16,0 2-8-16,-4-7-5 0,-5 3-10 0,9 4-4 15,-6-4-8-15,-2-3-4 0,2-2-1 0,-3 1-8 16,-4 0 0-16,2-3-5 0,-3 0-4 0,-2-1-5 16,0 0 1-16,-3-4-9 0,2 4-8 0,-4-4-17 15,1 2-9-15,-3-3-23 0,8 0-24 0,-8 0-34 16,0 0-27-16,8-7-33 0,-6 2-28 0,-1 0-32 15,-1 0-178-15,-1-5-432 0,0 4 191 0</inkml:trace>
  <inkml:trace contextRef="#ctx0" brushRef="#br0" timeOffset="151089.05">19697 16376 154 0,'-1'-3'231'0,"1"3"-17"0,0 0-16 0,0 0-10 16,-4-5-12-16,4 5-14 0,0 0-4 0,0 0-9 0,0 0 0 16,0 0 0-16,-9 15-5 0,5-10-7 15,-1 7-4-15,-6 2-3 0,-1-1-2 0,5 3-8 0,-4-1 1 16,-8 8-1-16,6 1-10 0,-3-4 0 0,3 4-6 16,-5-3-5-16,0 2 2 0,-1-1 1 15,1 0-9-15,2 2 3 0,-1-5-9 0,4-2-8 16,2-3 2-16,2-1-18 0,0 4 1 0,2-3-3 15,1-2-8-15,2-2-7 0,-1 0 2 0,3-2-8 0,-1 0-2 16,0-3 2-16,2 0-2 0,0 0-8 0,0 1 4 16,-1-1-6-16,2-5-1 0,0 6 0 15,0-6-4-15,-2 5 0 0,2-5-6 0,0 0-5 16,-3 6-9-16,3-6-3 0,0 0-21 0,-1 5-30 16,1-5-29-16,0 0-44 0,0 0-63 0,0 0-82 15,0 0-100-15,-14-2-238 0,14 2-656 0,-18-3 290 16</inkml:trace>
  <inkml:trace contextRef="#ctx0" brushRef="#br0" timeOffset="156345.03">10527 18013 75 0,'6'-3'130'0,"-2"-1"-12"0,2 0 0 0,-1 0-5 16,5-3-11-16,-1 0-1 0,0-1-6 0,0-3-11 16,5-2-10-16,-1 2-2 0,-3-4-11 0,2 2-3 15,-1-1-2-15,-2 1-15 0,3-3 1 0,-2 2-6 16,-1-10-2-16,-4 9-6 0,0-4 3 15,-2 2-11-15,-2-1 3 0,1 0 0 0,-2 5-2 16,-3-6-10-16,0 3 5 0,0 4-3 0,0 0-1 16,-3 2 8-16,3 0 2 0,-1 2 0 0,0 2 4 15,-1 1 3-15,1 1-4 0,0 0-5 0,4 4 0 16,0 0-1-16,0 0-1 0,-14 7-3 0,10 2-11 16,1 1 13-16,-1 7-2 0,-4 8 2 0,4 1-5 15,-1-1-1-15,1 4 3 0,3-5-3 0,-4 5 3 16,1-2 0-16,0 1-6 0,0-1 2 0,3-2 0 15,-2-6-1-15,2 7 0 0,0-8-1 0,-3-1-3 16,0 0 0-16,1-4-3 0,1-1 3 0,2-4-1 16,-1 2 1-16,1-4 0 0,-3 0-5 0,2-1 1 15,1-5-2-15,0 7-2 0,0-7 3 0,0 3-6 16,0-3 6-16,0 0-6 0,0 0-1 0,0 0 1 16,14-18 4-16,-10 10-2 0,1-6-4 15,0-3 2-15,4-2 0 0,0 4-4 0,1-9-3 16,-2 7 7-16,2-1 2 0,-1 1-6 0,8-4 6 0,-8 5-1 15,-3 6 3-15,-1-2-3 0,2 3-4 16,-3 4 8-16,0-2-2 0,0 2-4 0,1 0 3 16,-5 5-2-16,4-7 3 0,-4 7-2 0,4-6 1 15,-4 6-1-15,0 0-7 0,0 0 6 0,0 0 4 16,0 0-3-16,0 0 5 0,0 0 1 0,0 0-3 16,-22 15-1-16,15-8 3 0,-1 1-7 0,-1-3 2 15,4 4 11-15,-4-2-8 0,4 1-3 0,1 1 5 16,1-2-1-16,1 0-5 0,1-1 3 0,-2 4 0 15,2-3 1-15,1 2 5 0,1-2-5 16,3 1-3-16,0 2 7 0,1 0-4 0,0-1 2 16,4-2 3-16,-1 1-2 0,1-1-1 0,0 2 0 15,3-4 6-15,-1 5-7 0,0-4-2 0,-1-2 4 0,2 0-1 16,0 3 3-16,0-4-8 0,-2 1 1 0,3-2-9 16,-7-1-16-16,6 2-13 0,-12-3-19 15,19 0-30-15,-11-4-19 0,2 2-13 0,0-2-106 0,0 1-246 16,-1-1 109-16</inkml:trace>
  <inkml:trace contextRef="#ctx0" brushRef="#br0" timeOffset="156559.241">10999 17892 114 0,'0'0'136'0,"14"-2"8"0,-14 2-21 0,13-3-14 16,-13 3-8-16,18-4-12 0,-8 1-10 16,3-2-9-16,-3 5-1 0,-5-2-9 0,5-1-13 15,-10 3-12-15,16-1-26 0,-16 1-31 0,9-3-32 16,-9 3-18-16,0 0-102 0,0 0-187 0,0 0 84 16</inkml:trace>
  <inkml:trace contextRef="#ctx0" brushRef="#br0" timeOffset="156713.22">11003 18016 107 0,'6'4'141'0,"-6"-4"-9"16,13 0-11-16,-4 0-14 0,-9 0-9 16,27-1-7-16,-8-2-20 0,0-2-26 0,-1 2-40 15,2-2-62-15,1 0-87 0,-2 1-155 0,4 0 68 16</inkml:trace>
  <inkml:trace contextRef="#ctx0" brushRef="#br0" timeOffset="157519.156">11389 17737 27 0,'5'-8'133'0,"-5"8"-9"0,7-4-6 16,-3 3-5-16,3 0 2 0,-1-4-6 0,1 0-9 16,0 3-5-16,2-1-1 0,0-1-5 0,1 1-10 15,3 0-1-15,-4-1-9 0,5 1-10 0,-2 1-8 16,-2-3-1-16,0 5-3 0,2 1-9 0,-6 1-4 16,5 1 3-16,-3 1-10 0,-1-1 10 0,0 3-5 15,-1-1-4-15,1 6 1 0,-3-3-3 0,0 2 1 16,-3 0 0-16,-1 2-11 0,0 0 8 0,-4 3-9 15,-1 0 4-15,1 1 31 0,-1-4-7 0,-3 3-1 16,1-1-9-16,-2 1-2 0,-3-2-2 0,2-2-2 16,1 0-7-16,-1-3 6 0,5 2-15 0,-3-2 9 15,4-1-1-15,-1-1-2 0,1-3 3 0,-2 2-6 16,2-1-5-16,3-1 2 0,-2 2-2 16,2-3 2-16,1-2 5 0,0 5-2 0,0-5 1 15,5 3-1-15,0-3 2 0,-5 0-1 0,17 0 0 16,-7-1 6-16,3-3-1 0,4-1-1 0,0 1 6 15,1 0 6-15,1-2 3 0,3 1 0 0,0-1 7 16,2-3 0-16,3 2 1 0,0-3 0 0,-6 7-6 16,-4-1-3-16,4-1 2 0,-9 0-4 0,1 3-2 15,-1-1 2-15,-1 1 0 0,-3 2 5 0,-2-2 1 16,-6 2 10-16,14 0-2 0,-9-3 7 0,-5 3 3 16,8-1-7-16,-8 1 4 0,0 0-11 0,6-3 2 15,-6 3-6-15,0 0 7 0,6-3-10 0,-6 3-2 16,0 0-1-16,7-2-19 0,-7 2 12 15,0 0-1-15,0 0-11 0,0 0-17 0,0 0-37 0,0 0-46 16,-5-9-52-16,5 9-49 0,-11-5-75 0,2 2-247 16,9 3-555-16,-21-3 246 0</inkml:trace>
  <inkml:trace contextRef="#ctx0" brushRef="#br0" timeOffset="214039.143">12810 17441 64 0,'0'0'68'0,"0"0"-8"0,0 0-9 0,0-4 7 16,0 4-5-16,0 0 3 0,0-8-6 0,0 8-1 15,0 0-11-15,-3-5 4 0,3 5 3 0,0 0-9 16,-1-5 6-16,1 5-3 0,0 0 4 0,-1-7-7 16,1 7 6-16,0-4-4 0,0 4 0 0,0 0-1 15,0 0 1-15,0 0-14 0,1-4 1 0,-1 4 5 16,0 0-9-16,0 0 0 0,1-3-6 0,-1 3 4 16,0 0-4-16,0 0 5 0,0 0 2 0,0 0 4 15,-2 18 5-15,-2-9-2 0,1 3-3 0,2 4-1 16,-4-1 2-16,4 0 6 0,-3 2-11 0,-3 3 5 15,5-2-12-15,-1-1 6 0,-2 0-2 0,1 0 2 16,-1 3-2-16,4-4-6 0,-3 1-3 0,3-1-2 16,-3 0 4-16,4-3-4 0,-4-1 6 0,4-2-7 15,-4 1 3-15,4-2-4 0,0-1-1 0,-1-4 9 16,2 1-6-16,-2 2-2 0,1-4-5 0,-3 1 5 16,3-1-10-16,0-3 6 0,-1 5 2 0,1-5-1 15,0 5 6-15,0-5 5 0,0 0-3 0,0 0-1 16,0 0-3-16,0 0 5 0,0 0-4 0,4-14-1 15,-3 4-1-15,3 2 0 0,0-6 2 0,1-1-5 16,-1-1 1-16,2-2-4 0,-5 2-6 0,6-1 12 16,-2-2-14-16,0 2 11 0,-1-1-8 0,5-1 7 15,-4 5 2-15,3-3-1 0,-7 4-1 0,5 2 2 16,-3-1-7-16,3 2 4 0,-2 1 0 16,0 3 2-16,-1 2-2 0,0-1 1 0,0-2-5 15,-3 6 9-15,5-3-6 0,-5 4 4 0,7-3 3 16,-7 3 0-16,11 4 9 0,-7 0-2 0,2 5 0 0,2 1 7 15,1 2-1-15,-2 3-4 0,1 3 4 16,2 0 2-16,-2-1 2 0,4 8-2 0,0 0-4 16,-3-2 11-16,-1-5-12 0,-3 2 8 0,4-3-6 15,-4 0-5-15,0-1 34 0,3-1-6 0,-4-3-6 16,1 0 1-16,-3-3-14 0,1 0 3 0,-2-1 0 16,3-2-7-16,0-2 3 0,-3 2-4 0,2-3-2 15,-2 1-1-15,2-1-2 0,-2-1-2 0,-1-2 3 16,1 4-9-16,-1-4-7 0,0 0-16 0,0 0-10 15,0 0-10-15,0 0-19 0,-9-15-5 0,9 6-15 16,-5 2-16-16,1-5-4 0,0 4-11 0,-2-4-11 16,2-5 5-16,-1 5 10 0,-4-1 13 0,-1-2 12 15,1 2-1-15,-3 1 12 0,5 2 7 0,-5 3 8 16,2-2 12-16,2 4 6 0,-6 0 14 0,3 1 14 16,-2-1 8-16,3 4 2 0,-2-1 17 0,0 0 5 15,0-1 7-15,7 1 12 0,5 2 4 0,-12-3-5 16,9 1-2-16,3 2-6 0,0 0-3 15,0 0 3-15,0 0-4 0,0 0-9 0,0 0 6 16,0 0-5-16,23-6-1 0,-7 5-1 0,6 0-2 16,6-3-11-16,0 1-39 0,2-2-62 0,0 2-155 15,0-3-268-15,-1 2 119 0</inkml:trace>
  <inkml:trace contextRef="#ctx0" brushRef="#br0" timeOffset="-214719.817">13607 17746 68 0,'0'0'112'0,"0"0"-10"16,0 0-1-16,0 0 0 0,0 0-6 0,0 0-2 15,0 0-8-15,0-6-11 0,0 1-5 0,-4 0-4 16,3 0-3-16,-3 0-7 0,-1-2-6 0,-1 0-1 15,-2-2-6-15,0 1-8 0,3-4-4 0,-5 3-1 16,-1-4-5-16,0 0-2 0,2 0-7 0,-2-3 3 16,3 4-6-16,2-2 2 0,-2 1 5 0,3-3-12 15,4 7-1-15,-3 0-3 0,4-1 4 0,0 3 4 16,1-1 3-16,1 1-5 0,1 1-9 0,4 2 11 16,-2-2-8-16,1 2 2 0,2 0-3 0,0 1 3 15,0 3-5-15,0-1 10 0,0 1-12 16,1 1-1-16,-3-1-11 0,-1 3 4 0,0 2 0 0,-1 1-2 15,0-1-1-15,-4 1 0 0,-1 1 3 0,-2 4 2 16,-2-1-1-16,-1 0-5 0,-3 4-3 0,-7 1 3 16,2-1 16-16,0-2-15 0,-1-3 10 0,0 4-5 15,2-1 8-15,-4 0 1 0,3-5-2 0,0 3 5 16,4-3 3-16,-3-2-2 0,4 0 1 16,1 1 1-16,5-1-5 0,-3-1 0 0,5 0 0 15,-5 1 4-15,6-5-4 0,-1 3-3 0,1-3 11 16,4 5-9-16,-1-4 6 0,-3-1-5 0,18 0 1 15,-4-1 2-15,4-4 3 0,5 3 2 0,6-4-12 16,0-1 11-16,3 0-12 0,-1-3-20 0,4 3-41 16,-2 0-30-16,3-5-119 0,-4 5-229 0,-3-1 103 15</inkml:trace>
  <inkml:trace contextRef="#ctx0" brushRef="#br0" timeOffset="-214277.563">14021 17395 3 0,'-2'-4'126'0,"2"4"-1"0,0 0-4 15,-2-2-2-15,2 2-12 0,0 0-9 0,-4-4 9 16,4 4-19-16,0 0-3 0,0 0-7 0,0 0-10 15,0 0-2-15,0 0-5 0,0 0 0 16,0 0-9-16,0 0-3 0,0 0-6 0,0 0 1 16,0 0-7-16,0 0-7 0,0 0 5 0,-5 9 6 15,5 0 2-15,0-4 0 0,-1 7 3 0,1-2 0 0,-2 4 1 16,-1 3 1-16,-1-2 3 0,2 4 4 0,-1-2-7 16,0 2 1-16,0-2-1 0,1 1-3 0,4 3 0 15,-2-4-4-15,1-2-1 0,0 4-6 16,2-2 2-16,-1-5-4 0,1-2 0 0,1 2-3 15,2-3-3-15,-1-1-1 0,4 1-2 0,-4-1-1 16,4-2-2-16,1 0-3 0,2-1-2 0,-2-3 2 16,4 0-2-16,-2-2-1 0,-1 0-7 0,5 0 3 15,-4-2-2-15,0 1-4 0,-1 1-6 0,1-1-7 16,-3 1-7-16,0-7-16 0,1 3-14 0,-5 0-29 16,3-3-16-16,-2 0-21 0,-2 2-23 0,2-3-17 15,-2 1-17-15,1-3-14 0,-3 3-102 0,-4 1-307 16,2-1 137-16</inkml:trace>
  <inkml:trace contextRef="#ctx0" brushRef="#br0" timeOffset="-214073.576">14041 17563 121 0,'0'0'134'0,"16"-7"-9"16,-11 3-4-16,4 0-7 0,0 0-10 0,0 0-6 15,1-1-7-15,4 0-6 0,-2-1-15 16,-1 2 0-16,6-3-7 0,-5 4 1 0,0-4-14 16,0 2-3-16,-2 0-7 0,0 0-21 0,-4 0-30 0,3 1-29 15,-5-1-25-15,1-2-34 0,-5 3-102 0,0 4-216 16,-9-7 95-16</inkml:trace>
  <inkml:trace contextRef="#ctx0" brushRef="#br0" timeOffset="-213949.9">13987 17387 74 0,'0'0'87'0,"9"-8"-11"0,0 3-4 16,8 0-5-16,-5 1-31 0,3-1-37 0,-4 1-68 15,1 1-74-15,1 0 32 0</inkml:trace>
  <inkml:trace contextRef="#ctx0" brushRef="#br0" timeOffset="-211239.726">14090 17331 31 0,'0'0'67'0,"0"0"-5"0,0 0-2 15,0 0 2-15,0 0 2 0,0 0-11 0,0 0 7 16,0 0 1-16,0 0-10 0,0 0-10 0,0 0 0 16,0 0 0-16,0 0-1 0,0 0 3 0,0 0 7 15,0 0-7-15,0 0 3 0,0 0-11 0,8-3-1 16,-8 3 8-16,6-6-6 0,-1 5-10 0,2-1 0 15,-7 2 4-15,10-5-1 0,-1 3-7 0,-2-2-2 16,4 0 10-16,0 1-13 0,1-2 8 0,4-1 2 16,1 3-3-16,-2-1-6 0,1-2 1 0,0 3-3 15,2-1 1-15,-4 1-6 0,-5-1 2 0,0 2-2 16,4-1-4-16,-4 1 4 0,-1 2-6 0,-8 0 8 16,12-3-10-16,-12 3 6 0,9-1 0 0,-9 1 10 15,7 0-6-15,-7 0-2 0,0 0 3 0,0 0-7 16,5-4 2-16,-5 4 0 0,0 0-17 0,0 0-16 15,0 0-30-15,0 0-30 0,0 0-34 16,0 0-99-16,-20 8-233 0,20-8 104 0</inkml:trace>
  <inkml:trace contextRef="#ctx0" brushRef="#br0" timeOffset="-204211.38">15144 17612 65 0,'0'0'62'0,"4"4"-6"16,-4-4 4-16,0 0-5 0,4 3-4 0,-4-3-4 15,0 0 4-15,0 0-8 0,0 0-2 0,0 0-1 16,0 0 5-16,0 0 4 0,9 0 3 0,-9 0-18 15,0 0 3-15,14-8-2 0,-9 4 0 0,-1-1-14 16,1 0 7-16,0 0 0 0,0 0-6 0,3-5 3 16,-3 3-8-16,2-2-3 0,0 0 12 0,-1-2-18 15,0 2 1-15,-1 0 4 0,0 1 0 0,0-1 1 16,0 1 5-16,-1 2 3 0,-2 0 3 0,1 1 8 16,0 3 3-16,-2-1-1 0,-1 3 5 0,0-7-8 15,0 7 1-15,2-3-2 0,-2 3-3 0,2-3 1 16,-2 3-2-16,0 0-3 0,0 0 0 0,0 0 4 15,6 8-1-15,-2-3-2 0,-2 0 0 0,2 4 0 16,0 1-1-16,3 0-1 0,-1 0-5 0,-1 1-3 16,3-1-5-16,-1 2 5 0,1-2 0 0,2 1-3 15,-3-2 7-15,4 3-5 0,-2-3-5 0,1-1-2 16,-1-1 1-16,3 0 8 0,-2-2-10 0,0-3-2 16,1 1-1-16,-1-3-1 0,0 2 2 0,-1-4 2 15,2-1-11-15,-4 1 9 0,-1-1 4 0,4-4-3 16,-2-1 0-16,2 3 0 0,-5-6-6 0,4 4 9 15,-4-4-7-15,0 2 6 0,1-3-3 16,-4 5 3-16,2-4-9 0,-4-2 4 0,1 4 7 16,-2-2-9-16,1 4 10 0,0 0 8 0,-4 0 5 0,2 0 6 15,-1 0 2-15,0 2 4 0,2 1 1 0,-3 2-1 16,2-2-6-16,2 4 1 0,-4-3-4 0,4 3-3 16,0 0-1-16,-9 12 2 0,5-4-2 0,2 2-1 15,-1 6-5-15,2 2 2 0,-1 1-3 16,1 0-2-16,1 7 2 0,1-4-5 0,2 2 1 15,0 3-2-15,-1-3 8 0,0 3-10 0,1-4 2 16,1-3 29-16,-1 0-5 0,-2 1-5 0,0-5-3 16,0 2 3-16,-2-2-6 0,1 0-3 0,0-4 1 15,-1-2-3-15,0 2-1 0,-2-3 1 0,-1 0-5 0,2-2 2 16,-1 2-4-16,-2-2-1 0,0-2-1 0,0 1 4 16,-3 0-3-16,-1-1 0 0,0 0-1 15,-3-3-4-15,0 0 4 0,2-2-6 0,-5 0 2 16,-1 0 1-16,2-2-1 0,-4 1-3 0,3-3 7 15,-1 2-4-15,3-1 0 0,0 0-4 0,-1-2-8 16,3 3-8-16,-3-4-17 0,8 3-27 0,0-2-22 16,-1-1-40-16,3-3-38 0,4 2-57 0,-1-3-151 15,4 3-398-15,0-5 176 0</inkml:trace>
  <inkml:trace contextRef="#ctx0" brushRef="#br0" timeOffset="-203212.366">15758 17535 146 0,'0'0'149'0,"-5"-4"-18"0,5 4-8 16,0 0-11-16,0 0-11 0,0 0-9 0,0 0 3 15,0 0-5-15,0 0 1 0,0 0-2 0,-11 8 4 16,6-3-8-16,3 4 1 0,-1 0-5 0,-1 2-7 16,3-4-1-16,-2 5-4 0,1-2-11 0,1-1-2 15,-1 1-2-15,2 2-9 0,2 0-3 0,-2-4-6 16,2 0-5-16,1-1-1 0,1-1-4 15,-2 0 0-15,1 0-3 0,4-2-8 0,-2-3 2 16,3 2-9-16,-8-3-3 0,14-3-8 0,-5 1-8 16,-4-2-3-16,-1 0-5 0,1 0-2 0,4-1-4 15,-4 0 0-15,-1-4-3 0,-3 3 2 0,3 1 6 16,-4-3-5-16,0 2 2 0,-1-2 4 0,-3 0 3 16,0 0-5-16,-1 1 3 0,-2 1 11 0,0 0 6 15,-1-1 6-15,-2 3 6 0,5 0 5 0,-3 3 5 16,1 0 0-16,0-2-2 0,0 1 0 0,7 2-3 15,-12 0-2-15,12 0-1 0,-8 2 2 0,8-2-2 16,-2 5 1-16,2-5-3 0,-3 7-7 0,5-2 0 16,-2-5 2-16,3 8-4 0,1-4 4 0,3 1-4 15,-2-2 3-15,1-1-8 0,6 1 5 0,-2-3-3 16,0 1 5-16,3-1-10 0,-3-1 3 0,5-2-2 16,-3 1-6-16,2-3-2 0,-2-2-2 0,3 2-1 15,0-5 5-15,-1 3-6 0,-4-5 2 0,1 3 1 16,-1-3-1-16,0-1 3 0,0-1 2 0,-3 1 3 15,2-1-1-15,-2 0-1 0,-1-1 3 16,-1-1 1-16,-1-1 4 0,-2-1-7 0,-2 2 2 0,1 0 3 16,-2-2 1-16,1 7 7 0,-4-3-2 0,3 2 12 15,0 5 12-15,-2-3-3 0,3 5 8 0,-4-1 1 16,4 0-3-16,-4 3 1 0,4 3-7 16,-1-7-3-16,1 7-2 0,0 0 2 0,0 0 0 15,-4 15-2-15,0-6-7 0,1 6 5 0,-2 4 2 16,1 0 0-16,1 6 3 0,-2 4-1 0,-1 2 1 15,2-2 3-15,-4 5 2 0,3-3-7 0,3 3 4 16,-5 3 3-16,3-5-5 0,-1 2 4 0,-1-1-4 16,-1-1-5-16,6-1 8 0,-3 0-2 0,-1-6-9 15,5 3 10-15,-2-10-6 0,0-1 2 0,1 2-3 16,1-5-5-16,1 0-5 0,-1-3-7 0,2-4-13 16,-1 0 6-16,-1-2-10 0,1 0-7 15,-1 0 4-15,3-1-8 0,-1-1 3 0,0 0 4 16,-2-3-6-16,0 0-7 0,0 0-7 0,0 0-9 0,15-12-5 15,-10 4-13-15,-1-1 0 0,1-2-17 0,-1-1-3 16,1-2 3-16,-1 4-13 0,1-7 28 0,-3 5-21 16,3-2 11-16,-2 2 0 0,-3 2 11 0,3-2 6 15,-2 5 0-15,-2 0 9 0,-1-3 12 16,0 4 12-16,-2 1 3 0,0-1 17 0,-1-1 11 0,5 7 12 16,-9-9 12-16,1 2 5 0,1 6 10 15,-2-3 6-15,1 0-3 0,3-1 0 0,-1 3 5 16,-2 0-9-16,8 2 3 0,-9-3-5 0,9 3-3 15,-4-2-15-15,4 2-3 0,0 0-6 0,0 0-1 16,0-12-9-16,0 12-12 0,18-8-10 0,-8 0-27 16,7-1-19-16,0 0-19 0,3 1-36 0,4-4-108 15,1 3-248-15,-8 0 110 0</inkml:trace>
  <inkml:trace contextRef="#ctx0" brushRef="#br0" timeOffset="-202052.584">16301 17370 61 0,'0'0'168'0,"0"0"-19"16,0 0-6-16,0 0-11 0,-5-2-5 0,5 2-4 15,0 0-6-15,0 0-8 0,0 0 1 0,0 0-7 16,0 0-2-16,0 0-5 0,-3-3-3 0,3 3-4 15,0 0-5-15,0 0-6 0,0 0 1 0,0 0-8 16,0 0-10-16,0 0 0 0,0 0 2 0,6 9 3 16,-3-4-2-16,2 3 0 0,3 0 0 0,-1 3 0 15,4 3-6-15,-1 1 1 0,0 1-2 16,2-1 0-16,2 7-6 0,2 2-4 0,-2-9-8 0,-1 4 0 16,5 3-5-16,-5-8-3 0,1 8-2 0,4-2-4 15,-8-5 4-15,4 1-9 0,-2-2-1 0,0-1 2 16,-3 2-6-16,-1-6 2 0,-2 1-7 0,2-1 0 15,-2-2-1-15,1 1-1 0,-5-2 3 0,2 0 0 16,-1-1-6-16,-1-1 3 0,2-2-5 0,-1 1 1 16,-3 1 1-16,0-4-8 0,2 5-7 0,-2-5-16 15,0 0-25-15,0 0-25 0,0 0-23 0,0 0-27 16,0 0-29-16,0 0-25 0,-11-16-23 0,4 6-17 16,1 3-134-16,-2-3-383 0,-2-4 169 15</inkml:trace>
  <inkml:trace contextRef="#ctx0" brushRef="#br0" timeOffset="-201741.103">16491 17374 112 0,'3'-4'173'0,"-3"4"-4"15,0-3-9-15,0 3-2 0,0 0-4 0,0 0-8 16,0 0-14-16,1-4-3 0,-1 4-7 0,0 0-9 15,0 0-4-15,0 0-4 0,0 0-3 0,-9 16-2 16,4-11-10-16,-3 5-2 0,1 2-1 0,-4 2-9 16,1 3-1-16,-3-2-4 0,1 8-5 0,-6-1-3 15,0 0 3-15,-3-2-10 0,2 2-5 0,0 3-1 16,-1-3-5-16,4 0 1 0,-3-1-7 0,1-2-2 16,8-3 0-16,-3-1-9 0,-1-3-3 0,3 2 0 15,4-4-6-15,-3-2 1 0,2 3-1 0,3-6-12 16,0-2-12-16,2 4-25 0,0-2-29 0,0 0-38 15,3-5-34-15,-2 5-35 0,2-5-53 16,0 0-204-16,0 0-454 0,0 0 201 0</inkml:trace>
  <inkml:trace contextRef="#ctx0" brushRef="#br0" timeOffset="-200735.68">16706 17483 66 0,'0'0'174'0,"-8"7"-8"16,4-2-8-16,3 1-15 0,0 1-6 0,-2 3-8 15,2-1-9-15,-3 4-6 0,4-2-12 16,0 0-9-16,0 1-12 0,4 0-6 0,-3-2-11 15,2 2-7-15,-1-3-5 0,2 2 2 0,0-3-13 16,-1 3-3-16,-1-7-4 0,1 1-6 0,3 1 2 16,-2-3-11-16,1 1 4 0,-1-1-5 0,1-1-1 0,4-2-3 15,-4 0-1-15,1-1 1 0,2-3 1 0,-1 2-7 16,4-5 0-16,-1 0 3 0,-2 1-6 16,2-3-6-16,-2-1-3 0,-2-2-1 0,-1 3-5 15,4-6 3-15,-4 3 1 0,2 2 0 0,-5-2 2 16,2 0-2-16,0 5 3 0,-3 0-1 0,4-1 5 15,-5 3-4-15,0 1 3 0,0 1 3 0,1-3 1 16,2 3-11-16,-3 3 1 0,0 0 14 0,0 0-4 16,0 0 2-16,0 0 2 0,4 15 7 0,-4-9-2 15,0 1-2-15,1 1-3 0,-5-2 6 0,4 5 0 16,0-4 1-16,0 3 3 0,-1-6-5 0,1 5 0 16,0-4-1-16,0 0 0 0,-3 3-2 0,2-3 2 15,1 2-2-15,-3-4-1 0,1 2 3 0,1-1-3 16,1-4-2-16,0 3 2 0,0-3-2 0,0 5 5 15,0-5 1-15,-4 6-2 0,4-6-3 0,0 0 3 16,-4 1-6-16,4-1 0 0,0 0-4 0,0 0 0 16,-4-13 1-16,4 7-6 0,0-2 3 0,0 1-2 15,0-3 1-15,2 1-1 0,2-3-2 0,-2 4 4 16,2-1-4-16,-4 4 3 0,6-3-1 0,-5 4 3 16,2-1-7-16,2 2 7 0,0 2-3 0,1 0 6 15,-6 1 4-15,13 1-3 0,-6 3 8 0,2 1-8 16,-4 0 3-16,4 2-1 0,-3-2-2 0,-2 0 0 15,5 2 2-15,-2 0-1 0,0 0 0 16,1 0 1-16,-2-2 0 0,1 0-6 0,1 3 7 16,-1-7-11-16,-2 3 2 0,0-2 5 0,2 2-3 15,-2-3 3-15,1-1-5 0,2-3 3 0,-2 5-1 0,-1-6 0 16,5-2-3-16,-2 4-2 0,-3-3-3 0,3-4-2 16,-2 2-9-16,1-1-4 0,-1 0-6 0,-1-4 1 15,-1 3-13-15,2-3-5 0,-2 3 2 0,-4-1 0 16,4 0 6-16,-4 3-2 0,0-1 12 15,0 1 9-15,-3 3-4 0,2-1 14 0,1 3 1 16,0 2-1-16,-4-3 5 0,4 3 6 0,0 0 4 16,-8 8 2-16,6-3 0 0,2 1 1 0,0 4 3 15,0-3-5-15,0 3 3 0,4 0 1 0,-3-1-4 16,4 3 4-16,-1-2-12 0,1 2 10 0,2-1 3 0,-1-5-4 16,2 4 2-16,-6-3-10 0,6 0 3 15,-4 0-1-15,0-2 2 0,1-2-1 0,-4 2 1 16,2-2-1-16,-1 1 2 0,-2 0-3 0,0-4-14 15,-5 3-26-15,5-3-22 0,-10 3-27 0,-2-3-27 16,1 2-32-16,-6-5-132 0,-2 2-299 0,0-2 133 16</inkml:trace>
  <inkml:trace contextRef="#ctx0" brushRef="#br0" timeOffset="-200581.946">16771 17399 27 0,'0'-5'158'16,"2"2"-17"-16,2 1-14 0,-4 2-17 0,8-2-2 16,-1 0-15-16,-7 2-42 0,13 2-45 0,-5-2-54 15,2 0-82-15,-4 3-139 0,8-2 62 0</inkml:trace>
  <inkml:trace contextRef="#ctx0" brushRef="#br0" timeOffset="-200225.099">17175 17369 174 0,'-2'-6'164'0,"2"3"-17"0,0-2-13 16,0 5-18-16,-1-8-15 0,1 6-8 0,0 2-10 16,0 0-4-16,0 0-1 0,1-5 7 0,-1 5-4 15,0 0-3-15,3 11-1 0,0-5 4 0,-2 4 3 16,0 0-5-16,0 4 2 0,1 3-5 0,0 0-7 16,-2 3-7-16,0-1-6 0,2 1-6 0,-2-1-6 15,2 1-4-15,0 1-7 0,-2-4-2 0,2-1-4 16,-1 1-10-16,2-2-9 0,-3-3-19 0,2-2-24 15,0 1-23-15,-1-3-16 0,0-3-27 16,-1 0-13-16,1-2-20 0,-1 1-7 0,0-4-19 16,0 0-90-16,-5 2-272 0,5-2 121 0</inkml:trace>
  <inkml:trace contextRef="#ctx0" brushRef="#br0" timeOffset="-199019.774">17258 17512 17 0,'17'-5'76'0,"-5"3"-14"0,6-5 2 0,1 4-9 15,-2 0-3-15,2-3-1 0,-3 0-11 0,-1 2-4 16,-4 0-5-16,2 1 2 0,-3 0-1 0,-2 0 0 16,-1 1 14-16,-1 0 0 0,0 0 6 0,-1 1 6 15,-5 1 3-15,9-2 7 0,-9 2 4 0,5-2 2 16,-5 2-12-16,0 0-1 0,0 0-1 0,0 0 0 15,0 0 0-15,-11 9 2 0,7-6 1 0,-1 0-9 16,0 2 4-16,-3-2-4 0,2 3-2 0,-2-1-3 16,2 4 5-16,-1-4-9 0,-2 1-8 0,3 1-1 15,1-1-5-15,1-1-2 0,-5 2-6 0,5-1 4 16,-1 2-4-16,1-1-3 0,-1-3-4 0,4 2 0 16,-2 0-3-16,-1 0-4 0,3-3-3 0,1 3-1 15,-1 1-1-15,-3-3-10 0,4-1-3 0,0 1 2 16,0 1-1-16,0-5-6 0,0 5 8 0,0-5-2 15,0 0-1-15,0 0 6 0,5 1 0 16,-5-1 0-16,0 0-2 0,9-6 2 0,-5 4-1 0,0-3 3 16,-3 0-5-16,6 2 6 0,-5-1 0 0,3-4 5 15,-1 4-6-15,0 2-5 0,0-3 5 0,-3 2 1 16,1 0-4-16,-2 3 3 0,0 0-1 16,8-1 11-16,-8 1 0 0,0 0 4 0,12 1 0 15,-12-1-2-15,6 6-2 0,-2-1 4 0,0-3-8 16,1 1 0-16,1 1-1 0,-1 1 2 0,0-1-1 0,1-3-4 15,-1 2 0-15,2-1 2 0,-2 2-3 0,3-4-2 16,-3 0-7-16,2-4-1 0,1 2-4 16,-2 1-7-16,0-3 0 0,-1 0-2 0,0-2 0 15,-1 1 4-15,2 3-2 0,-2-5 6 0,0 3 3 16,0 0 0-16,0 2 1 0,-2-2 1 0,2 1 1 16,-4 3 3-16,4-4 6 0,-4 4-2 0,0 0 7 15,0 0 3-15,0 0 7 0,1 13 1 0,-1-9-4 16,-1 4 2-16,1-4 1 0,0 0-5 0,0 1 2 15,0-1-1-15,0 1-1 0,-4-2-2 0,4 1-1 16,0 1 2-16,0-5-3 0,4 7-2 0,-4-7-2 16,0 0 4-16,1 2-6 0,2 1 4 0,-3-3-1 15,0 0-4-15,0 0 1 0,14-8 1 0,-9 6 7 16,-1 0-6-16,2-5-2 0,1 4 1 0,-2-1-2 16,0 0 2-16,-1-4-6 0,-3 5 7 0,7-2-5 15,-6 3 3-15,2-3 1 0,0 3-1 0,-4 2-3 16,5-3 3-16,-5 3 3 0,0 0-2 0,6 5 4 15,-6-5-3-15,7 7 5 0,-5-4 3 0,-1 1 7 16,1-1 1-16,0 4-2 0,0-3 1 0,0-1-4 16,2 0 7-16,-1 2-12 0,1-1 5 0,-3-2-6 15,1 2 1-15,-2-4-2 0,8 4 3 0,-8-4-9 16,6 0 6-16,-6 0-4 0,7-4 1 0,-1 1-13 16,-1 0-13-16,4-1-11 0,-4-2-14 0,0 2-3 15,3-2-10-15,1-3-4 0,-4 2 0 16,0-2 0-16,4 1 3 0,-5 1 8 0,1 2 10 15,0-1 3-15,-2 0 7 0,-2 1 2 0,3 1 8 16,-3-1 0-16,-1 5 10 0,7-5-3 0,-7 5 3 0,5-3 5 16,-5 3 17-16,0 0 9 0,0 0 8 0,0 0 4 15,7 8 6-15,-7-3 6 0,2-1-2 0,-1 3 9 16,-1-2-1-16,1 3 0 0,-1-1 0 0,3-2 0 16,1 5-7-16,-2-1-9 0,2 2 0 15,0-6-3-15,-2 0 3 0,1 1-14 0,1-1 6 16,-1 0 3-16,1-1-9 0,0-1 4 0,1 1-9 15,1-1-1-15,-3-3 0 0,-3 0 2 0,13 0-6 16,-7-1 3-16,1-1-3 0,3-2-1 0,-4 1 2 16,1 0-8-16,1-2 6 0,0-1-11 0,-3 0 1 15,3 0-15-15,-4-1 2 0,1-2-7 0,-1 3-2 16,1-6 1-16,-4 4 4 0,1 1-1 0,0-2 3 16,-1 4 8-16,-1 0 1 0,3 1 1 0,-3-1 2 15,0 0-3-15,0 5 16 0,0-5-4 0,0 5 6 16,0-5-5-16,0 5 10 0,0 0 1 0,0 0 5 15,0 0 4-15,-8 12 5 0,7-7 1 0,-4 0 1 16,1 2 7-16,0 0-2 0,3 0 3 0,-1 0-2 16,0 1-1-16,2-3-2 0,-2 2-2 0,0 0 5 15,4 4-7-15,0-5 2 0,0-1-6 0,0 2 2 16,3 0-3-16,-1-2 0 0,1-2-5 0,1-3-5 16,3 2 2-16,3-2-5 0,7-2 1 0,0 2-7 15,-1-3-15-15,4 0-39 0,-2 1-55 0,7-13-75 16,-8 9-221-16,3-4-433 0,-3 3 192 0</inkml:trace>
  <inkml:trace contextRef="#ctx0" brushRef="#br0" timeOffset="-198367.91">18192 17336 11 0,'10'-6'109'15,"4"-5"-2"-15,3 4-17 0,-7 0-5 0,4 3-10 16,-4-1-3-16,2 1 16 0,-3-1-14 0,2 5 3 16,-4-3-1-16,2 4-1 0,-2-1 5 0,-2 2 4 15,1 5 7-15,-4-2 3 0,3 5 0 0,-3 0-7 16,-1 1-1-16,0-1-7 0,-1 1 1 0,0 1-5 16,0-1-11-16,0 6-3 0,-1-5-7 0,0-3-11 15,-1 3-4-15,2-1-1 0,-2-1-5 0,0 2-4 16,0-2-20-16,1 1-34 0,1-3-35 0,-3 3-43 15,3-3-35-15,-1 2-36 0,1-1-103 16,-2 2-300-16,1-1 134 0</inkml:trace>
  <inkml:trace contextRef="#ctx0" brushRef="#br0" timeOffset="-198055.686">18376 17761 30 0,'0'0'111'0,"0"0"-15"0,0 0 1 0,0 0-4 16,0 0-7-16,6-3 9 0,-6 3-15 0,0 0-1 16,0 0-10-16,0 0-3 0,0 0-2 0,0 0 0 15,0 0-12-15,0 0-2 0,0 0-7 0,0 0-2 0,0 0-4 16,14 3-5-16,-14-3-2 0,9-5-5 0,-1 3 3 15,-3-3-6-15,0 3 11 0,4-1 0 16,-2-1 5-16,-1 1 12 0,-6 3 13 0,5-7 16 16,-2 5 21-16,-3 2 8 0,2-4 9 0,-2 4 3 15,4-4-15-15,-4 4-9 0,0 0-15 0,0 0-33 16,0 0-42-16,0 0-69 0,-23 5-95 0,14-3-217 16,5 1-406-16,4-3 181 0</inkml:trace>
  <inkml:trace contextRef="#ctx0" brushRef="#br0" timeOffset="-181768.253">25390 2271 116 0,'5'-2'143'16,"-1"-2"1"-16,-3 0-1 0,4 2 9 0,-3-3-10 16,0 3-7-16,-2 2-1 0,0 0-7 0,3-5-13 15,-3 5-4-15,1-3-9 0,-1 3-13 0,0 0-6 16,0 0-9-16,0 0-7 0,0 0-7 0,0 0-5 15,-1 12-5-15,-3 1-1 0,-4 1-2 0,2 5-4 16,-7 6-7-16,3-1-1 0,-3 5-3 0,2-3-2 16,2 3-6-16,-3-2 1 0,3-1-5 0,-2 0-2 15,2-1 0-15,2-1-1 0,1-2-1 0,3-6 1 16,-3 3-7-16,1-8 6 0,1 2-6 0,2-2-3 16,-1-3 2-16,2-2 1 0,-1 0-6 0,1-1 1 15,0-1 4-15,1-1-1 0,0-3 1 16,-1 5-4-16,1-5 5 0,0 0-2 0,0 0-1 0,0 0 0 15,5-17 0-15,-1 5-3 0,-1 2-1 0,6-6 0 16,-2 0 0-16,0-7 0 0,0 3-5 0,2-6 3 16,-2 4-1-16,2-3 1 0,-1 0 1 0,2 0-2 15,-3-2 0-15,0 2 0 0,-3 8-1 0,2-1 1 16,2 2-2-16,-3 2 3 0,-1 3-1 0,0 1 3 16,0 0-6-16,-3 5 7 0,4 0-5 15,-4 1-2-15,-1-1 2 0,4 4 2 0,-4 1-1 16,0 0 2-16,0 0 0 0,9 9 9 0,-9 2-4 0,5-1 9 15,-2 8-8-15,4 2 5 0,-4 0-2 0,3 6 4 16,1-1-3-16,-1 2-1 0,2-1-1 16,-2-2 2-16,1 3-3 0,-1-9-1 0,-1 3-3 15,3 0 5-15,-4-4-6 0,-1 1 6 0,1-2-5 16,1-2-1-16,-1-2 1 0,0-2 3 0,1-1-5 16,-2-1 4-16,-1-3-5 0,1 1 1 0,-2-1 1 15,0 0-1-15,-1-2 3 0,2 0 2 0,-2-3-3 0,2 3 0 16,-2-3-4-16,0 0-2 0,0 0-7 15,0 0-5-15,-9-13-8 0,5 7-5 0,-4-3-2 16,2-1 0-16,-1-4-7 0,-1 2 5 0,-1-2 1 16,3-1 3-16,-5 0 1 0,4 1 6 0,-2 2 4 15,4 2-2-15,-3 0 5 0,4 0 3 0,-2 2 1 16,3 0 1-16,0 3-3 0,1 2 1 0,0-2 0 16,2 1 2-16,2 0 0 0,2 0 0 15,2 0 1-15,2 2 1 0,2-1-21 0,6 1-33 0,0-1-55 16,5-1-50-16,-1 4-162 0,1 0-354 0,-1 0 158 15</inkml:trace>
  <inkml:trace contextRef="#ctx0" brushRef="#br0" timeOffset="-180217.676">25385 3413 120 0,'0'0'149'0,"0"-5"-21"0,0 5-13 0,0 0-13 15,0 0 1-15,0 0-18 0,0 0-1 0,0 0 1 16,-4 12-3-16,3-2-2 0,-2-1-4 15,-3 8 0-15,-1 0-7 0,1 1-3 0,-3 1 0 16,4-1-1-16,-3 8-2 0,-1-7-1 0,0 4-1 16,2 2-11-16,-3-2 1 0,5 3-3 0,-1-5-3 0,1 4-1 15,-1-7-3-15,3 3-5 0,1-3-4 0,2-2-6 16,0 4 3-16,1-4-3 0,1 0-7 0,4 1-4 16,-1-4 1-16,6-1-1 0,-2-3 1 0,1 3-4 15,3-6-5-15,5 0 0 0,4-4 3 16,3-2-3-16,6 0-10 0,-10 0-8 0,9-5-12 15,0-2-19-15,-4 0-18 0,1-4-29 0,-8 3-32 0,-1-4-6 16,-1 6-17-16,-7-7-22 0,-1 2-85 0,-4 2-271 16,-1-3 120-16</inkml:trace>
  <inkml:trace contextRef="#ctx0" brushRef="#br0" timeOffset="-180041.284">25331 3703 111 0,'9'-4'122'15,"-4"1"-15"-15,7 0-5 0,-1-2-15 0,-2 1-11 16,3 0-8-16,-2 1-9 0,0-3-21 0,-2 2-23 16,-1 3-23-16,-1-4-25 0,-3 0-27 0,1-1-54 15,-2 2-124-15,-4-3 55 0</inkml:trace>
  <inkml:trace contextRef="#ctx0" brushRef="#br0" timeOffset="-179904.126">25324 3495 107 0,'0'-3'105'0,"2"-4"-2"0,3 3 0 16,8-4-14-16,-3 1-6 0,8 0 2 0,-4 0-20 16,7 0-7-16,7-1 1 0,0-2-13 0,0 4-23 15,3-2-30-15,-1 1-52 0,-2 0-85 0,-6 4-155 16,6-2 69-16</inkml:trace>
  <inkml:trace contextRef="#ctx0" brushRef="#br0" timeOffset="-176758.774">19449 17296 79 0,'-4'-4'89'16,"4"4"-4"-16,0 0-10 0,0 0 10 0,0 0-15 16,0 0-18-16,0 0 4 0,0 0-6 0,0 0 6 15,0 0-5-15,0 0 3 0,0 0-5 0,0 0 2 16,0 0-10-16,0 0 4 0,0 0-3 0,0 0 2 16,0 0 2-16,0 0-5 0,0 0 0 0,0 0-4 15,0 0-3-15,0 0-7 0,0 0 1 0,0 0-5 16,4-5 1-16,-4 5-9 0,4-5 4 0,-3 0-3 15,1 1-2-15,0 1 0 0,0-6-3 0,0 6 2 16,-2-2-4-16,4-4 5 0,-3 4-11 0,3-2 4 16,-3 2-8-16,3 1 10 0,-3-2 4 0,2 1 1 15,0 1-3-15,-3 4 0 0,2-6 2 0,-2 6 6 16,0-4-9-16,0 4 8 0,1-3 1 0,-1 3-7 16,0 0 5-16,0 0-10 0,0 0 11 0,-5 12-6 15,4-4 3-15,-8 0-1 0,4 6 2 0,-1-3-3 16,-1 4 2-16,-2-1-9 0,-1 3 3 0,4 2 1 15,-1-3-4-15,-2 0-1 0,2 0-2 0,2 0 0 16,-1-2 4-16,0 3-3 0,-2-2 2 0,5-4 3 16,1 0-5-16,0 0-7 0,0-3 3 0,2-1-4 15,2 0 3-15,0-1-2 0,1-2 1 0,4 1 2 16,0-1 0-16,-1-3 0 0,5 2-2 0,4-1 1 16,-4 0 1-16,3-2 1 0,-1 0-13 0,6 0-1 15,-5-2-11-15,8 1-17 0,-3 0-14 16,2-2-7-16,-2 0-25 0,-6 3-7 0,7-5-11 0,-8 3-121 15,7 0-243-15,-9-1 108 0</inkml:trace>
  <inkml:trace contextRef="#ctx0" brushRef="#br0" timeOffset="-176538.651">19622 17355 54 0,'0'0'112'0,"0"0"-13"0,-6 10-1 0,4-3-2 16,2 5-8-16,-1-1-8 0,0 2-18 0,1 4 4 15,-3 0-12-15,4 2-3 0,1-2-8 0,-4 2-9 16,2-3 5-16,-1 2-25 0,2-3-22 0,1 2-26 16,-4-5-20-16,4 0-22 0,-2 0-61 0,0 1-147 15,-3-1 65-15</inkml:trace>
  <inkml:trace contextRef="#ctx0" brushRef="#br0" timeOffset="-176166.638">19971 17275 53 0,'6'0'114'0,"-6"0"-14"0,8 3-1 16,-8-3-25-16,6 6 4 0,-3-3-11 0,-2 4-8 15,0-2-11-15,0 1 4 0,-2 1-2 0,0 0-5 16,0-1-1-16,-3 2-6 0,-2 0-4 0,-1-1-4 16,3 0-3-16,-5 0-6 0,3 0 4 0,-2-2-1 15,3 2 0-15,0-1-6 0,0 1 5 0,-3-3-8 16,3 1-1-16,1-2 1 0,0 2-7 0,1-4 4 15,0 3-3-15,-1 0 0 0,2-1-8 0,0 1 2 16,2-1-2-16,0 2 7 0,0-5-5 0,0 0 0 16,4 5-1-16,0-4 3 0,-4-1 0 0,9 0-4 15,-2 0-1-15,1-1-1 0,5-2-3 0,0 0-2 16,1-1 4-16,4-1 4 0,-1 3-8 0,-1-5-15 16,1 2-21-16,1 0-30 0,-2 0-18 0,1-2-81 15,-4 3-183-15,-1-2 81 0</inkml:trace>
  <inkml:trace contextRef="#ctx0" brushRef="#br0" timeOffset="-175904.839">20305 17142 189 0,'0'0'205'15,"-7"7"-19"-15,4 2-1 0,0 2-13 0,1 6-9 0,-2 2-14 16,4 0-13-16,2 9-12 0,0-5-9 16,-4 4-12-16,2-1-14 0,2-6-1 0,0-1-14 15,1 8-6-15,-2-10-6 0,2-3-5 0,-2 5-7 16,1-7-8-16,-2-1-9 0,2 0-23 0,-1-3-19 16,-1-1-30-16,2-3-23 0,-4 1-45 0,2-5-34 15,-1 5-35-15,-1-4-119 0,2-1-319 0,0 0 142 16</inkml:trace>
  <inkml:trace contextRef="#ctx0" brushRef="#br0" timeOffset="-175744.939">20193 17326 157 0,'7'-3'152'16,"0"2"-9"-16,1-2-7 0,3 0-9 0,2 0-14 15,6-3-7-15,8 0-5 0,1-1-16 0,0 0-6 16,3-1-3-16,-3 4-15 0,0-3-12 0,-7 2-34 15,-3 0-50-15,-2 3-53 0,-3-1-126 0,-5-1-230 16,2 1 102-16</inkml:trace>
  <inkml:trace contextRef="#ctx0" brushRef="#br0" timeOffset="-175122.639">19733 17223 65 0,'1'-6'113'0,"2"1"-1"15,-2 4-5-15,-1 1 0 0,3-3 3 0,-3 3-8 16,0-6 2-16,1 2 2 0,-1 4-2 0,0-3-3 16,0 3 1-16,0-5-1 0,0 5-8 0,0-4-2 15,0 4-12-15,3-3-1 0,-3 3-14 0,3-3 2 16,-3-1-6-16,8 0-6 0,-4 1-4 15,1 0-6-15,1 1-2 0,3-1 0 0,2-2 0 16,-1 3-3-16,2-1-2 0,1 1-1 0,5 0-4 0,-5 4-7 16,2-2-4-16,-2 2-2 0,2-1-3 0,-4 3 2 15,2 1-5-15,-1 0 0 0,0 2 1 0,-6 1 1 16,4 0-2-16,-3 1-2 0,-2 1-6 16,-4 1 6-16,-1-1-2 0,-1 2 4 0,-3 5-4 15,-4-2-2-15,-2-1 2 0,0 1-4 0,-3-1 5 16,-1 0-4-16,-1-1-3 0,-2 0 3 0,-1-1-1 15,3-1 1-15,0 1-5 0,0-2 0 0,3-3 2 16,0 4 6-16,2-5-12 0,0-1 6 0,1 2-4 16,4-3-1-16,1 0 1 0,1 2-3 0,2-1 3 15,0-2-5-15,1 1 1 0,4-1 2 0,-2 0 3 16,7 0-5-16,1 0 8 0,-1-2-2 0,10 1 0 16,-2-4-2-16,3 1 3 0,2 0-3 0,6-4 5 15,-1 3-1-15,-5-1-5 0,-2 1 2 0,1-1-3 16,-3 0 1-16,-4 1-29 0,-2 0-31 0,0 2-37 15,-5-3-42-15,1 3-56 0,-3-3-141 0,-5 3-366 16,9-2 162-16</inkml:trace>
  <inkml:trace contextRef="#ctx0" brushRef="#br0" timeOffset="-174400.39">20805 17189 56 0,'6'-6'157'0,"1"2"-7"0,2-2-10 16,1 1-7-16,3 1-6 0,0-1-14 0,4 0-13 16,0 2-4-16,1-1-10 0,-4 2-13 0,-1 2-4 15,2 1-7-15,-3 2-8 0,-1-1-11 0,-2 1 9 16,-3 2-7-16,2 2-7 0,-4-4-1 0,-4 7 2 16,0-1-12-16,-3 1 6 0,0 2-9 15,-4-2-2-15,-3 4-2 0,-2-2-3 0,2-2-1 0,-4 2-2 16,0-5-4-16,-1 5 3 0,3-7 0 0,2 4 2 15,1-5-6-15,3 0 2 0,1 0-2 0,-1-1-5 16,0 0-2-16,1 0-2 0,5 1-1 0,0-4 1 16,0 0-5-16,0 5 8 0,0-5-9 0,8 5 9 15,-2-3-4-15,0-2-2 0,5 2 1 16,0 1 2-16,1-1 2 0,1 0-7 0,3 2 10 0,-2-2-4 16,-4 1 0-16,3 1-8 0,-4-1 7 15,1 1 1-15,2-2-3 0,-7 3 3 0,4-2-2 16,-4 2 3-16,0 0-1 0,-5-1 0 0,4 0 3 15,-4 0-2-15,0 3 2 0,-4-2-3 0,0 0 6 16,-2 2-8-16,-3-2 3 0,0 2 1 0,-3-2-2 16,1 0 4-16,-6 2-4 0,3-2 5 0,2-1-5 15,-2-1 1-15,1-1-1 0,2 1 2 0,3 0-1 16,-3-1 0-16,5-1 0 0,6-1-13 0,-13-3-17 16,11 0-26-16,2 3-6 0,-3-7-35 0,6 1-10 15,1-4-8-15,3-3-8 0,1 0-6 0,3-1-82 16,3-1-226-16,-1 1 100 0</inkml:trace>
  <inkml:trace contextRef="#ctx0" brushRef="#br0" timeOffset="-174104.284">21044 17263 265 0,'26'-19'-12'0,"-5"-1"15"0,-5 8 2 0,0 0 0 16,-2-2 17-16,3 4 5 0,-3 0 12 0,-4 5 0 15,-5-1 17-15,3 3 13 0,-3 0 15 0,-1 1 2 16,-4 2 21-16,0 0 2 0,0 0 10 0,3 11 4 16,-6-1-2-16,-1 1-2 0,-1 0 1 0,-3 6-2 15,3 0-3-15,-6 3-9 0,6-6-11 0,0 3-7 16,1 2-5-16,0-1-12 0,0-1-8 0,0-1-1 15,3-4-9-15,0 0-6 0,6-2-9 16,-3 2 0-16,2 0-9 0,3-4-2 0,-4-4 0 16,6 4-3-16,3-6-6 0,3 0 6 0,4-1-10 15,-2-1 0-15,-3-3-5 0,0-2 1 0,5 0 0 0,-6-2-2 16,0 5-1-16,-3-8 2 0,-1 4 0 0,0-2-2 16,-4 3 0-16,0-4 0 0,-5 3-2 0,1 1 6 15,-1-1-3-15,-3 3 4 0,-1-2-10 0,-5 1 6 16,-4 3-5-16,1-1-1 0,-5 5-10 15,-4-2-13-15,-7 6-11 0,1-1-21 0,-4 2-27 16,2 1-32-16,1 0-44 0,-1-1-53 0,-6 8-146 16,3-4-382-16,0 1 169 0</inkml:trace>
  <inkml:trace contextRef="#ctx0" brushRef="#br0" timeOffset="-173630.119">19444 17685 3 0,'0'0'115'16,"14"-8"-12"-16,-10 5 8 0,1-2-11 0,4 3-1 15,1 0 3-15,-1-3 1 0,1 1 2 0,2-1-5 16,1 2-1-16,1 0-7 0,3-3 1 0,0 3-4 16,2-2 1-16,1 5 3 0,1-3-2 15,10 1 4-15,1 1-2 0,5 1-3 0,3-2-5 16,15 0 1-16,4 0-3 0,3 2-10 0,30-3-3 15,-26 3-10-15,28 1-3 0,0-2-5 0,6-2-3 16,-3-4-5-16,-1 3-5 0,5 3-7 0,0-4-2 16,-3 4-1-16,-2-3-2 0,-1 0-7 0,4-5-1 15,-8 6 1-15,-27 1-5 0,28-8 1 0,-33 5-2 16,0 3-2-16,-8-8-3 0,-16 8-4 0,-3-1 5 16,-10 1-5-16,-1 0 5 0,-7-1-7 0,-3 0-6 15,-1 2-5-15,-3-2-11 0,-1 0-22 0,-5 1-29 16,-1 2-31-16,0-4-34 0,0 4-29 0,-12-5-36 15,-1 5-151-15,-9 2-378 0,-5-2 167 0</inkml:trace>
  <inkml:trace contextRef="#ctx0" brushRef="#br0" timeOffset="-173187.779">20355 17832 98 0,'12'0'135'16,"1"0"-19"-16,-2 0-16 0,2 4 3 0,-4 0-19 16,1 0-3-16,-1 1-7 0,-4 2-1 0,2-1 1 15,-4 2-2-15,0 1-1 0,-2-1-8 0,-2 2 3 16,0 0-8-16,-2-1 0 0,-1 0 4 0,0-1-3 16,1 0-9-16,-3-1 4 0,3 3-6 0,-4-5-3 15,6 2-8-15,-4 0-1 0,1-2-6 0,0 2-4 16,4-2-1-16,0-1-4 0,-1 1-4 0,2 0 1 15,-1-2-6-15,0 2-2 0,4-1 3 0,0-4-4 16,2 3 3-16,6-3-3 0,1 0-1 0,4-5-1 16,4-2-3-16,8-1 3 0,3-4-4 15,4 2 3-15,14-6-4 0,0-1-5 0,3 0-30 0,-2-1-52 16,3-1-55-16,-3-2-143 0,-2-1-306 0,-2-2 135 16</inkml:trace>
  <inkml:trace contextRef="#ctx0" brushRef="#br0" timeOffset="-172891.779">21410 17014 150 0,'12'-3'151'16,"-1"1"-16"-16,9 4-4 0,-1-1-7 0,8 3-6 15,1 6 0-15,4-2-11 0,0 3-4 0,1 5-4 16,-2 0-15-16,-2 3-2 0,2 5-12 0,-3 1-5 16,-6 1-8-16,-3 4-4 0,-4-2-7 0,-2 1-5 15,-8 3-33-15,-6-1-42 0,-3 0-49 0,-11 1-49 16,-4-1-118-16,-16 6-269 0,-1-3 120 15</inkml:trace>
  <inkml:trace contextRef="#ctx0" brushRef="#br0" timeOffset="-172445.973">19368 17040 142 0,'2'-6'158'0,"-2"6"-6"0,0 0-19 15,1-5-6-15,-1 5-14 0,0 0-12 0,0 0-11 16,-10 19-2-16,5-2 1 0,-1 4-5 0,-5 8 1 15,4 3-6-15,3 4-5 0,-1 12-6 0,0 5-7 16,1-6-10-16,5 4-1 0,2-4-5 0,3-10-11 16,2 9-6-16,2-2-19 0,10-1-21 0,-3-12-31 15,11 6-31-15,-2-13-37 0,7-4-23 0,17 9-115 16,1-10-268-16,8-5 120 0</inkml:trace>
  <inkml:trace contextRef="#ctx0" brushRef="#br0" timeOffset="-171930.832">22304 17302 47 0,'9'0'144'0,"-5"-1"-8"16,1-1-13-16,1 0-10 0,3 1-10 16,0-3-20-16,4 2 4 0,-3-1-14 0,3 3-5 15,-2-2-9-15,1 0-11 0,-3 2-8 0,0 0-35 16,-1-1-41-16,-3 2-30 0,1-1-28 0,-6 0-62 16,4 4-168-16,-4-4 74 0</inkml:trace>
  <inkml:trace contextRef="#ctx0" brushRef="#br0" timeOffset="-171790.15">22323 17445 142 0,'10'4'153'0,"2"-1"-6"0,2-1-9 16,5-4-18-16,8 6-10 0,1-8-15 0,3 4-7 16,1-6-17-16,2 4-58 0,2-5-80 0,-5-2-102 15,4 4-182-15,-4-5 81 0</inkml:trace>
  <inkml:trace contextRef="#ctx0" brushRef="#br0" timeOffset="-165972.066">10464 18799 39 0,'0'0'148'0,"0"0"-13"0,0 0-14 0,0 0-7 16,0 0-11-16,0 0-8 0,9 20-3 0,-9-20-6 16,0 0-1-16,0 0-7 0,0 0-9 15,0 0 4-15,0 0-2 0,57-20-13 0,-43 11-7 16,0-1-2-16,0-4-6 0,8-3 2 0,-3 0-7 15,3-3-6-15,1-1-2 0,-1-1-2 0,2-2 2 16,-5 2-13-16,1-3 2 0,2 3 0 0,-4-2 0 16,-4-1 0-16,-5 0-4 0,4 1 5 0,-4 5-6 15,-3 1-3-15,-2-1 3 0,0 4-2 0,-4-1-2 16,0 16 0-16,-1-28 1 0,1 28-9 0,-3-19 13 16,3 19 9-16,-4-13 2 0,4 13-2 0,0 0 3 15,0 0-2-15,-9-13-11 0,9 13 6 16,0 0-13-16,0 0 9 0,0 0-1 0,0 0-3 0,0 0-4 15,-24 45 4-15,20-28-6 0,0 1 4 16,3 2 5-16,-4-1-7 0,1 9-1 0,-1-2 7 16,1-1-8-16,4 2 2 0,-4-7 0 0,6-2-6 15,-2 0 2-15,-2 1 4 0,4 0-4 0,-4-4 1 16,2-15-4-16,0 29 1 0,2-15 2 0,-2-14-3 16,2 20-1-16,-2-20 3 0,0 17-1 0,0-17-1 15,0 0-2-15,1 17 2 0,-1-17-3 0,0 0-4 16,0 0 0-16,0 0-2 0,8 12 6 0,-8-12-2 15,0 0 1-15,0 0 0 0,0 0 0 0,0 0-4 16,0 0 2-16,0 0-1 0,21-48-1 0,-15 29 4 16,3 0-5-16,1-4-1 0,-1-2 1 0,3 8-1 15,-2 1 4-15,-4-1-4 0,3 2 3 0,-5 4 4 16,-4 11 2-16,13-21-3 0,-13 21 0 0,7-14 4 16,-7 14-1-16,0 0 1 0,9-14-3 15,-9 14 2-15,0 0-2 0,0 0 4 0,0 0-2 16,0 0 0-16,0 0 0 0,0 0 1 0,0 0-1 15,0 0 0-15,0 0-5 0,0 0 6 0,0 0 1 16,0 0-1-16,-32 41 1 0,32-41-1 0,-10 17-3 16,10-17-2-16,-6 20 3 0,6-20-6 0,-3 17 11 15,3-17-7-15,-2 17 2 0,2-17 1 0,1 18 4 16,-1-18-5-16,0 0-5 0,5 20 3 0,-5-20 7 16,9 14-5-16,-9-14-6 0,9 10 6 0,-9-10 4 15,0 0-4-15,17 14 5 0,-17-14-3 0,12 8-2 16,-12-8 0-16,0 0 0 0,21 6 3 0,-21-6 2 15,0 0-1-15,28 5-5 0,-28-5-10 0,0 0-16 16,0 0-28-16,40-8-25 0,-40 8-27 0,23-11-35 16,-23 11-145-16,21-14-311 0,-12 7 139 0</inkml:trace>
  <inkml:trace contextRef="#ctx0" brushRef="#br0" timeOffset="-165778.682">11201 18551 108 0,'0'0'152'0,"0"0"-13"15,0 0-11-15,0 0-14 0,32-14-6 0,-32 14-16 16,19-6-9-16,-19 6-8 0,22-8-6 0,-22 8-11 16,19-7-9-16,-19 7-23 0,0 0-32 15,0 0-27-15,28-4-40 0,-28 4-109 0,0 0-197 16,0 0 88-16</inkml:trace>
  <inkml:trace contextRef="#ctx0" brushRef="#br0" timeOffset="-165599.289">11226 18641 146 0,'0'0'149'15,"0"0"-13"-15,0 0-9 0,0 0-4 0,0 0-12 16,0 0-11-16,0 0-8 0,40 7-12 0,-40-7-9 15,0 0-5-15,0 0-9 0,49-13-2 0,-34 5-23 16,-15 8-20-16,26-8-28 0,-9 0-47 0,-1 0-31 16,-16 8-104-16,23-14-214 0,-13 6 95 0</inkml:trace>
  <inkml:trace contextRef="#ctx0" brushRef="#br0" timeOffset="-164959.733">11681 18458 85 0,'0'0'162'0,"0"0"-12"0,0 0-18 16,9-29 1-16,-9 29-10 0,14-14 1 0,-14 14-13 15,20-14-11-15,-20 14 2 0,20-14-3 0,-5 8-8 16,-15 6-9-16,25-11-9 0,-25 11-8 0,24-5-8 16,-24 5-4-16,27-3-5 0,-27 3-9 0,0 0-2 15,29-1-3-15,-29 1 3 0,0 0-7 0,0 0-1 16,23 12 1-16,-23-12-1 0,5 20-8 16,-5-20 1-16,-4 20-5 0,4-20-1 0,-10 22-3 15,10-22 1-15,-10 21-3 0,6-12 1 0,4-9-4 16,-16 17 4-16,9-8-9 0,7-9 4 0,-14 13 0 15,14-13-2-15,0 0 0 0,-13 12-1 0,13-12 0 16,0 0 3-16,0 0-4 0,-10 14 3 0,10-14-9 16,0 0 4-16,0 0 1 0,0 0-2 0,0 0 2 15,1 17-3-15,-1-17 3 0,0 0 1 0,0 0-1 16,0 0-7-16,0 0 6 0,26 13-2 0,-26-13 1 16,24 0 1-16,-24 0-2 0,22 7 3 15,-22-7-4-15,29 6 1 0,-29-6-1 0,30 4 0 0,-30-4 3 16,24 8-3-16,-24-8 0 0,23 7 4 15,-23-7-4-15,14 9-2 0,-14-9 2 0,10 10-4 16,-10-10 7-16,0 0-4 0,7 16-3 0,-7-16 3 16,0 0 2-16,0 0 1 0,-12 22-4 0,12-22 6 0,-15 15 0 15,15-15-4-15,-18 8 0 0,18-8 2 0,-18 9-2 16,18-9 3-16,-19 7-1 0,19-7 4 0,0 0 9 16,-31 5-2-16,31-5 9 0,-24 1 7 15,24-1 5-15,0 0 7 0,0 0-3 0,-46-8 4 16,46 8 5-16,-24-5-4 0,24 5 3 0,-23-6-7 15,23 6-3-15,0 0-5 0,-22-5-2 0,22 5-6 16,0 0-7-16,0 0-22 0,0 0-30 0,0 0-42 16,-24-4-40-16,24 4-50 0,0 0-53 0,0 0-127 15,0 0-377-15,0 0 168 0</inkml:trace>
  <inkml:trace contextRef="#ctx0" brushRef="#br0" timeOffset="-91884.573">12996 18453 19 0,'0'0'79'0,"0"0"-6"16,0 0 10-16,0 0-5 0,0 0-4 0,0 0-5 15,8-19-4-15,-8 19 1 0,0 0-5 16,0 0 4-16,0 0 2 0,5-16 5 0,-5 16-8 15,0 0-7-15,0 0 4 0,5-20-2 0,-5 20 1 16,0 0-1-16,0-15 2 0,0 15 1 0,0 0 0 16,0 0 2-16,3-20-1 0,-3 20-6 0,0 0 1 15,0 0-3-15,1-16 2 0,-1 16 0 0,0 0-2 16,0 0-3-16,0 0-4 0,0 0 0 0,0 0-6 16,0 0-3-16,0 0-5 0,0 0-1 0,0 0-4 15,0 0-2-15,0 0-6 0,0 0 4 0,0 0-1 16,-28 55 0-16,21-35 0 0,0 5-6 0,1-9 0 15,0 3-3-15,1-2-1 0,0 0 1 0,-1-2-1 16,-1 1-6-16,7-16-1 0,-6 25 1 16,2-16-2-16,4-9 4 0,-5 20-5 0,5-20-1 15,-4 15 0-15,4-15-2 0,0 0 1 0,-4 15 0 16,4-15-1-16,0 0 0 0,0 0-1 0,0 0 3 16,0 0-9-16,0 0 6 0,0 0-3 0,0 0 0 15,0 0-1-15,0 0 0 0,0 0 2 0,0 0 0 16,0 0 2-16,13-51-2 0,-8 31-4 0,-1-7 3 15,6 2 1-15,-6-1 1 0,5-3 0 0,-4 0-1 16,3 2 0-16,-3-1-2 0,-3-1 3 0,6 5-3 16,-4 5 5-16,-3 1-3 0,6 2 3 0,-7 16-5 15,1-21 5-15,-1 21 2 0,6-16-4 0,-6 16 0 16,0 0 2-16,4-14-4 0,-4 14 0 0,0 0 0 16,0 0 6-16,0 0-6 0,0 0 4 0,0 0 6 15,0 0-1-15,32 42 6 0,-24-24-1 0,1 4-2 16,2 2-1-16,-2-1 3 0,3 5 4 15,-3-4-7-15,1-2-1 0,-2-5 0 0,-2 2-1 0,8 3 2 16,-8-5-6-16,2-1 2 16,0-2 2-16,-1-1 3 0,-7-13-7 0,9 24 0 0,-5-16-2 0,-4-8 4 15,10 15-4-15,-10-15-1 0,0 0 0 16,12 14 0-16,-12-14 0 0,0 0-3 0,0 0-3 16,9 12-4-16,-9-12-6 0,0 0-2 0,0 0-17 15,0 0-21-15,0 0-26 0,0 0-25 0,0 0-9 16,0 0-18-16,0 0-22 0,0 0-5 0,0 0-132 15,-16-48-317-15,16 48 141 0</inkml:trace>
  <inkml:trace contextRef="#ctx0" brushRef="#br0" timeOffset="-91727.981">12929 18504 36 0,'0'0'73'0,"0"0"-9"0,0 0-3 16,0 0-1-16,0 0-11 0,0 0 1 0,0 0-4 15,0 0-12-15,0 0-1 0,75-14 2 0,-56 9-9 16,3 0-13-16,-22 5-22 0,49-16-30 0,-21 8-50 16,-8 3-97-16,0-2 44 0</inkml:trace>
  <inkml:trace contextRef="#ctx0" brushRef="#br0" timeOffset="-91402.788">13509 18584 28 0,'0'0'131'16,"0"0"-5"-16,0 0-6 0,0 0-4 0,0 0-10 16,0 0 8-16,0 0 0 0,0 0 2 15,0 0-1-15,0 0-18 0,0 0-5 0,0 0-13 16,0 0-3-16,4 31-10 0,-4-31-8 0,2 20-6 16,-2-20-8-16,-1 20-36 0,1-20-45 0,-3 19-59 15,3-19-52-15,-5 21-82 0,5-21-249 0,-5 15 111 16</inkml:trace>
  <inkml:trace contextRef="#ctx0" brushRef="#br0" timeOffset="-90674.239">13702 18323 51 0,'0'0'141'0,"0"0"3"0,0 0-5 0,0 0-7 16,0 0 9-16,0 0-14 0,0-29-1 0,0 29-3 15,0 0-8-15,0 0-1 0,0 0-6 16,0 0-7-16,0 0-13 0,0 0-1 0,0 0-10 16,0 0-10-16,0 0-8 0,0 0-4 0,0 0-2 15,0 0 11-15,0 0 6 0,0 0-1 0,0 0 3 16,0 0-7-16,0 0-3 0,0 0 0 0,-5 65-4 15,2-49-7-15,3 0 2 0,0 2-3 0,0-1-6 16,0-17 0-16,0 32-6 0,3-20-2 0,-2 5-3 16,-1-17-3-16,1 22 1 0,2-9-2 0,-3-13-3 15,5 20-1-15,-5-20-1 0,6 17-2 0,-6-17-4 16,7 13 8-16,-7-13-7 0,0 0-1 0,10 18 2 16,-10-18-6-16,12 9 3 0,-12-9-3 0,12 9-2 15,-12-9-2-15,19 7 1 0,-19-7 1 0,0 0-4 16,30 5 1-16,-30-5-5 0,26 3 0 0,-26-3 1 15,0 0-1-15,41-9 4 0,-41 9-7 0,27-5 1 16,-27 5-2-16,26-7-2 0,-26 7 0 0,18-8-2 16,-18 8-8-16,0 0-4 0,17-9-16 15,-17 9-13-15,0 0-16 0,10-12-19 0,-10 12-24 16,0 0-30-16,0 0-22 0,0 0-21 0,0 0-29 16,-30-26-11-16,30 26-132 0,-25-7-379 0,7 0 168 15</inkml:trace>
  <inkml:trace contextRef="#ctx0" brushRef="#br0" timeOffset="-90520.726">13688 18506 81 0,'0'0'79'0,"0"0"-7"0,0 0 15 15,0 0-7-15,0 0 1 0,0 0-9 0,0 0-6 16,44-23-7-16,-44 23 5 0,23-7-13 16,-23 7-17-16,23-11 8 0,-23 11 0 0,23-11-23 15,-23 11-10-15,14-7-24 0,-14 7-25 0,9-12-24 16,-9 12-73-16,0 0-148 0,0 0 66 0</inkml:trace>
  <inkml:trace contextRef="#ctx0" brushRef="#br0" timeOffset="-90366.104">13649 18284 22 0,'0'0'115'16,"40"-15"-22"-16,-21 9 3 0,2 2-10 0,5-2-8 0,1 0-14 15,1 1-16-15,-6 1-51 0,-22 4-48 0,42-5-41 16,-21 3-98-16,-21 2 43 0</inkml:trace>
  <inkml:trace contextRef="#ctx0" brushRef="#br0" timeOffset="-85825.796">14766 18118 89 0,'3'-5'137'15,"-3"5"5"-15,2-8-7 0,1 5 6 0,-3 3-3 16,0-5-8-16,0 5 0 0,0 0-2 0,0 0-9 16,-4-7-9-16,4 7-7 0,0 0-12 0,-13 1-8 15,13-1-8-15,-18 7-9 0,18-7-1 0,-37 29 0 16,19-8-1-16,-6 1-2 0,1 6 2 0,-9 7-2 16,9-3-3-16,4-3 1 0,-12 14 1 0,12-11-5 15,0 0-3-15,6 1-3 0,0-3-2 16,3-2-7-16,4 3-5 0,-1-6 0 0,6 0-5 15,4-7-6-15,2-1-3 0,3 1-6 0,8-4-3 16,-1 3-3-16,6-5-6 0,6 0-9 0,2-7-14 16,3 0-15-16,4-3-20 0,-2-2-27 0,2-5-37 15,1 2-38-15,-1-4-37 0,0-2-167 0,-8 1-390 16,6-1 172-16</inkml:trace>
  <inkml:trace contextRef="#ctx0" brushRef="#br0" timeOffset="-84824.306">15241 18240 78 0,'0'0'163'0,"0"0"-8"0,0 0-11 16,-10-21-2-16,10 21-5 0,0 0-11 0,0 0 3 15,-14-11-4-15,14 11-4 0,0 0-3 0,0 0-8 16,-14-9-3-16,14 9-8 0,0 0-4 0,0 0-13 16,0 0 3-16,0 0-7 0,0 0-4 0,-51 21 0 15,38-10-5-15,-1 2 1 0,0 0-4 0,0 2-5 16,1-1-2-16,-2 3 2 0,3-1-9 0,2-2-4 16,1 0-3-16,3 1-6 0,6-15 2 0,-8 21-10 15,8-21-1-15,-4 25-6 0,4-25-2 16,2 16-1-16,-2-16 0 0,7 23-2 0,-7-23-2 15,9 17-3-15,0-11-1 0,-9-6-4 0,18 13-1 16,-18-13 0-16,23 9 0 0,-23-9-2 0,23 5 1 16,-23-5-2-16,28 2-1 0,-28-2 3 0,0 0-1 15,40-4-3-15,-40 4-4 0,23-8-1 0,-23 8-4 16,15-7-4-16,-15 7-3 0,0 0-5 0,21-12-8 16,-21 12-2-16,9-12-3 0,-9 12-11 0,0 0 5 15,5-16 3-15,-5 16 1 0,0 0-1 0,0 0 2 16,0 0 4-16,-9-22 0 0,9 22-1 0,0 0 7 15,-18-9-1-15,18 9 0 0,0 0 5 0,-23-7 4 16,23 7 0-16,0 0-2 0,-22-4 7 0,22 4 3 16,0 0-5-16,0 0 3 0,0 0 1 15,0 0-6-15,-27-4 9 0,27 4-2 0,0 0-3 0,0 0 1 16,0 0 1-16,0 0-1 0,0 0 5 0,0 0-1 16,0 0-2-16,0 0 0 0,0 0 7 15,0 0-3-15,0 0-1 0,49-24 1 0,-49 24 2 16,19-8 0-16,-19 8-1 0,18-8 1 0,-18 8 4 15,16-7-3-15,-16 7 1 0,0 0 4 0,20-10-2 16,-20 10-1-16,0 0 2 0,0 0 4 0,19-9-4 16,-19 9 2-16,0 0 4 0,0 0 2 0,0 0 1 15,13-8-4-15,-13 8 9 0,0 0-6 0,0 0 0 16,0 0 3-16,0 0-2 0,0 0 0 0,0 0-3 16,0 0 3-16,0 0-7 0,0 0 6 0,0 0-1 15,0 0-6-15,0 0 2 0,0 0 3 0,0 0 0 16,0 0 3-16,0 0 5 0,0 0 3 0,0 0 7 15,0 0 2-15,0 0 3 0,30 20 5 16,-30-20 4-16,0 0 0 0,9 21 5 0,-9-21-3 0,5 17 5 16,-5-17 3-16,4 20-4 0,-4-20-2 0,0 23 2 15,0-23 0-15,1 20-1 0,-1-20-2 16,3 20 1-16,-3-20-5 0,0 19-2 0,0-19-2 16,0 0 0-16,1 18-1 0,-1-18-1 0,0 0-6 15,3 16 0-15,-3-16 0 0,0 0-5 0,0 0 2 16,0 0-5-16,0 0 4 0,0 0-8 0,0 0 3 15,0 0-2-15,0 0-5 0,0 0-1 0,0 16-1 16,0-16-9-16,0 0-6 0,0 0-24 0,0 0-26 16,0 0-33-16,0 0-38 0,0 0-47 0,0 0-45 15,0 0-48-15,0 0-47 0,0 0-156 0,0 0-505 16,0 0 224-16</inkml:trace>
  <inkml:trace contextRef="#ctx0" brushRef="#br0" timeOffset="-83780.221">15654 18520 148 0,'0'0'144'0,"0"0"-12"16,0 0-6-16,0 0-6 0,0 0-5 0,0 0-8 16,0 0 2-16,0 0-21 0,0 0 0 0,0 0-9 15,0 0-14-15,0 0 9 0,0 0 5 0,0 0-5 16,0 0-5-16,0 0-8 0,0 0-3 0,0 0-15 16,0 0-14-16,-10 43-32 0,10-43-41 0,-5 17-39 15,5-17-44-15,-4 14-132 0,4-14-280 0,0 0 124 16</inkml:trace>
  <inkml:trace contextRef="#ctx0" brushRef="#br0" timeOffset="-83231.78">16026 18354 63 0,'0'0'156'16,"0"0"-17"-16,0 0-8 0,0 0-15 0,0 0-8 15,0 0-8-15,0 0-9 0,0 0-5 0,-23-21-4 16,23 21-9-16,0 0-2 0,0 0 7 0,0 0-10 16,0 0 3-16,0 0-7 0,-8-17-2 15,8 17 5-15,0 0-1 0,0 0-7 0,-15-10-2 16,15 10-4-16,0 0-4 0,0 0-8 0,-27-3 0 0,27 3-7 15,0 0 1-15,0 0 1 0,-41 11 1 0,41-11-6 16,-20 9 6-16,20-9-4 0,-22 14 6 0,12-6-2 16,10-8-2-16,-18 18 0 0,14-9-3 0,4-9-8 15,-14 21 5-15,13-5-4 0,1-16-2 0,-3 23-1 16,3-23-5-16,4 22 1 0,0-11-5 16,-4-11 6-16,13 18-9 0,-13-18 1 0,16 15 0 15,-5-9 0-15,-11-6-2 0,24 10-1 0,-24-10-2 16,32 2-3-16,-32-2-1 0,34 0-9 0,-34 0-14 15,39-7-18-15,-19 4-24 0,-20 3-32 0,36-12-23 16,-18 1-34-16,-3 4-34 0,1-3-147 0,-4-2-359 16,-12 12 159-16</inkml:trace>
  <inkml:trace contextRef="#ctx0" brushRef="#br0" timeOffset="-82817.95">16008 18032 168 0,'0'0'172'16,"-5"-5"-14"-16,5 5-12 0,0 0-21 0,-2-4-10 0,2 4-7 15,0 0-1-15,0 0-4 0,9-8-3 16,-2 6-2-16,-7 2-2 0,19-3-2 0,-5 3 1 15,-1 0-1-15,9 3-2 0,-2-1-1 0,-1 3-3 16,8 2 1-16,0 3-1 0,-1 5 1 0,-1-2-3 16,6 3-6-16,-8 3-1 0,4 1-5 0,-2 1-3 15,0-1-1-15,-4 2 4 0,-1 3-2 0,-3-2-4 16,-3 1 3-16,4-2 2 0,-9 4-5 16,1-2-2-16,-3-6 0 0,-2 7 4 0,-1-4-9 15,-3-4 3-15,-1 2 2 0,0-2-8 0,-4-2-6 16,4-15-4-16,-5 28-3 0,4-11-5 0,-6-5-1 15,7-12-1-15,-10 20-9 0,5-8-2 0,5-12-2 16,-11 17-9-16,11-17-11 0,-12 12-7 0,12-12-15 16,0 0-19-16,-14 13-19 0,14-13-21 0,0 0-27 15,-20 7-21-15,20-7-36 0,0 0-37 0,0 0-54 16,-35-3-249-16,35 3-540 0,-24-12 239 0</inkml:trace>
  <inkml:trace contextRef="#ctx0" brushRef="#br0" timeOffset="-79453.834">12976 16540 22 0,'0'0'54'0,"0"0"-3"0,0 0 0 16,0 0-4-16,0 0 9 0,0 0-9 15,0 0 5-15,0 0-13 0,0 0 16 0,0 0-7 16,0 0 4-16,0 0 1 0,0 0-4 0,0 0 1 15,0 0-7-15,0 0 4 0,0 0-5 0,0 0-11 16,0 0 6-16,0 0-4 0,0 0-8 0,7-11 3 16,-3 6-4-16,0 1-2 0,0 0-2 0,1-1 3 15,3-3-10-15,-2 0-6 0,2 0 7 0,0 2-4 16,-2-6-7-16,8 0 9 0,-2 3-2 0,0-6-5 16,-3 6 16-16,3-4-14 0,2 2-1 0,0-1 13 15,0 0-7-15,0 2-5 0,-1-1-7 0,2 1 6 16,-6 2-2-16,2 0-2 0,1 1 11 0,1 1-4 15,-3 0-7-15,-1-1 4 0,1 2-5 0,-2 2-2 16,0-1-1-16,-2 1-4 0,-1-2-13 0,3 3-4 16,-3 2-17-16,-5 0-16 0,6-4-4 0,-6 4-18 15,0 0-18-15,4-4-56 0,-4 4-164 0,0 0 73 16</inkml:trace>
  <inkml:trace contextRef="#ctx0" brushRef="#br0" timeOffset="-79185.022">13202 16204 71 0,'5'-3'74'0,"-1"1"0"0,-4 2-5 0,0 0 6 16,22-3-8-16,-17 3-2 0,-5 0-6 0,15 3 14 15,-6 2-22-15,-2-1 7 0,-1 1 6 0,3 4-12 16,-4-1 4-16,1 2-10 0,-1 1 8 0,-1 3-9 16,2 2-1-16,-4 1-6 0,-4-3 0 0,-1 5-4 15,0-1-3-15,-2 0-15 0,-1 2-12 0,-1-3-30 16,-4 6-26-16,3-6-26 0,0 1-106 0,-3-1-199 16,1 0 88-16</inkml:trace>
  <inkml:trace contextRef="#ctx0" brushRef="#br0" timeOffset="-70765.61">13030 16315 12 0,'-12'-3'149'0,"4"3"-8"0,8 0-10 0,-10 3-7 0,4 1-6 15,-2 4-9-15,0 1-9 0,2-1-6 0,-2 6-2 16,2 3-8-16,-2-2-3 0,2 4-8 0,2-1-4 16,4 0-5-16,-2-1-6 0,0 2-6 15,6-6-6-15,0-3-5 0,-3 2-4 0,5-3-2 16,1-1-8-16,-2-1-1 0,-1-1 2 0,2-1-5 15,3-4 0-15,-1-2-5 0,2-1 5 0,0-4-5 16,1 0-2-16,0-5-1 0,-1 2-3 0,1-3-3 16,-5 2 3-16,5-4-2 0,-6 2-2 0,-3 0 1 0,0 3 1 15,0-6-1-15,-1 5-4 0,-4-2 1 0,1 3 2 16,-3-1 1-16,-3-2-1 0,-1 2-3 0,0 2 0 16,-1 2 1-16,1 0-1 0,0 1-4 15,0 1 7-15,0 4-5 0,3-4-6 0,-2 4 5 16,8 0-1-16,-13 0-1 0,10 2-2 0,3-2-2 15,-7 5 0-15,5-3 2 0,2-2-3 0,-2 5-1 16,2-5 2-16,2 5 1 0,-2-5 1 0,6 3-3 16,-1-1 2-16,-1-1-3 0,3 0 3 0,1 1 0 0,0 0-1 15,2 1 3-15,-1 2 0 0,0-4 0 16,4 3 1-16,-4 0 0 0,-2 0-3 0,2 2 1 16,0 4 3-16,-1-5 0 0,-2 2-2 0,0 0 7 15,-3 1 2-15,1 0-8 0,-1 1 4 0,-3-5 0 16,0 2 1-16,1 1 1 0,-1-3 3 0,1 0 1 15,2 2 2-15,-3-4 4 0,0-2 9 0,1 5 2 16,-1-5 3-16,0 0 1 0,0 0-9 0,0 0 6 16,0 0-12-16,0 0 2 0,4-17 1 0,-3 13-6 15,2-11-3-15,-1 5 2 0,3-4 0 0,0 2-2 16,1-3-1-16,-1-1 0 0,1-1 1 0,-2 6-8 16,1-5 0-16,1 4-10 0,-2 2-11 0,1-1-17 15,3 3-26-15,-3-4-28 0,0 7-40 0,3-2-30 16,-6 3-22-16,2-1-103 0,0 1-309 0,-1 0 136 15</inkml:trace>
  <inkml:trace contextRef="#ctx0" brushRef="#br0" timeOffset="-70489.838">13316 16166 138 0,'0'0'186'0,"0"0"-21"0,0 0-8 16,0 0-14-16,0 0-9 0,0 0-9 0,-10 13-1 15,7-5-10-15,-1 3 0 0,2-1-4 16,-1 2-7-16,-1 3-1 0,2 1-5 0,0-1-6 16,1 0-12-16,0-1-5 0,2 1-8 0,2 2-6 15,-1-7-2-15,1 3-6 0,1-2-4 0,-1 1-7 16,3-3-1-16,0-1-6 0,-1-1-3 0,1 0-3 0,2-1-3 16,-3-2-4-16,3-2 2 0,0 1-2 0,3-3-6 15,-1 0-9-15,-10 0-7 0,13-5-13 16,-3 0-18-16,-1 0-21 0,-1 0-21 0,-3-4-24 15,0 3-20-15,-1-3-19 0,0 2-17 0,-2-2-19 16,-2 3-123-16,-2-2-320 0,-2 0 142 0</inkml:trace>
  <inkml:trace contextRef="#ctx0" brushRef="#br0" timeOffset="-70339.241">13353 16289 98 0,'36'-1'98'16,"-25"-4"-6"-16,2 3-1 0,5-2-3 0,0 0-18 15,-2-3-4-15,-3 3-11 0,1 1 3 0,0-1-8 16,-1 1-17-16,-3-2-15 0,-1-1-22 0,-2 2-30 16,-4-1-31-16,-1 0-54 0,-2 5-130 0,0 0 58 15</inkml:trace>
  <inkml:trace contextRef="#ctx0" brushRef="#br0" timeOffset="-70202.606">13373 15922 50 0,'9'-14'68'0,"1"2"-5"16,7 2-3-16,-7 3-6 0,8-5-12 0,0 6-8 16,-1-2-20-16,-1 5-32 0,-3 1-44 15,-1 2-66-15,-12 0 30 0</inkml:trace>
  <inkml:trace contextRef="#ctx0" brushRef="#br0" timeOffset="-62804.736">15507 18423 9 0,'0'0'74'0,"0"0"-4"0,0 0-2 0,0 0 2 15,0 0 5-15,0 0-5 0,0 0-5 0,0 0-2 16,0 0-3-16,0 0 0 0,-8-22 0 0,8 22-6 16,0 0 7-16,0 0-1 0,0 0-7 0,0 0-3 15,0 0 4-15,0 0-10 0,0 0 0 0,0 0 1 16,0 0-1-16,0 0 3 0,-43 20 2 0,43-20-8 15,-11 20 1-15,5-10-3 0,0 4 0 0,6-14-7 16,-9 22-3-16,8-10-11 0,1-12 5 16,-4 23-3-16,4-23-2 0,0 22-2 0,0-22-4 15,5 19 0-15,-5-19-3 0,4 14 0 0,-4-14-1 16,11 10 0-16,-11-10 1 0,0 0 0 0,21 5-6 16,-21-5-1-16,0 0 1 0,0 0 1 0,0 0-5 15,0 0 6-15,46-12 0 0,-46 12-3 0,12-10 3 16,-12 10 1-16,11-13-4 0,-11 13 1 0,0 0 0 15,4-20-1-15,-4 20-1 0,0 0-3 0,-2-17 2 16,2 17 0-16,0 0 2 0,-6-21 1 0,6 21-8 16,0 0 7-16,-11-14 2 0,11 14-2 0,0 0-2 15,-13-15 7-15,13 15-5 0,0 0 0 0,0 0 3 16,-14-10-4-16,14 10 5 0,0 0-8 0,0 0-5 16,0 0-5-16,0 0-2 0,0 0-3 0,0 0 4 15,0 0-6-15,0 0 7 0,0 0 0 0,0 0-2 16,0 0 1-16,0 0 4 0,0 0 1 0,0 0 2 15,21-16-2-15,-21 16 0 0,0 0 4 0,0 0-4 16,27-4 5-16,-27 4-3 0,0 0 0 16,0 0 7-16,0 0-4 0,0 0 3 0,46 11-4 15,-46-11-1-15,21 13 3 0,-21-13 3 0,14 12 3 16,-14-12-9-16,13 14 2 0,-13-14 3 0,9 12 5 16,-9-12-6-16,9 12 5 0,-9-12 0 0,0 0-2 15,0 0 1-15,10 12-8 0,-10-12 18 0,0 0 4 16,0 0 6-16,0 0 2 0,0 0 1 0,0 0-5 15,0 0 0-15,0 0-4 0,0 0 4 0,0 0-7 16,0 0 1-16,0 0-4 0,20-39-2 0,-14 22 3 16,1 0 0-16,-3 1-8 0,2-3 7 0,1 3 0 15,0-1-7-15,-2 1-1 0,-5 16 1 0,11-22-11 16,-5 10-17-16,-6 12-42 0,10-16-49 0,-10 16-168 16,10-13-305-16,-10 13 135 0</inkml:trace>
  <inkml:trace contextRef="#ctx0" brushRef="#br0" timeOffset="-60005.679">17027 18415 15 0,'0'0'108'0,"0"0"-5"0,0 0-7 15,0 0-2-15,0 0 4 0,0 0-5 0,0 0-2 16,0 0-18-16,0 0 6 0,0 0-3 0,0 0-9 16,0 0-5-16,0 0 4 0,0 0-2 0,0 0-3 15,0 0-1-15,0 0-4 0,0 0-8 0,0 0 1 16,0 0-2-16,0 0-12 0,0 0 8 0,0 0 0 15,0 0-4-15,0 0 0 0,0 0-4 16,0 0 0-16,0 0 3 0,0 0 2 0,63 5-4 0,-63-5 5 16,43-5-6-16,-15 3 0 0,3-1 1 0,0 2-6 15,5-5 0-15,-3 4-4 0,4-4-5 0,3 3 2 16,-5-2-4-16,3 3-5 0,-5-2 8 0,0 4-6 16,-1-2-6-16,-9-1-4 0,-23 3-3 15,41-7-8-15,-24 7-18 0,-17 0-19 0,0 0-17 16,34-4-20-16,-34 4-24 0,0 0-31 0,16-8-24 15,-16 8-118-15,0 0-298 0,0 0 131 0</inkml:trace>
  <inkml:trace contextRef="#ctx0" brushRef="#br0" timeOffset="-59707.722">17475 18219 63 0,'0'0'68'0,"0"0"-5"16,0 0-4-16,0 0 0 0,0 0 5 0,0 0 4 15,0 0-8-15,0 0 2 0,0 0-2 0,0 0-3 16,44 29-6-16,-44-29 1 0,24 12 5 0,-13-7-4 16,-11-5-3-16,27 12-5 0,-13-5-3 0,-14-7 0 15,28 10-11-15,-17-3 0 0,-11-7 4 0,20 10-9 16,-20-10-8-16,17 9 7 0,-17-9-6 0,17 13 0 15,-17-13-4-15,8 8 0 0,-8-8-2 0,0 0 2 16,5 18-2-16,-5-18-3 0,0 0 0 0,-9 27-22 16,-6-15-18-16,1-1-29 0,-1 3-22 0,-6 2-23 15,-2-4-77-15,-1 2-196 0,-2-1 87 0</inkml:trace>
  <inkml:trace contextRef="#ctx0" brushRef="#br0" timeOffset="-54490.741">19081 18110 123 0,'0'0'145'0,"0"0"-5"0,0 0-12 0,0 0-14 0,0 0-2 15,0 0-13-15,4-2-3 0,-4 2 0 16,0 0-6-16,0 0-1 0,0 0-4 0,0 0-9 16,0 0-1-16,0 0 10 0,0 0-3 0,0 0 3 15,-24 44 5-15,7-23-8 0,3 5 1 0,-4 0-5 16,4-1-1-16,-5 2-6 0,4-2-3 0,-4 1 1 15,4 0-7-15,2-4-2 0,5-6-3 0,-3 0-4 16,4-6-7-16,7-10-5 0,-8 22-4 0,8-22-3 16,-1 13-4-16,1-13-3 0,0 0-2 0,9 17-3 15,-9-17-1-15,22 6-4 0,-22-6-3 0,0 0 0 16,65-12 2-16,-40 6-5 0,2-3 2 0,1 7-4 16,-5-4-6-16,2-3 1 0,-5 4-8 0,-20 5-4 15,36-7-7-15,-17 2-8 0,-19 5-13 0,27-3-12 16,-27 3-16-16,25-2-24 0,-25 2-21 0,0 0-14 15,34-2-24-15,-34 2-19 0,0 0-17 0,0 0-141 16,29-1-350-16,-29 1 155 0</inkml:trace>
  <inkml:trace contextRef="#ctx0" brushRef="#br0" timeOffset="-54205.739">19134 18323 164 0,'0'0'185'0,"0"0"-15"15,0 0-13-15,-13-17-14 0,13 17-14 0,0 0-13 16,0 0-12-16,0 0-6 0,0 0 1 0,0 0 1 16,0 0-3-16,0 0-4 0,-9 38-8 15,9-38-5-15,-5 22-6 0,1-5-6 0,3 1-6 16,0-1-8-16,-2-1-6 0,3-16-4 0,-1 34-2 15,-2-19-9-15,3-15-1 0,0 26-5 0,-4-12-6 16,4-14-16-16,0 22-24 0,0-22-17 0,-1 18-24 16,1-18-26-16,0 0-13 0,4 18-23 0,-4-18-17 15,0 0-9-15,0 0-123 0,9 13-292 0,-9-13 129 16</inkml:trace>
  <inkml:trace contextRef="#ctx0" brushRef="#br0" timeOffset="-53797.337">19246 18220 112 0,'0'0'189'0,"0"0"-14"0,0 0-21 0,0 0-14 16,0 0-12-16,7-21-15 0,-7 21-9 0,0 0-5 15,0 0-7-15,0 0-6 0,0 0-11 16,0 0-2-16,0 0-11 0,62 21-5 0,-62-21 1 15,21 11-9-15,-12-1-6 0,-9-10-5 0,15 14 1 16,-15-14-8-16,9 19-2 0,-9-19 1 0,4 20-3 16,-6-8-2-16,2-12-8 0,-7 22 1 0,0-6 0 15,-3-3-2-15,0 0-2 0,0 2 0 0,-3-2-5 16,0-2 1-16,13-11 5 0,-23 18-4 0,14-11 1 16,9-7-2-16,-22 13 6 0,22-13-5 15,-12 9-3-15,12-9 3 0,0 0-5 0,-12 12 2 0,12-12 2 16,0 0-6-16,0 0 7 0,-4 14-3 15,4-14 2-15,0 0 1 0,0 0-2 0,27 13 2 16,-27-13 2-16,28 4-4 0,-28-4-1 0,36 3-5 16,-36-3 2-16,45-3-2 0,-45 3 3 0,43-2-5 15,-20-1-2-15,5-1-11 0,-28 4-11 0,41-7-19 16,-23 5-19-16,-18 2-35 0,35-11-9 0,-35 11-38 16,24-6-24-16,-24 6-121 0,15-8-311 0,-15 8 138 15</inkml:trace>
  <inkml:trace contextRef="#ctx0" brushRef="#br0" timeOffset="-53415.711">19742 18219 53 0,'0'0'154'0,"0"0"-10"0,0 0-9 0,0 0-16 15,0 0 3-15,0 0-4 0,0 0 1 0,0 0 3 16,0 0-7-16,0 0-6 0,-22 34 4 0,22-34 1 15,-5 27-12-15,0-10-5 0,1-1-4 0,3 2-5 16,-2 0-13-16,-2-1-9 0,4 0-5 0,-3 1-4 16,4-2-9-16,-4-1-2 0,4-15-2 0,-6 24-7 15,6-24-15-15,-3 21-12 0,3-21-25 0,-1 17-21 16,1-17-21-16,0 0-19 0,-2 15-24 0,2-15-14 16,0 0-29-16,0 0-22 0,0 0-115 0,0 0-303 15,0 0 134-15</inkml:trace>
  <inkml:trace contextRef="#ctx0" brushRef="#br0" timeOffset="-53225.713">19568 18348 148 0,'0'0'136'0,"0"0"9"15,0 0-14-15,35-13-10 0,-35 13-11 0,32-5 0 16,-9 0-12-16,4 3-7 0,7-1-7 0,-5 2-6 15,6 1-10-15,-6-3-16 0,2 1 0 0,-2 2-32 16,-29 0-41-16,42 1-50 0,-19-3-155 0,-23 2-244 16,27-3 109-16</inkml:trace>
  <inkml:trace contextRef="#ctx0" brushRef="#br0" timeOffset="-52456.315">20054 18185 33 0,'0'0'121'0,"0"0"-1"15,41-10-10-15,-41 10-1 0,0 0-7 0,39 2-10 0,-39-2-7 16,27 1-4-16,-27-1-12 0,28 4-9 0,-28-4 2 15,0 0-11-15,26 8 7 0,-26-8 3 0,11 6 0 16,-11-6 7-16,0 0-2 0,4 17-7 16,-4-17 2-16,0 0-7 0,-14 22-13 0,14-22 4 15,-18 18-6-15,8-11-4 0,10-7-2 0,-22 17-5 16,22-17 1-16,-15 10 1 0,15-10-9 0,-18 11-5 16,18-11 5-16,-13 8-4 0,13-8-7 0,0 0-2 15,0 0-1-15,-16 9 1 0,16-9-6 0,0 0 3 16,0 0-3-16,0 0-3 0,0 0 3 0,0 0 0 15,0 0 2-15,25 22-9 0,-25-22 8 0,23 7-3 16,-23-7-4-16,28 10-13 0,-28-10 13 0,21 11-5 16,-9-7-1-16,-12-4 3 0,21 12-1 0,-21-12-5 15,18 10 7-15,-18-10 1 0,14 11-5 0,-14-11 3 16,8 10-2-16,-8-10-2 0,0 0 9 16,6 17-3-16,-6-17-1 0,0 0 0 0,0 0 1 0,-13 19-4 15,13-19 7-15,-14 11 2 0,14-11-2 16,-20 11 3-16,20-11-3 0,-30 13 2 0,15-9 0 15,-4 3 0-15,19-7-1 0,-35 8-1 0,35-8-1 16,-30 5 5-16,30-5-4 0,-30 5 2 0,30-5-5 16,0 0-28-16,-30 2-22 0,30-2-18 0,0 0-22 15,0 0-41-15,0 0-102 0,-26-12-257 0,26 12 114 16</inkml:trace>
  <inkml:trace contextRef="#ctx0" brushRef="#br0" timeOffset="-52062.864">20465 18198 96 0,'0'0'200'0,"0"0"-21"0,0 0-10 0,0 0-8 16,0 0-12-16,0 0-11 0,0 0-2 0,-43 28-4 15,36-12-13-15,-3-5-6 0,4 5-7 0,-2 2-9 16,3-2-7-16,-4 0-10 0,1 9-8 0,3-12-11 16,1 3 1-16,4-16-11 0,-5 25-4 0,5-13-5 15,0-12-2-15,4 21-4 0,-4-21-7 0,5 16-5 16,-5-16-1-16,13 16-3 0,-13-16-1 0,10 7-5 16,-10-7 1-16,0 0 1 0,30 7-8 0,-30-7 1 15,0 0 0-15,0 0 2 0,43-9 0 16,-43 9-11-16,23-9 6 0,-23 9 2 0,17-12-3 15,-17 12 1-15,14-12 1 0,-14 12-6 0,10-9 2 16,-10 9 0-16,0 0 3 0,5-16-3 0,-5 16-2 16,0 0-3-16,0 0-12 0,0 0-7 0,0 0-14 15,-28-18-21-15,28 18-22 0,0 0-22 0,-37 5-34 16,37-5-40-16,-38 5-163 0,11 3-365 0,5-3 163 16</inkml:trace>
  <inkml:trace contextRef="#ctx0" brushRef="#br0" timeOffset="-51048.262">20925 18170 112 0,'0'0'143'16,"0"0"-12"-16,0 0-10 0,0 0-5 15,0 0 0-15,0 0 1 0,0 0 0 0,0 0-9 0,-4 43-4 16,4-43-10-16,-3 29-8 0,3-17-7 0,0-12-6 15,0 28-7-15,-2-16-8 0,2-12-6 0,-1 33-8 16,1-20 2-16,0-13-11 0,0 23-5 0,0-23-9 16,-1 15-13-16,1-15-22 0,0 0-17 0,-2 16-5 15,2-16-18-15,0 0-11 0,-5 15-13 0,5-15-6 16,0 0-12-16,0 0-6 0,0 0-4 16,-16 8-12-16,16-8-65 0,0 0-197 0,0 0 88 15</inkml:trace>
  <inkml:trace contextRef="#ctx0" brushRef="#br0" timeOffset="-50835.961">20717 18337 3 0,'0'0'117'0,"0"0"-9"0,0 0-7 0,0 0-5 15,0 0-4-15,0 0-3 0,0 0 8 16,45-17-9-16,-24 15-9 0,-21 2 0 0,54-9 0 16,-22 4-3-16,2 0 2 0,2 0-4 0,0 1 7 15,1-1-7-15,-1 0-3 0,14-1-2 0,2-3-5 16,-19 4-6-16,-1 2-5 0,3-1-11 0,-15-1-1 15,2 4-2-15,-22 1-2 0,31-4-8 0,-31 4-5 16,21-3 4-16,-21 3-9 0,0 0-15 0,0 0-23 16,18-9-32-16,-18 9-44 0,0 0-56 0,0 0-129 15,0 0-301-15,0 0 134 0</inkml:trace>
  <inkml:trace contextRef="#ctx0" brushRef="#br0" timeOffset="-49521.523">25308 4388 137 0,'5'0'155'0,"-5"0"-12"0,0 0-18 0,0 0-14 16,0 0-19-16,0 0-24 0,0 0-14 0,0 0-15 15,9 0-25-15,-9 0-23 0,0 0-21 0,4 0-28 16,-4 0-83-16,0 0-151 0,0 0 67 0</inkml:trace>
  <inkml:trace contextRef="#ctx0" brushRef="#br0" timeOffset="-49338.618">25381 4459 4 0,'0'0'160'0,"0"0"-15"16,0 0-18-16,0 0-12 0,8 2-17 0,-7 0-25 16,4 1-40-16,-5-3-37 0,5 4-43 0,0-1-71 15,-2-2-127-15,-3-1 57 0</inkml:trace>
  <inkml:trace contextRef="#ctx0" brushRef="#br0" timeOffset="-49153.999">25265 4925 91 0,'0'3'163'0,"0"-3"-17"0,0 0-6 16,-3 4-27-16,3-4-27 0,0 0-26 0,3 4-49 15,-3-4-39-15,0 0-32 0,0 0-61 0,9-8-130 16,-7 5 58-16</inkml:trace>
  <inkml:trace contextRef="#ctx0" brushRef="#br0" timeOffset="-48989.438">25326 4985 101 0,'0'0'98'0,"5"3"6"15,-5-3-29-15,0 0-27 0,3 3-28 0,-3-3-39 16,0 0-53-16,0 0-77 0,4 0 35 0</inkml:trace>
  <inkml:trace contextRef="#ctx0" brushRef="#br0" timeOffset="-47681.251">25472 5496 64 0,'0'0'111'0,"2"-9"-9"0,0 6-2 15,2-2-2-15,-1 3 9 0,4-3-9 0,0 0-2 0,-4 0-8 16,3 0-6-16,-2-5-6 0,1 4-3 0,0 3-8 16,0-9-3-16,-1 7 12 0,0-2 9 15,-1 2-5-15,-1-1-1 0,0-1 2 0,-2 2-5 16,0 0-2-16,-2 0-4 0,0-1-1 0,-1 2-10 0,-1-1-4 16,-1 3-5-16,-3 1-3 0,-2-1-3 15,3 4-5-15,-5-1-4 0,2 3-1 0,-2-3-5 0,3 5-1 16,-3 1 0-16,-1 6-3 0,0-4-3 15,3 7 1-15,1 0-6 0,-1-2-1 0,1 4 1 0,2-2-1 16,2 1-1-16,1 0-2 0,3 0-1 0,-4 0-3 16,10 0-5-16,-4-2 7 0,3 1-2 0,0-6-2 15,1 2-1-15,3-2-1 0,2 0 2 0,0-3-6 16,1 0-2-16,1-3 3 0,0-1 0 0,7 0 1 16,-6-3-5-16,2-2-1 0,2 1 1 0,-3-1-7 15,4-5 6-15,-6 1-2 0,1 1-3 0,-4-3 4 16,4 0-2-16,-7 2 2 0,1-3-3 15,-1 2-1-15,-2-1-2 0,-3-1-3 0,-1 1 0 0,-1 2-2 16,-3-2-2-16,0 1-2 0,-1 2 4 0,-4 0 0 16,-2-2 4-16,-1 5-2 0,1-2 4 0,-3 1-2 15,3 0 3-15,-2 1 4 0,1-1-1 0,0 3-4 16,1 0 4-16,3 0-8 0,2 0 5 0,6 0-3 16,-12 0-2-16,10 3-1 0,2-3 0 0,-5 2 0 15,5-2 0-15,-3 3 1 0,3-3 0 0,0 0 3 16,0 0 2-16,0 0-2 0,14 4 4 0,-6-5 1 15,0-2 3-15,1 3-4 0,2-3 2 0,0 1 6 16,2-1-1-16,-1-1-1 0,-3 1 0 0,3-1 9 16,0 3-3-16,-6-2-3 0,2 1 6 0,1 0 1 15,-3-2-3-15,-2 1 1 0,4 3 1 0,-3-3 3 16,0 3-1-16,-4-3 1 0,-1 3 0 0,8-1-2 16,-8 1 5-16,5-2-1 0,-5 2-2 0,0 0 3 15,8-3-6-15,-8 3 8 0,0 0 3 0,0 0 7 16,0 0 3-16,10 6 2 0,-9-3-1 0,2 0 8 15,-2 2-3-15,-1 2 0 0,3 0 0 0,-1 3 5 16,0 7-3-16,-1-8 1 0,-1 8-3 0,0 0 13 16,-1 0-8-16,2-1 0 0,-2 2-5 15,-1-3-5-15,0 2-6 0,-1-1-14 0,3-4-21 0,-1-2-34 16,0 2-47-16,1 0-59 0,0-4-55 0,0-2-172 16,2 0-410-16,2-2 181 0</inkml:trace>
  <inkml:trace contextRef="#ctx0" brushRef="#br0" timeOffset="-44899.449">31184 4995 197 0,'2'-4'219'0,"-2"1"-21"0,0 3-13 0,0 0-24 15,0-4-11-15,0 4-16 0,0 0-15 0,0 0-13 0,0 0-6 16,0 0-5-16,0 0 0 0,0 0-10 16,0 19 3-16,-2-8-5 0,0-1-6 0,-1 3 3 0,-4 2-11 15,1 1 0-15,-2 1-3 0,-1 0-1 16,0-1-11-16,-3 7-7 0,4-9 1 0,-2 1-11 15,2 0-1-15,-4-2-3 0,7-2-3 0,-2 0-3 16,1-2-6-16,0 2 2 0,2-4 7 0,2 0-16 16,-1-2 0-16,3 2 0 0,3 1-2 0,-1-4 1 15,2 1-2-15,8 3-3 0,-2-4-2 0,4-1 0 16,5-1 0-16,1 2-3 0,9-5-12 0,1 5-16 16,-3-3-19-16,1-1-21 0,-7 2-29 0,0-3-26 15,6-3-45-15,-5 1-15 0,-4-3-31 0,-4 2-127 16,-4 0-364-16,-1-1 162 0</inkml:trace>
  <inkml:trace contextRef="#ctx0" brushRef="#br0" timeOffset="-44657.047">31322 5097 11 0,'-4'-2'224'15,"0"-1"-9"-15,4 3-15 0,-6 0-17 0,6 0-8 16,0 0-15-16,-13 5-9 0,8 2-6 0,-2 1-9 15,0 4-9-15,-2 2-7 0,2 0-10 0,1 2-6 16,-3 1-8-16,1 2-7 0,3 1-10 0,-4 5-6 16,3 0-8-16,-2-1-3 0,4 3-11 0,-1-4-1 15,0 2-6-15,0-6-8 0,3 0-10 0,-2-1-17 16,2-1-12-16,1 0-17 0,2-4-23 0,-1-2-17 16,4 1-19-16,0-1-29 0,-2-2-12 0,6-4-34 15,-3-1-23-15,4-1-153 0,0-1-357 16,0-2 159-16</inkml:trace>
  <inkml:trace contextRef="#ctx0" brushRef="#br0" timeOffset="-44294.776">31590 5129 211 0,'-1'-5'266'0,"-1"1"4"0,2-2-13 15,-5 3-9-15,5 3-19 0,-7 0-15 0,7 0-15 16,-17 10-7-16,7-5-7 0,-3 7-14 0,-1 2-1 15,0 1-22-15,0 2-9 0,-4 5-9 0,4 0-9 16,1 0-22-16,0 4-1 0,3 1-7 0,1-3-12 16,1 2-14-16,2-1-7 0,1-7-3 0,5 2-3 15,-2-2-4-15,2-2-14 0,2-3-6 0,-1-1-3 16,3-6 0-16,1 3-7 0,0-3 1 0,-1-1-1 16,7-2-5-16,1-3-1 0,6-3 1 0,1-2 0 15,3-5-6-15,-5 0 1 0,0-2 3 0,4-5-4 16,-3-4-2-16,1-1 4 0,-2-1-4 0,-3-1-1 15,1-1 1-15,-4-2 3 0,-2-3 2 16,-1 2 0-16,0 1-2 0,-8 1 4 0,1 0 1 0,-1 5 10 16,-1 3-3-16,-6 1 8 0,5 1-6 0,-5 2-2 15,5 5 0-15,-5-1-3 0,1 4-11 0,-3 0-31 16,-4 4-19-16,-1 2-31 0,-4 4-41 0,-11 4-47 16,0 5-59-16,2 0-64 0,-5 7-274 15,0 1-607-15,-11 10 268 0</inkml:trace>
  <inkml:trace contextRef="#ctx0" brushRef="#br0" timeOffset="-43012.343">21738 18003 146 0,'0'0'163'0,"0"0"-8"16,0-7-15-16,0 7-8 0,0 0-15 0,1-5-11 16,-1 5-10-16,0 0-6 0,0 0-13 0,0 0-3 15,0 0-7-15,0 0-3 0,0 0-5 16,-7 15 6-16,3-3-2 0,-6 2-4 0,2 0 0 15,-4 3 2-15,1 1-7 0,-5 6-5 0,5-2-5 16,-3 0-3-16,1-5-5 0,2-1-2 0,2 1-5 16,0 0-3-16,1-2-2 0,3 2-2 0,1-5-2 15,4-12 0-15,-4 22-2 0,4-22-10 0,2 17 4 16,-2-17-4-16,7 20-2 0,-7-20 2 0,16 14 1 16,-16-14-5-16,25 15-5 0,-9-9-12 0,4 1-14 15,-20-7-15-15,41 2-20 0,-19 0-26 0,-22-2-18 16,42-4-26-16,-14-3-29 0,-8 5-112 0,-20 2-294 15,41-12 130-15</inkml:trace>
  <inkml:trace contextRef="#ctx0" brushRef="#br0" timeOffset="-42793.693">21877 18194 112 0,'0'0'170'0,"0"0"-14"0,0 0-15 16,0 0-5-16,0 0-15 0,0 0 0 15,0 0-8-15,0 0-4 0,-28 30-3 0,24-14-10 0,-1-2-2 16,0 3-13-16,-1 2-10 0,2 0-4 16,3-1-2-16,-3 2-11 0,1-1-6 0,-1-2 0 15,1 2-12-15,0-1-19 0,0-3-12 0,3-15-21 16,-2 28-20-16,2-28-21 0,-3 19-20 0,3-19-21 16,-4 16-27-16,4-16-19 0,0 0-92 0,0 0-256 15,7 18 114-15</inkml:trace>
  <inkml:trace contextRef="#ctx0" brushRef="#br0" timeOffset="-42479.712">22011 18279 171 0,'0'0'180'16,"0"0"-2"-16,0 0-15 0,0 0-8 0,0 0-15 15,0 0-7-15,-14 39-20 0,14-39-6 0,-6 17-10 16,6-17-8-16,0 19-13 0,0-19-11 0,5 19-5 15,-5-19-13-15,6 17-5 0,-6-17-6 0,11 11-8 16,-11-11-5-16,20 6-6 0,-20-6-5 0,32 1-4 16,-32-1 3-16,38-6-4 0,-38 6-2 0,35-10 4 15,-16 1-5-15,-3 1 5 0,1-2-2 0,-4-1 0 16,0-3 1-16,-3 1-2 0,-1-3 7 0,0 2 6 16,-4-1 4-16,0-2-3 0,-2 0-1 15,-4 0 6-15,-1 2-1 0,-3-2 4 0,0 3 1 16,0 4-4-16,-5 0-2 0,1 1-4 0,-8 0-5 15,-1 2-11-15,2 3-23 0,-5 0-20 0,-2 6-29 0,23-2-40 16,-59 6-37-16,31-2-36 0,-5 6-107 0,2 0-313 16,1 0 140-16</inkml:trace>
  <inkml:trace contextRef="#ctx0" brushRef="#br0" timeOffset="-41924.778">19196 18652 146 0,'0'0'146'16,"0"0"-8"-16,-29-9-7 0,29 9-10 15,0 0-7-15,0 0-6 0,-18-8-10 0,18 8-5 16,0 0-9-16,0 0-7 0,0 0-6 0,0 0-8 15,0 0-4-15,0 0-1 0,0 0-3 0,0 0-4 16,0 0 1-16,0 0-7 0,0 0-1 0,84 2-1 16,-48 1 0-16,1 0-7 0,17-1 0 0,1 2-4 15,6 2-2-15,4-3-6 0,29 5 2 0,-28-5-3 16,35 2-1-16,-1 2-5 0,-2-7-3 0,6 2-2 16,-1 0-1-16,-2-1 4 0,9-1-6 0,-1-3 0 15,2 3 0-15,-3 0-5 0,4-2 3 0,1-3-1 16,-4 2-2-16,-4 2 3 0,-7-2-1 0,1-1-5 15,5-4 3-15,-8 5-1 0,-4-4-1 0,-27 1-1 16,2 2 1-16,25-5-3 0,-31 4 3 0,-5 1 0 16,-1-6-4-16,-5 4 0 0,-14 2 1 0,-6 2-2 15,1-5-6-15,-9 2-4 0,-22 5-20 16,24-5-14-16,-24 5-20 0,19-8-42 0,-19 8-20 16,0 0-44-16,0 0-99 0,8-12-294 0,-8 12 131 15</inkml:trace>
  <inkml:trace contextRef="#ctx0" brushRef="#br0" timeOffset="-41354.76">20768 18649 117 0,'37'-4'120'0,"-37"4"3"0,0 0-15 0,36 0-13 16,-36 0-10-16,0 0-3 0,0 0-13 0,30 4-1 15,-30-4-9-15,0 0-5 0,13 9-11 0,-13-9 0 16,0 0-4-16,0 0-1 0,-4 20-8 0,4-20-4 16,0 0 3-16,-22 21-5 0,22-21-2 0,-21 14-10 15,21-14 5-15,-18 14-3 0,18-14-4 0,-14 9 3 16,14-9 1-16,0 0-10 0,-14 12 1 0,14-12-7 16,0 0 0-16,-8 11 1 0,8-11-2 15,0 0-1-15,0 0 1 0,0 0-7 0,0 0 6 16,17 19-5-16,-17-19 0 0,0 0 13 0,24 9-15 15,-24-9 2-15,22 10 10 0,-22-10-5 0,18 8-6 16,-18-8 1-16,18 7-2 0,-18-7-11 0,15 7 9 16,-15-7 0-16,0 0-3 0,17 12-3 0,-17-12-3 15,0 0 8-15,0 0-4 0,5 17 6 0,-5-17 1 16,0 0 9-16,0 0 2 0,0 0 2 0,0 0 4 16,-29 18 7-16,29-18 3 0,-19 5-1 0,19-5 0 15,-24 6-2-15,24-6 9 0,-25 4-6 16,25-4-6-16,-34 6 3 0,34-6-9 0,-24 4 1 0,24-4 4 15,-25 1-11-15,25-1-20 0,0 0-17 16,0 0-28-16,0 0 11 0,0 0-50 0,-36-4-56 16,36 4-176-16,0 0 78 0</inkml:trace>
  <inkml:trace contextRef="#ctx0" brushRef="#br0" timeOffset="-40987.727">22814 18170 91 0,'0'0'148'0,"0"0"-15"16,45 3-10-16,-45-3-20 0,0 0-8 0,35-3 3 15,-35 3-26-15,0 0-18 0,36 0-31 0,-36 0-49 0,0 0-53 16,0 0-61-16,0 0-151 0,0 0 68 0</inkml:trace>
  <inkml:trace contextRef="#ctx0" brushRef="#br0" timeOffset="-40824.167">22838 18269 56 0,'0'0'167'0,"0"0"-10"0,55-4-28 0,-55 4-8 16,39-5-13-16,-18 3-13 0,-21 2-27 0,40-8-38 15,-21 3-44-15,1 1-52 0,-20 4-77 0,26-8-152 16,-26 8 67-16</inkml:trace>
  <inkml:trace contextRef="#ctx0" brushRef="#br0" timeOffset="31403.926">32047 1480 140 0,'0'0'154'0,"-3"-2"-19"0,3 2-11 0,-2-4-10 16,2 4-15-16,0 0-7 0,0 0-8 0,0 0-4 16,0 0-11-16,0 0-12 0,2-6-3 0,-2 6-8 15,0 0-9-15,5-3 10 0,-1 1-11 0,2 1 5 16,0-1-3-16,8-3-4 0,3 2 2 0,5 2 6 15,7-4-13-15,3 3 7 0,-1 2-18 0,5 0 9 16,-2-4 5-16,7 3-10 0,-5 2-3 0,-2 5-2 16,1 1-3-16,-3 5 6 0,-2 0-7 0,-3-2-1 15,-3 3 2-15,-7-4-7 0,-3 5-2 0,-1-2 2 16,-6 4-6-16,-3 2 3 0,-1 9 0 0,-7-1 0 16,-6 2 0-16,-7 5 0 0,-6 8 0 0,-6-1-5 15,-2 2 4-15,-3-3-1 0,-2-3 1 0,4-2 0 16,-1 2-7-16,7-14 4 0,3 3 3 0,4 3 1 15,1-2 0-15,0-1-1 0,5-1-2 0,0 4-1 16,5-2-6-16,3-1 4 0,2 0 13 0,4-6-17 16,3 8 3-16,5-2 4 0,5 1 1 0,-2-11-4 15,8 6 5-15,4-3-3 0,2-2 2 16,2-3-5-16,4-4 9 0,4-1-2 0,-4-1-2 16,2-3 3-16,-2-3 1 0,4 1 9 0,0 0 1 0,-2-6 1 15,3-1 3-15,-4 2 0 0,-2 1 2 16,-3-4 0-16,-7 4 3 0,-21 2-1 0,31-5-2 15,-31 5-3-15,0 0 4 0,25-4 8 0,-25 4-5 16,0 0-3-16,0 0 1 0,0 0-3 0,17 0-2 16,-19 4 1-16,2-4-1 0,-15 13-2 0,0 2-5 15,-7 4 4-15,-5 0-5 0,0 5 3 0,-10 10-2 16,10-7-4-16,-5 7 3 0,0 4-2 0,10-10-3 16,-4 12 3-16,-1 1-3 0,1 0-3 0,4 3 1 15,0 2-1-15,0 3-2 0,0 2 6 0,5 4 1 16,2-3-7-16,0 8 0 0,5-1 7 0,-3 21-8 15,4-23 2-15,8 3-1 0,-2 0 1 16,2 20 3-16,-3-22-2 0,3 24 1 0,-3-26-3 16,5 5 5-16,-1 23-1 0,0-26-1 0,0 0 0 0,3 2-1 15,-2 27 1-15,-1-30-4 0,-4-1 2 16,4-1 2-16,0 2-3 0,0-3 4 0,-5 3 2 16,10 0-3-16,-1-3 1 0,-4-1 2 0,3-3-3 15,3 1 0-15,-1-3 2 0,-2 0 0 0,4-2-2 16,0-11 3-16,-1-1 0 0,6 14-7 0,-5-14 9 15,-2 1-3-15,2 1-4 0,-1-1 1 16,-4-1 3-16,-4 0-2 0,4-2 1 0,-5 1 0 0,3 4 0 16,-6-8-1-16,-2 2 4 0,-2-1-3 0,1-2-2 15,-3-1-2-15,-2-1 4 0,-1 1 3 0,-3-3-5 16,3-2 0-16,-1 0-2 0,-7 0-3 0,3-4 6 16,0 0 3-16,-3-1-3 0,-2 0-1 0,-3 2 0 15,-3-2 0-15,-2-2 6 0,-13 5-4 0,10-6-5 16,-15 2 3-16,-5 1-1 0,1 2 0 15,-6-2-2-15,-3-2-7 0,-25 4-5 0,26-6-8 16,-1-1-19-16,-27 8-19 0,3-3-28 0,23-7-44 16,-28 1-52-16,2 0-189 0,24-4-402 0,-31-1 179 15</inkml:trace>
  <inkml:trace contextRef="#ctx0" brushRef="#br0" timeOffset="41425.598">26467 914 168 0,'0'0'183'0,"0"0"-6"0,0 0-3 16,0 0-15-16,0 0-11 0,0 0-16 0,0 0-12 15,0 0-10-15,0 0-17 0,0 0-6 16,0 0-9-16,-27-27-14 0,10 18-2 0,17 9-9 16,-36-15-8-16,16 7 2 0,1-3-21 0,-6 0 7 15,1 1-3-15,-1-3-2 0,7 4-7 0,-1-2 2 16,5-1-4-16,-2 2-2 0,3 1-8 0,13 9 2 15,-17-15-10-15,17 15 2 0,-9-19 4 0,9 19-6 16,3-21-2-16,-3 21 0 0,10-20 0 0,0 7-1 16,3 1 3-16,1 2-6 0,-1-1-4 15,2 3-2-15,-15 8-3 0,23-12 0 0,-10 6 0 16,-13 6-2-16,17-7 1 0,-17 7 1 0,0 0 2 16,0 0-4-16,24-6 2 0,-24 6 2 0,0 0 1 0,0 0 0 15,0 0 2-15,0 0 9 0,21 28-6 0,-19-10 4 16,0-1 7-16,-3 5-3 0,4 4 2 0,-1-2-5 15,-2 3 5-15,5 0 2 0,1 2-1 0,0-2 4 16,-1 2 4-16,1-3-12 0,1 3 4 0,2-5 3 16,-4 3-5-16,1-1-1 0,-5-6 3 15,3-1-2-15,0-2 4 0,0 1-2 0,-3-7-5 16,-1 1 4-16,0 1 4 0,-4-2-17 0,3-3 16 16,-3 2 4-16,-3-2-7 0,0 0 9 0,-4-3 6 15,0 2-2-15,-2-4 0 0,-2-1 1 0,2-1-3 16,-4 1 3-16,1-4 1 0,0 2-4 0,-3-3-1 15,-1 1 3-15,4-4-3 0,-1 2-4 0,-1 1 0 16,1-4-9-16,2 2-3 0,1 1-2 0,5 0-17 16,0-2-8-16,4 6-18 0,0-5-37 0,0 2-31 15,5 3-23-15,0-9-20 0,5 1-117 0,3 0-299 16,1-1 133-16</inkml:trace>
  <inkml:trace contextRef="#ctx0" brushRef="#br0" timeOffset="41963.13">26440 947 124 0,'9'3'155'0,"-1"-1"0"0,-8-2-10 0,6 7-9 16,-2-2 3-16,1 0-16 0,-2 4-6 15,1-1-11-15,-2 2-12 0,0 2-1 0,1-2-11 16,0 2-7-16,-2 0 2 0,2-4-16 0,-2 2-6 16,3-1-5-16,-3-2-10 0,-1 1-3 0,3-2-1 15,-1 0-7-15,1-1-4 0,-1-1-3 0,-2-4-5 16,4 5-6-16,-4-5 17 0,0 0-11 0,0 0-6 15,14-8 1-15,-2-4 0 0,0 0-5 0,1-4 1 16,3 0-1-16,-2-5-5 0,-3 6 6 0,-1 1-5 16,-2 4 6-16,1 1-9 0,-3 1 2 0,-2 1 2 15,1 2 6-15,-1 3-9 0,0-2 8 0,0 1-4 16,-4 3 2-16,5-1 6 0,-5 1-1 16,0 0-3-16,15 5 2 0,-11-2 3 0,1 2-5 15,3 4 2-15,1-1-5 0,-3-1 6 0,2 3-2 16,0-5-5-16,2 4-1 0,-1-2-17 0,-3 0-2 0,6-2-1 15,-6-1-4-15,-1-4 1 0,3 2 3 0,-1-2-14 16,-7 0 15-16,13-3-7 0,-4-4-3 16,1-1-5-16,-1-1 4 0,0-4-6 0,4-3 4 0,-4-2 2 15,-3 1-1-15,4-2 2 0,1-5-6 16,-2-2 0-16,-4-2 0 0,0 2 8 0,1 0-2 16,-3 6 5-16,-2 2 7 0,-1 2 21 0,0 16 6 15,-1-18 19-15,1 18 2 0,0 0 4 0,-3-22-1 16,3 22-9-16,0 0 2 0,0 0-2 0,0 0 1 15,0 0-1-15,0 0 2 0,0 0-3 0,-23 69-5 16,21-42 0-16,-1 0 1 0,-1-1-9 0,3 0 6 16,2-1-3-16,-1-7-3 0,4 3 0 0,-4-3-14 15,4 2-4-15,1-3-12 0,-1-2-9 0,0-3-12 16,0-1-21-16,1-1-13 0,-4-4-35 16,2 1-9-16,-1-3-11 0,1-2-7 0,-3-2-5 15,0 0-102-15,0 0-260 0,0 0 116 0</inkml:trace>
  <inkml:trace contextRef="#ctx0" brushRef="#br0" timeOffset="42103.744">26854 860 112 0,'0'0'115'0,"-6"-21"-2"0,6 21-11 15,0 0-18-15,0 0-3 0,0 0-5 16,10-22-11-16,-10 22-10 0,18-6 0 0,-18 6-7 16,31-4-6-16,-31 4-11 0,42-1-11 0,-42 1-22 15,50 0-31-15,-23 0-31 0,2 4-86 0,-29-4-163 16,39 7 72-16</inkml:trace>
  <inkml:trace contextRef="#ctx0" brushRef="#br0" timeOffset="43620.791">27245 802 67 0,'0'0'154'16,"0"0"-15"-16,0 0-12 0,0 0-12 0,-7-21-2 16,7 21-15-16,0 0-13 0,0 0-8 0,0 0-16 15,0 0 4-15,0 0-17 0,0 0 6 0,0 0-4 16,0 0-3-16,0 0-4 0,0 0-9 0,0 0 0 16,0 0-6-16,0 0 2 0,0 0-9 0,0 0 3 15,0 0-14-15,0 0 15 0,0 0-3 0,0 0-5 16,-3-17 5-16,3 17-1 0,0 0-4 0,0 0-1 15,0 0-3-15,0 0 1 0,0 0-2 0,0 0-5 16,0 0 1-16,0 0 0 0,0 0 3 0,0 0 3 16,0 0 1-16,0 0 0 0,0 0 8 0,0 0-1 15,0 0-5-15,15 55 4 0,-11-43-6 16,-2 3-2-16,0 2-3 0,-2-3 0 0,0-2 5 16,0 4-1-16,1-5-4 0,-1-1 1 0,-1-1-4 15,2-1 4-15,-2-1-8 0,1-2 1 0,0 0-3 16,0-5-13-16,0 9 18 0,0-5-9 0,0-4 7 15,0 0-2-15,0 0-3 0,0 0 1 0,0 0 2 16,0 0 1-16,0 0-5 0,9-18-5 0,-9 18 3 16,7-22-1-16,-2 5 2 0,-2-3-1 0,5-3-3 15,-3-5-13-15,3 5 6 0,-3-5-3 0,-3 1-7 16,5 2 10-16,-3-2 1 0,-4 7-2 0,0 1 7 16,0 3 6-16,0-1 17 0,0 17 7 0,1-22 8 15,-1 22 4-15,-4-15 4 0,4 15-5 0,0 0-2 16,0 0-3-16,0 0-3 0,0-18-6 0,0 18 3 15,0 0-6-15,0 0 3 0,0 0-11 0,0 0 7 16,0 0 1-16,0 0-4 0,0 0-1 0,0 0 3 16,0 0-3-16,0 0 5 0,0 0 0 0,0 0-1 15,0 0 0-15,0 0 2 0,0 0-3 0,0 0 6 16,0 0-4-16,0 0-9 0,0 0 7 16,0 0 4-16,0 0-7 0,0 0 5 0,0 0-1 15,0 0-2-15,0 0 6 0,0 0-7 0,0 0 1 16,0 0-1-16,0 0-2 0,0 0 1 0,0 0-4 15,0 0 0-15,0 0-3 0,0 0 4 0,0 0-1 16,0 0 3-16,0 0 1 0,0 0 0 0,0 0 0 16,0 0 2-16,49 35 1 0,-43-23 1 0,-6-12-8 15,17 24 9-15,-7-10-5 0,0 4-1 0,3 3 1 16,-3-3-2-16,4 3-1 0,-2-4 1 0,-3-1-5 16,2 1 5-16,1-1-5 0,-1-5-7 0,0 5 0 15,1-2-11-15,-3-5-8 0,3 1-3 0,-2-4-7 16,0 0-5-16,-1 0 6 0,0-4-4 0,-1 1-4 15,-1-2-3-15,2-2-2 0,-1-2-1 0,-8 3 1 16,0 0-2-16,22-19 2 0,-22 19 6 0,15-29-5 16,-11 19 3-16,0-6 1 0,0-2 7 0,-4 1 6 15,0 17 6-15,2-29 6 0,-3 17 8 16,1 12 9-16,0-17 3 0,0 17 9 0,0 0 2 16,-3-17-2-16,3 17 0 0,0 0 1 0,0 0-2 15,-5-15-2-15,5 15-2 0,0 0 1 0,0 0 0 16,0 0 2-16,0 0 1 0,0 0-3 0,0 0-5 15,0 0 0-15,0 0 2 0,0 0-3 0,0 0 1 16,-1 53 0-16,1-53 0 0,0 0 1 0,2 22-5 0,-2-22 3 16,0 0-2-16,4 17-4 0,-4-17 0 0,3 15 0 15,-3-15-15-15,0 0 3 0,7 18-14 16,-3-10-5-16,-1-1-2 0,1-1-10 0,1 3 2 16,1-2-7-16,4 0-6 0,-2-1-5 0,-1-2-4 15,5 1 1-15,-3 0-2 0,4-5 0 0,-2 1-7 16,2-2 23-16,-1-1-11 0,-12 2 14 0,0 0 6 15,37-8 5-15,-37 8 1 0,20-10-1 0,-20 10 14 16,18-9 14-16,-18 9-1 0,13-12 5 16,-13 12-7-16,11-10 30 0,-11 10-4 0,0 0 4 0,7-14 6 15,-7 14 6-15,0 0 8 0,0 0-11 16,0 0 1-16,0 0-14 0,0 0 16 0,-9-24-6 16,9 24-2-16,0 0-6 0,0 0 10 0,0 0-9 15,0 0 3-15,0 0-6 0,-30-4 4 0,30 4-5 16,0 0-6-16,0 0 3 0,0 0-3 0,0 0-2 15,0 0 3-15,0 0 0 0,-40 23-1 0,31-13 0 0,0 4-8 16,-3 0 7-16,3-1-1 0,-1 2-11 0,0 1 14 16,1-1-2-16,0 0-8 0,1-1 6 0,2-5-2 15,0 1-2-15,2-1-1 0,2-3 2 16,1 1 0-16,-2-1-5 0,3-2-2 0,0-4-2 16,4 7 5-16,0-5 3 0,-4-2 1 0,0 0-1 15,22-9 1-15,-12 1-2 0,-1 3 1 0,5-7-1 16,-1 0 11-16,-2 5-12 0,1-3 1 0,-12 10-3 15,19-17 3-15,-19 17 0 0,14-14 3 0,-14 14 0 16,12-9-3-16,-12 9 4 0,5-6 1 0,-3 6-4 16,-2 0 8-16,5-2 0 0,-5 2 1 0,0 0 4 15,0 0-3-15,9 10-2 0,-6-6 1 16,0 2-1-16,0-1 0 0,0 1-3 0,-1-1-11 16,2 1 15-16,1-2 0 0,-3 0-8 0,3-1-8 15,1 0-1-15,-1 0 6 0,-5-3 0 0,14 0-5 0,-6 0 8 16,3-4-4-16,1 0-4 0,-2 1 2 0,0-3-1 15,3 0 1-15,-13 6-4 0,22-15 6 0,-8 7-12 16,-14 8 3-16,18-11-2 0,-18 11 7 16,14-9-8-16,-14 9 9 0,0 0-6 0,15-8 6 15,-15 8-12-15,0 0 10 0,14 0 2 0,-9 0 6 16,-5 0 1-16,11 3-3 0,-8 0-1 0,3 1 6 16,-2 0-3-16,4 0 1 0,-4 1-1 0,3-2-8 15,-1 0 7-15,3 4-10 0,-3-3-14 0,2-2-12 16,2 0-18-16,0-2-36 0,-10 0-23 0,22-4-15 15,-12 0-100-15,-10 4-245 0,25-13 109 0</inkml:trace>
  <inkml:trace contextRef="#ctx0" brushRef="#br0" timeOffset="44044.93">28291 568 108 0,'0'0'148'0,"0"0"-7"0,0 0-6 16,0 0 3-16,0 0-7 0,0 0-7 0,-16 46-5 0,14-27-12 16,1-1-5-16,-1 7-2 0,2 0-9 15,-1 1-9-15,1-2-3 0,0-4-13 0,-1 4-7 0,-1-4-4 16,4-2-7-16,-4-2 1 0,2 1-7 16,-1-1-8-16,1-4 1 0,1-1-7 0,-1-3-3 15,2 0-9-15,-2-3-3 0,0 2-12 0,1-2-1 16,-1-5-9-16,4 5 1 0,-4-1 2 0,0-4-2 15,0 0 5-15,0 0-3 0,0 0-7 0,15-7 1 16,-6 0-8-16,-9 7-2 0,20-23 3 0,-9 10-8 16,1 0-1-16,-1 2 8 0,-4 0 3 0,-7 11 6 15,14-17 8-15,-14 17 4 0,9-11 4 16,-9 11 6-16,0 0 0 0,0 0-8 0,0 0 11 16,0 0 4-16,0 0 6 0,0 0 0 0,0 0 1 15,13 9-2-15,-13-4-4 0,-1 7 7 0,2-2-7 16,-1 1-3-16,3-1 0 0,-1 0-2 0,2-1-3 0,0 2 1 15,2-3-3-15,2-2 0 0,2 2-1 0,4-3-12 16,3-1 4-16,1-1-5 0,2-2-15 0,2 0-10 16,0-3-22-16,-1-1-24 0,6-4-30 15,-5 0-56-15,-4 3-123 0,-2-2-308 0,0-3 136 16</inkml:trace>
  <inkml:trace contextRef="#ctx0" brushRef="#br0" timeOffset="44924.154">30726 759 105 0,'0'0'137'0,"0"0"-9"16,0 0 0-16,0 0-9 0,0 0-15 0,0 0 2 16,0 0-8-16,0 0 4 0,0 0-12 0,0 0-6 15,0 0-6-15,0 0-10 0,0 0 0 0,0 0-4 16,0 0-5-16,0 0 7 0,0 0 2 0,-32 42 4 16,21-17-3-16,-3 4 1 0,2-1-8 0,-2 3-9 15,5-2 1-15,-1 2-2 0,5-2-9 0,1-1-8 16,5-1 4-16,2-1-4 0,1-5-10 15,1-3 0-15,6 5 0 0,-1-6-5 0,3-3-9 16,3-2 0-16,-1-4-8 0,1 0-13 0,3-3-11 16,0-4-22-16,2-1-16 0,0-2-36 0,7-5-32 15,-2-1-28-15,-6-3-9 0,-2 3-120 0,-2-4-308 16,-5-3 137-16</inkml:trace>
  <inkml:trace contextRef="#ctx0" brushRef="#br0" timeOffset="45201.222">30575 848 22 0,'0'0'25'0,"27"-20"-7"0,-6 13-11 0,-3-2-13 16,7-1-5-16,3 1-13 0,0 1 6 15</inkml:trace>
  <inkml:trace contextRef="#ctx0" brushRef="#br0" timeOffset="47188.034">30673 730 15 0,'8'-18'109'16,"-8"18"-7"-16,8-19 1 0,-8 19-16 0,10-16 3 16,-10 16-14-16,16-13-3 0,-16 13-3 0,7-9-7 15,-7 9-5-15,0 0-3 0,0 0-2 0,0 0-6 16,0 0 4-16,0 0-8 0,0 0-6 0,0 0 2 15,0 0-1-15,0 0-9 0,0 0 0 0,0 0 0 16,23 41 8-16,-19-16-4 0,-3 4-14 0,3-3 17 16,0 4-3-16,1 2-1 0,0 0-3 0,-1-1-7 15,-4 2 4-15,1 0-1 0,3-5-6 16,-2 4 3-16,0-5-6 0,-2-1-2 0,0 0 5 16,-2-1-3-16,2-8-1 0,-3 0 0 0,0-2-2 15,2-1-2-15,-1-6 3 0,0 2-3 0,1-4-1 16,1-1 5-16,0 1-8 0,0-6-2 0,-4 6 5 15,4-6 1-15,4 5 6 0,-4-5 5 0,0 0-9 16,0 0 6-16,0 0-5 0,-13-12-1 0,8 5-5 16,1-2 0-16,-1-6-4 0,-2-2 0 0,0 1 1 15,0-5-7-15,1-5 9 0,0-1-10 0,0-1 8 16,2-1-2-16,4-1-5 0,-5 3 5 0,0-2-4 16,2-1-3-16,-2 5 3 0,2 0 3 0,1 6-2 15,4 2 0-15,-2-2-1 0,0 19 1 0,3-24-1 16,-1 12-1-16,-2 12 4 0,13-27-6 0,-1 13 1 15,1 3 6-15,4-9-5 0,5 2 0 0,5 4 8 16,1-2-11-16,0 0 5 0,3 4-37 0,0 2 8 16,-2 1-4-16,2 2-12 0,-2 1-11 0,-9 2-14 15,0 1-26-15,-20 3-12 0,29-1-5 16,-29 1-6-16,0 0-5 0,27 11-64 0,-27-11-204 16,2 19 91-16</inkml:trace>
  <inkml:trace contextRef="#ctx0" brushRef="#br0" timeOffset="48386.41">30800 1066 54 0,'18'-6'81'0,"1"-3"-13"15,-1 3-2-15,4-2-7 0,5-1-7 0,2-3-13 16,-3 1 1-16,1 0-4 0,-1 1-2 0,-8 3-6 15,0-3-3-15,0 4-2 0,-4 1-1 0,-4-1 1 16,2 1-9-16,-6 3 9 0,1-1-4 16,-3 1 20-16,-1-1-8 0,-3 3 1 0,9-2-4 15,-9 2 6-15,0 0-9 0,8-3-3 0,-8 3-6 16,0 0-3-16,0 0 6 0,1 10-2 0,-1-10 3 16,-1 15-4-16,-2-5-1 0,1 1 2 0,0-1 2 15,-1 2-14-15,0 3 3 0,3-3 3 0,-2 1 2 16,3-1 3-16,0-1-12 0,1 1 1 0,-1-2 7 15,4-1-12-15,-1 1 5 0,-2-5-5 0,1 2 2 16,2-2 5-16,1-3 0 0,1 0-4 0,-7-2-5 16,14 3 2-16,-14-3-14 0,20-5-3 0,-10 1 0 15,2-3 3-15,2-3-5 0,-4-2-1 16,4 0 4-16,-5-1-2 0,0-1 0 0,1-1 3 16,-1 1 0-16,-2-1 7 0,-2 4-6 0,-1-2 16 15,1 5 4-15,-2-1 17 0,0 2 1 0,-3 5-4 16,1-3-1-16,-1 5 4 0,3-7-8 0,-3 7 4 15,0 0-13-15,0 0 11 0,0 0 5 0,0 0-8 16,-5 18 6-16,2-8-6 0,1 0 3 0,-1-1 3 16,1 2 2-16,-1 1-10 0,-1-1 1 0,2-4-1 15,2 6-1-15,-3-6 2 0,2 1-7 0,0-3 6 16,-1 2 11-16,1-2-22 0,1-5 7 16,-1 8-3-16,1-8-4 0,1 6 4 0,-1-6-1 15,0 0 4-15,0 0-7 0,0 0 1 0,0 0 5 16,0 0-15-16,0 0 11 0,10-19 2 0,-6 9 1 15,4 0-1-15,-2 1-1 0,-1-2-5 0,-1 3-8 16,-1 0 8-16,2 3 5 0,-1 1-7 0,-1-3 5 16,0 4 0-16,-3 3 3 0,8-2-4 0,-8 2 3 15,0 0 0-15,12 0-4 0,-12 0 0 0,14 7-1 16,-7-1 4-16,3 0-3 0,-2 3-1 0,1-3 3 16,2 1-2-16,-1 3 3 0,-1-3-7 0,7 2 7 15,0-1-2-15,0 1-1 0,4-3-6 0,-2 0-12 16,0-3-20-16,2 0-5 0,1-3-7 0,-1 0-15 15,-1-3 7-15,0 0-7 0,-2-2-1 0,1-1 1 16,-3-4-5-16,-3 3-1 0,-3-1 5 0,0-2 7 16,-3-1 11-16,-1 1-2 0,-2-3 6 0,-3-3 14 15,0 3 12-15,-3 3 18 0,-4-5 14 16,2 7 25-16,1 0 9 0,-2 3 23 0,1 0-9 16,-5 1-3-16,5 1-5 0,5 3-10 0,-13 0 0 15,13 0 8-15,-14 7 1 0,8-2-10 0,-2 3-6 16,0-1 4-16,1 2-3 0,-1-1-7 0,3 1-7 15,1-1 9-15,0 2-8 0,-1-5-3 0,4 4-2 16,-1-4 6-16,2-5-4 0,0 11-9 0,0-11 1 16,-2 7 0-16,2-7 1 0,2 6-7 0,-2-6-3 15,0 0 0-15,0 0 7 0,0 0-6 0,0 0-2 16,0 0 14-16,0 0-13 0,19-4 1 0,-19 4-9 16,0 0 7-16,0 0 2 0,0 0-3 0,17-2-2 15,-17 2 8-15,8 3 0 0,-8-3-12 0,9 6 2 16,-4-4 2-16,-5-2 6 0,10 4-11 0,-6 0 2 15,3-2 1-15,-1 2-3 0,-6-4 2 0,14 4 0 16,-5-3 4-16,1 1 1 0,-10-2-3 16,22-4 1-16,-9-1-5 0,5-2 1 0,-3 2 0 15,-2-2-2-15,2-1-4 0,3-4 2 0,-5 2 6 16,2-4-7-16,4-6-8 0,-10 6 13 0,4 0-6 16,1-1 3-16,-5-2-8 0,-3-2-2 0,1 0 2 15,0-1 1-15,-1-5-1 0,-4-1-3 0,1 9 7 16,-2 1 2-16,-1 16 9 0,-3-17 0 0,3 17 4 15,0 0 1-15,0-17-8 0,0 17 3 0,0 0-5 16,0 0-5-16,0 0 12 0,0 0 1 0,0 0 3 16,-7 50 0-16,4-30 1 0,3-1-24 0,0 1 25 15,1-1 2-15,2-1 2 0,1-2-9 16,2 1 3-16,2-1 3 0,1-1-6 0,4-3 4 16,2 0 1-16,0 0-4 0,1-2-7 0,2-5 10 15,2 2 4-15,-5-3-10 0,3-3-1 0,-4 1 1 16,0-4-2-16,-3 1-19 0,-11 1-9 0,16-9-16 15,-11 5-26-15,0-4-27 0,-1 0-15 0,-4-3-75 16,-4 1-204-16,4 10 91 0</inkml:trace>
  <inkml:trace contextRef="#ctx0" brushRef="#br0" timeOffset="49678.04">32454 752 78 0,'0'0'86'0,"0"0"6"16,0 0 0-16,0 0-13 0,-9 54-10 0,8-41-11 15,-1 4 6-15,0 0-16 0,0 1 6 0,2-1-11 16,-4-5-5-16,0 0-3 0,4-1-1 0,-3 0-9 15,2-5 3-15,1 2 8 0,-2-1-5 0,2-7-10 16,-1 9 1-16,1-9 9 0,0 0 10 0,0 5 0 16,0-5-5-16,0 0-1 0,0 0-11 0,0 0 4 15,-11-14-2-15,9 3-4 0,2 11 0 16,-8-27-7-16,4 11 0 0,0-3 0 0,0-6-4 0,-3-1 0 16,6 1-1-16,-1-1-1 0,-2 8-4 0,-1 0-2 15,4 1 2-15,1 17 12 0,-2-25 11 0,2 25 0 16,-2-14-2-16,2 14-2 0,0 0-4 0,0 0-1 15,-4-16-8-15,4 16 2 0,0 0-2 16,0 0 2-16,0 0 0 0,0 0-1 0,0 0-4 0,0 0-1 16,10 48 3-16,-10-48-5 0,8 24-4 0,-5-9 7 15,1 2 1-15,-4-17-4 0,8 21 2 16,-4-11-5-16,-4-10-3 0,9 19 2 0,-7-14 6 16,2 2-1-16,-4-7-7 0,0 0 2 0,0 0 8 15,0 0-9-15,14 17-1 0,-14-17-1 0,0 0 4 16,0 0-1-16,0 0-4 0,0 0 4 0,27-38 3 15,-20 23-6-15,-4 1-5 0,6-3 8 0,-4 1 5 16,3 0-11-16,-8 16 1 0,7-21 6 0,-7 21-4 16,4-11 2-16,-4 11-6 0,0 0 6 15,0 0 2-15,0 0-7 0,0 0 0 0,0 0 6 16,0 0-1-16,0 0-1 0,0 0-5 0,0 0 8 16,26 37-6-16,-17-25 1 0,-4 3 0 0,4-1 2 15,-4 2 4-15,7-2 0 0,-5-1-6 0,2 2 3 16,1-3 1-16,1 0-4 0,-1-2 0 0,-1-2-13 15,1-1-9-15,2-2 5 0,0 1-8 0,-1 0-16 16,-2-5 3-16,3 0 0 0,-3-1 0 0,-9 0 1 16,14-5 11-16,-14 5-3 0,0 0 6 0,22-18 2 15,-22 18-3-15,0 0 16 0,10-14 11 0,-10 14 20 16,0 0-9-16,0 0 3 0,0 0 0 0,0 0 0 16,0 0-13-16,0 0 17 0,0 0-8 0,4-9-4 15,-6 11 4-15,2-2-2 0,0 0-1 16,0 0 4-16,-8 20-6 0,5-13 7 0,2-4-12 15,0 3 10-15,1 1-1 0,-3-4 0 0,3-3-8 16,0 8 7-16,0-8-6 0,0 5 1 0,0-5 4 16,3 3-2-16,-3-3-2 0,0 0 0 0,0 0 1 15,0 0 0-15,0 0-2 0,0 0 3 0,0 0 2 16,1 5-9-16,-1-5 1 0,0 0 2 0,0 0-1 16,0 6 1-16,0-6-1 0,0 7-3 0,1-3 6 15,2 0-3-15,-2 1 5 0,-1 0-22 0,0-5 18 16,5 8-1-16,-3-5-1 0,-2-3 0 0,3 5-4 15,-3-5 8-15,4 4 3 0,-4-4-6 0,5 4 2 16,-5-4 0-16,0 0 4 0,0 0-1 16,18-8 4-16,-11 6 0 0,0-3-4 0,1-2 0 15,-8 7 5-15,0 0 0 0,24-17-2 0,-24 17 2 0,9-10 27 16,-9 10-2-16,0 0-5 0,13-11-2 0,-13 11 1 16,0 0-8-16,0 0-2 0,0 0-7 0,14-8 4 15,-14 8 0-15,0 0-3 0,0 0 0 0,0 0-2 16,0 0-2-16,0 0-1 0,0 0 3 0,35 19-5 15,-35-19-2-15,0 0 5 0,23 12-6 16,-23-12 2-16,17 9-3 0,-17-9 3 0,17 8-2 16,-17-8-13-16,0 0-15 0,23 8-18 0,-23-8-14 15,0 0-30-15,23 4-26 0,-23-4-32 0,0 0-98 16,0 0-261-16,0 0 116 0</inkml:trace>
  <inkml:trace contextRef="#ctx0" brushRef="#br0" timeOffset="207591.933">16215 15926 2 0,'0'0'68'0,"-2"-3"-3"0,2 3-10 16,0 0-6-16,0 0-5 0,7-3 4 0,-7 3 3 16,9-2 5-16,-9 2-10 0,9-2 7 0,-4 2 9 0,2-2 1 15,0 1 6-15,-3 0 6 0,4 0-14 0,-2-1 8 16,2 1-1-16,-2 1 3 0,3 0-10 0,2-3-1 15,0 2-4-15,-2 1-2 0,4-3-6 16,-1 1-1-16,1 2-5 0,6-3-2 0,-1 1-3 0,1-1-6 16,3 0 0-16,0 2-5 0,6-2-1 15,-1 1 1-15,1-1-5 0,1 1 2 0,1-1-5 0,3 0-1 16,0-1-4-16,2 2 2 0,-1-2-5 0,6 0 3 16,-2-3-2-16,-1 2 2 0,1 0-2 15,2 1-2-15,-3-3-5 0,-2 2 3 0,-2 0 2 0,-1-1-4 16,1 4 2-16,-15-3-1 0,4 3-2 15,-7 0 1-15,2-1-2 0,-6 1-1 0,1-1 0 16,-1 3-3-16,-3-1 1 0,-1 1 0 0,-1-2 0 16,-6 2 0-16,10-1 6 0,-4-1-3 0,-3 1-3 15,-3 1 0-15,7 0-1 0,-7 0-4 0,0 0 1 16,7-3-12-16,-7 3-8 0,0 0-11 0,0 0-10 16,0 0-9-16,0 0-23 0,0 0-20 0,0 0-21 15,0 0-20-15,0 0-76 0,0 0-232 0,0 0 104 16</inkml:trace>
  <inkml:trace contextRef="#ctx0" brushRef="#br0" timeOffset="208074.773">17019 15569 39 0,'0'0'98'0,"0"0"-2"0,0 0-6 16,0 0-3-16,0 0 11 0,0 0-5 0,0 0-1 15,17 5-2-15,-11-4-6 0,1 3 0 0,5-3 3 16,-3 2-8-16,2 1-3 0,1 0-3 0,-2 1-4 16,4-1 5-16,2 1-8 0,-2 1-1 15,1-2-1-15,3 1-6 0,0 1 0 0,0 0-2 0,1 0-6 16,-1-1-1-16,2 1-1 0,-1-1-6 0,-1 2-4 15,1-5-4-15,-2 4-4 0,0 1 3 0,-2-4-9 16,-1-1-1-16,0 3-2 0,-2-1-4 0,-2 0 1 16,0-3-4-16,-1 2 0 0,-1-1 0 0,-1 1-1 15,0-2-2-15,0 0-2 0,0 2 2 0,-1-2-2 16,-2 2 2-16,1-3-3 0,0 3-3 0,0-2-2 16,-1 0 2-16,-4-1 2 0,4 2-2 0,-4-2 4 15,0 0-4-15,0 0 13 0,9 0-5 0,-9 0 2 16,0 0 1-16,0 0 6 0,0 0-2 0,1 2 5 15,-1-2 1-15,0 0 5 0,0 0 1 0,-1 5-2 16,1-5 6-16,-4 8-6 0,-1-1 0 0,-1 5-3 16,-1-1 0-16,-7 3-6 0,3 1 0 0,-10 7-6 15,0-1-1-15,-4 4-12 0,-12 7-13 0,-4 5-20 16,-2 2-27-16,-2-1-44 0,0 3-41 0,-6 1-45 16,-13 16-195-16,-1-5-414 0,22-13 183 0</inkml:trace>
  <inkml:trace contextRef="#ctx0" brushRef="#br0" timeOffset="210315.153">7080 5931 89 0,'0'0'101'0,"-4"-4"-7"15,4 4-7-15,0-6-14 0,-2 5-2 0,2 1 1 0,0 0-16 16,0 0-1-16,0-6-6 0,0 6-9 0,0 0-7 16,0 0 0-16,2-4 0 0,-2 4-2 0,0 0-5 15,0 0-4-15,0 0 4 0,0 0-7 0,0 0 14 16,0 0 6-16,5 10 1 0,-1-3 3 0,2 5 6 16,0 2 6-16,0 4 3 0,3 9-3 0,1 1-6 15,-1 6 3-15,4 15-4 0,-3-5-3 0,4 6-5 16,-1-4-1-16,-3 9-8 0,2-4-1 0,-2 0-1 15,0 2-3-15,2-4-6 0,-1-2 4 0,-3 1-4 16,-2-13-3-16,-1 1 0 0,3-2-4 0,-3 1-1 16,0-1-1-16,-2-4-3 0,3 0-9 0,-3-1-6 15,-5-5-19-15,1-3-23 0,-3-4-22 0,2-5-26 16,-1 1-25-16,-1-1-29 0,-1-5-81 0,-2 3-251 16,0-6 111-16</inkml:trace>
  <inkml:trace contextRef="#ctx0" brushRef="#br0" timeOffset="210745.147">7162 5802 10 0,'1'-6'37'0,"3"2"-7"0,-3-2 1 15,2 2-3-15,-2 1-5 0,-1 3 3 0,0-3-4 16,0 3-4-16,5-5 2 0,-5 5-4 0,1-1 2 15,-1 1 4-15,0 0 8 0,0 0 9 0,0 0-1 16,-2 14-3-16,-2-2-1 0,-1 0-2 0,-3 1-5 16,-1 3-8-16,-1 1 10 0,-3 7-10 0,-2-2-3 15,2 3 4-15,-5-3-5 0,4 2 3 0,-4-3-3 16,3 3-5-16,-2-2-1 0,3-1 8 0,-2 2-6 16,3-8-9-16,-1 2-4 0,1 0-4 0,3-3-4 15,-3 1-8-15,8-5-6 0,-3-2-9 0,2 0 2 16,2-3-4-16,0-1 0 0,3-1-4 0,1-3-2 15,0 0-36-15,0 0-84 0,0 0 37 16</inkml:trace>
  <inkml:trace contextRef="#ctx0" brushRef="#br0" timeOffset="210906.219">7127 5854 53 0,'31'3'53'0,"0"-1"-3"0,0 4-3 16,5 0-6-16,-2 5-4 0,4-2-4 0,0 0-12 0,11 8-40 16,-17-2-34-16,1 4-58 0,-2 3 27 0</inkml:trace>
  <inkml:trace contextRef="#ctx0" brushRef="#br0" timeOffset="-112945.93">16869 4349 20 0,'4'-4'120'0,"-4"0"-12"15,0 0-11-15,4 0-6 0,-3 1-10 0,3-4 0 16,0 1-7-16,-3 0-5 0,2-1 9 0,3-1-9 16,-2-3-6-16,0 0 2 0,1 0-3 0,-4 1-1 15,3-4 5-15,-4 2-3 0,3-3-5 0,-2-1 9 16,-1 2-2-16,0-5 5 0,-1 5-2 0,-3 2 5 15,0 0-3-15,-1 1-3 0,1 2-1 0,-5-1 0 16,0 3-3-16,0 2-5 0,0-1-3 0,-3 3-7 16,1 3-6-16,-4 1-5 0,0 2-20 0,-2 7-2 15,2-2-4-15,-3 5 1 0,-4 3-2 0,3 5 0 16,1 0 2-16,0 1-3 0,0 6-1 0,4-1-3 16,1 3-1-16,3 2 2 0,-1-1-1 0,4 3 0 15,1 0-2-15,2 2 3 0,3-2 1 0,-1-3-2 16,4 4-1-16,2-4-1 0,-1-1 0 0,3-2-1 15,2 1-2-15,3-4-2 0,-1-7-2 0,5 3-1 16,-2-7 2-16,1-1 1 0,0-2-6 0,3-1 1 16,-1-3 3-16,2-2-4 0,-1-4-7 0,1-2-5 15,2-2-8-15,1-2-17 0,4-7-6 0,2 3-6 16,-4-3-7-16,1-1 2 0,1-3-11 0,-4-4-8 16,1 0 4-16,-3-1 1 0,-2 2-2 0,-2-3 0 15,-1 6 7-15,-3-7 11 0,-3 6 5 0,0 0 8 16,-2 0 8-16,-2-2-2 0,0 2 9 0,0 2 1 15,-3 1 9-15,-1 1 7 0,0 2 6 0,4 2 18 16,-8 3 13-16,3-3 7 0,-1 6 16 0,0-2-7 16,-3 0-1-16,5 5 0 0,-9-1 3 0,3 2-3 15,-6 2 8-15,1 2 6 0,2 2 3 0,-5 5-2 16,3 1 2-16,-1 2 0 0,-5 5 4 16,4 2-4-16,-2 3-5 0,1-1 1 0,6-8-5 15,-1 1-5-15,4 0-4 0,-1-2-3 0,2 3-5 0,-1-2-4 16,2-1 1-16,2-2-8 0,2-1 0 0,3-4-6 15,-4 4 2-15,4-6-3 0,-4 2-1 0,6-5-2 16,-2 0-1-16,1 0-1 0,-1-3 1 16,-4 0-3-16,18-2 3 0,-9-2-3 0,0-5-1 0,1 4 1 15,2-3-7-15,-1-3-1 0,2-2-6 0,-4-1 6 16,0-1-4-16,2 1 7 0,-6 5-3 0,3-3 3 16,-3 4-2-16,0-1-1 0,0 3 4 0,-1 1-1 15,0-1-2-15,-3 1-2 0,3 4 0 0,0-1 3 16,-4 2 1-16,0 0-3 0,0 0 3 0,10 6-2 15,-5-2 3-15,-1 3-3 0,0-2 4 16,1 1-1-16,-1 0-4 0,0 3 5 0,0-1-2 16,1-3 6-16,0 2-3 0,-1-1 0 0,-2 1-3 0,5-1 2 15,-3-3-4-15,1 1 1 0,1-1 2 0,-1-1 0 16,0-2 2-16,0 0-2 0,-5 0-1 0,17-5 2 16,-11 2 1-16,2-3-4 0,3-4 4 0,-2 3-1 15,2-4-2-15,-4 3-2 0,3-5 1 16,-2-3 4-16,-1 6 2 0,-1-5-9 0,0 3 9 0,-2 2-2 15,0-2 2-15,-4-2 4 0,0 6 8 0,1-3 0 16,-2 3 9-16,1-2 8 0,0 3 2 0,-3 1 2 16,2-1 0-16,-1 3 1 0,0-1-2 0,0 1-9 15,-2 1 3-15,4 3-4 0,-4-4-3 16,4 4-1-16,-5-2-4 0,5 2-3 0,-4-4-3 0,4 4-5 16,0 0 3-16,0 0-7 0,0 0 2 0,0 0-5 15,-9 8-3-15,9-5-1 0,1 2 0 0,-1 0-2 16,3-4-1-16,0 6 0 0,-1-1-3 0,3 1 1 15,4-3 0-15,0 1-1 0,0 3 5 0,-1-3 3 16,2 2-5-16,-1-1 2 0,-1 0-1 0,-2 3 3 16,8-4-4-16,-6 0 2 0,0 3 3 0,0-1 3 15,3-1-1-15,-4 2-3 0,-1-2 1 0,0 0 1 16,0 1-2-16,1 1 1 0,-4-4 0 0,3 1 1 16,0 3-1-16,-2 1-1 0,0-4-1 0,-2 2 0 15,-1-2 1-15,3 0 2 0,-1 0 1 0,-1 2-2 16,2 0-3-16,-4-4 4 0,0 2 2 15,3 1 1-15,0 2-1 0,0-4 0 0,-2 4 2 0,-1-3-4 16,2-4 2-16,0 6 2 0,-1-3-1 0,1 1-7 16,-1-3 7-16,0 2 1 0,3-1-1 0,-4-3 0 15,1 3 0-15,-1-3 3 0,6 5 6 0,-1-4-7 16,-5-1 7-16,0 0 1 0,12-2-3 0,-4-1 5 16,-4 2 4-16,3-2 1 0,1-1 1 0,-3 1 3 15,3 1 6-15,-3-3 2 0,4 2 6 0,-4-3 5 16,3 3 1-16,-3-2 1 0,4 0-5 0,-3-2 2 15,-1 4 0-15,-2 1-4 0,2-3-4 0,-1 3-2 16,0 0 3-16,-4 2-9 0,7-5-5 0,-5 3 1 16,-2-3-6-16,2 2-27 0,-2 3-37 0,-2-7-62 15,-1 2-73-15,1 3-78 0,2 2-157 0,-8-8-454 16,4 1 201-16</inkml:trace>
  <inkml:trace contextRef="#ctx0" brushRef="#br0" timeOffset="-110965.862">15705 4212 134 0,'-3'-3'193'0,"3"3"-2"16,-7-2-21-16,7 2-15 0,-4-3-14 0,4 3-16 16,0 0-13-16,-4-3-8 0,4 3-13 0,0 0-10 15,0 0 0-15,0 0 1 0,-1 15 1 0,1-5-1 16,1 6 0-16,-1 2-7 0,2 6 0 0,-2 5-3 16,-3 5-2-16,2-2-5 0,3 3-6 0,-3 0-2 15,-3 0-8-15,2 16-3 0,-1-19-4 0,1 2-1 16,-1-1-6-16,3 1 2 0,-2-4-7 0,-1-1-3 15,2-3-1-15,-1-5-3 0,1-5-3 0,0 1-1 16,1-3-4-16,-1-4-1 0,1-2 1 0,1 0-2 16,-2-3-1-16,1 0 4 0,-2 2 3 0,2-4 4 15,0-3-1-15,0 0-4 0,0 0-5 0,0 0-4 16,-6-12 3-16,3 3-4 0,0-2 0 0,-1-7 1 16,1-2 0-16,-2-3-4 0,4-5-2 0,-3 0 1 15,0-4-4-15,0-3 2 0,8 3-5 0,-5-2 4 16,-2-15 1-16,3 2-2 0,-1 1 1 0,-3 11-3 15,8 5 0-15,-4-3 2 0,0 1 0 0,0 7 2 16,0 7-4-16,1 1 4 0,-1 5-1 0,0 1-1 16,3 2-1-16,-2-1 2 0,-1 4-4 0,0 2 3 15,3 0 2-15,-1 2 2 0,-2 2 4 0,0 0-2 16,21 12 0-16,-11-1 0 0,1 6 1 0,7 6 3 16,-2 1-4-16,0 7 1 0,3 1 1 0,-2-2-2 15,6 12 4-15,-9-10 0 0,1 2-4 0,1-1 2 16,-1-2 0-16,-1 2-2 0,0-4 0 0,-4-1 2 15,3 2-1-15,-5-4-1 0,2-1-3 0,-5-7 3 16,4-1-2-16,-5-7-2 0,1 1 0 0,-1-2 2 16,0-1-2-16,-2-2 0 0,0 1 2 0,0-4 2 15,0 1-2-15,1-1 1 0,-2 0-3 0,-1-3 11 16,0 0-10-16,4-12 1 0,0 2-1 0,-3-1 0 16,1-4-1-16,0-3-2 0,0-1 2 0,0-8-1 15,-4 0-3-15,4-4 4 0,-6 0-4 0,4 2 1 16,0-2-2-16,0 4-8 0,-2-1-7 0,2 2-4 15,-2 7-8-15,4 2-18 0,-2 0-16 0,0 0-24 16,0 0-31-16,0 5-27 0,0-1-31 0,6 1-36 16,-6 2-172-16,1 1-417 0,3-2 186 0</inkml:trace>
  <inkml:trace contextRef="#ctx0" brushRef="#br0" timeOffset="-110169.082">16109 4768 130 0,'3'-7'134'0,"-1"0"-8"0,2-2-16 0,1-1-12 15,-1-2 2-15,5-5-27 0,-3 0-6 0,-1 1 1 16,-1 0-14-16,1-1-2 0,-2-2-8 0,-2 1-3 15,1 2-4-15,-2 4 6 0,-2 1 2 0,0-1 4 16,0-2 6-16,-3 7 10 0,3-3 5 0,0 6 4 16,-1-1 0-16,-1 0-3 0,0 2-9 0,-2 0-4 15,6 3-6-15,0 0-10 0,-18 12 1 0,12-7-7 16,-2 7 2-16,1-1-5 0,2 4 2 0,0 2-2 16,0 1-4-16,-4-1-3 0,5 3-5 15,4-3 0-15,-1 4 1 0,1 1-4 0,1-3-4 0,3-3 0 16,-4-3 0-16,3 0-4 0,-1-1-1 0,3-2-3 15,0-1-4-15,2-1 0 0,-2-4-2 16,1 1-1-16,3-1-1 0,-3-4-14 0,2 0 1 0,-1 0-10 16,4-6-4-16,-2-1-16 0,0 1 11 0,2-1-10 15,-3-2-2-15,1-5 7 0,1 1-3 0,-6 1 4 16,2-2 3-16,2-2 4 0,-4 4 2 0,-3-2 0 16,3 2 8-16,-1 4 0 0,0-3-6 0,0 4 13 15,-2-1 0-15,-1 2 7 0,0 0 0 0,3 4-7 16,-3 2 11-16,1-4 7 0,-1 4 3 0,0 0 2 15,0 0 3-15,4 16 6 0,-7-6-1 0,6-1 6 16,-2 3-8-16,3 1-2 0,-1 3 0 0,-3-4 2 16,1 0 1-16,0 4-7 0,4-4 7 0,-2-1-3 15,-2-1-8-15,2 0 2 0,-1-1-4 0,2-4 0 16,-4 2-2-16,3-3 2 0,-1-3 0 0,1 2 0 16,-3-3 0-16,0 0 3 0,11-8-4 15,-4 3 2-15,-2-6-5 0,0 3 1 0,0-3 1 0,1-1-1 16,-1 0-1-16,1 1 1 0,-3-4-1 0,0 1-2 15,1 1 4-15,-2 6-2 0,1-2 3 0,-2 5-1 16,3-1-1-16,-3 0-3 0,2 2 2 0,-3 3 6 16,0 0-5-16,0 0 0 0,9 9 2 0,-7-3 7 15,2 0-9-15,0 2 2 0,0-1-1 0,2 1 2 16,-3-1-4-16,3-2 0 0,-1 3-2 0,1-1 3 16,-1-2-4-16,0 0 4 0,-2-1-3 0,3 1 1 15,0-3 0-15,-3 0 6 0,3-2-3 0,-6 0-3 16,10-2 2-16,-10 2 4 0,9-6-4 0,-5 1-1 15,0 0 3-15,0 0-1 0,-3-3 4 0,1 1-7 16,2-3 0-16,-4 1 3 0,0-2 1 0,0 0 1 16,0-1-3-16,-1 1 3 0,-4 1 8 0,0-3-8 15,-3 5 4-15,0-2-6 0,2 1 3 0,-5 3-12 16,0 0-9-16,2 1-18 0,-1 0-30 16,-1 1-33-16,3 3-35 0,-2 0-138 0,0 2-293 0,-1 2 129 15</inkml:trace>
  <inkml:trace contextRef="#ctx0" brushRef="#br0" timeOffset="-109435.372">18124 4489 33 0,'0'0'166'0,"0"0"-11"0,0 0-6 15,0 0-13-15,0 0-15 0,0 0-10 16,0 0-15-16,0 0-7 0,0 0-3 0,0 0-14 15,0 0-3-15,0 0-5 0,13-5-4 0,-13 5-4 16,10-1-8-16,-3 1-5 0,-1 0-4 0,4 0-3 0,-1-1 1 16,1-3-8-16,3 4-7 0,-1-3-12 0,-2 3-20 15,3-1-25-15,-2 0-30 0,2-1-24 0,-3-1-26 16,0 1-121-16,-1 3-255 0,-4-2 113 0</inkml:trace>
  <inkml:trace contextRef="#ctx0" brushRef="#br0" timeOffset="-109253.5">18156 4603 98 0,'9'-1'103'15,"3"-2"-13"-15,-1 0-1 0,8 0-15 0,-2 1 1 16,2 1-10-16,10-5-15 0,-8 2-17 0,-1-1-53 15,0 3-90-15,1 0-119 0,-5 2 53 0</inkml:trace>
  <inkml:trace contextRef="#ctx0" brushRef="#br0" timeOffset="-96820.081">22447 11223 135 0,'-2'3'171'0,"0"5"-16"0,-1 1-5 0,0 0-13 16,0 7-1-16,2 2-12 0,-3 3-6 0,2 2-13 15,0 8-3-15,1 0-12 0,0-1-8 0,-2-1-5 16,4 0-5-16,2 2-11 0,-3 0-3 0,0-4-7 0,1 2-4 15,-1-3-4-15,2-7-5 0,-1 2-4 16,0 0-14-16,1-1-2 0,-2-3-13 0,-2 0-17 16,2-5-13-16,2 0-20 0,-2-3-22 0,1 1-23 15,-1-5-15-15,1 0-17 0,2-3-18 0,-2 1-98 0,-1-3-256 16,0 0 113-16</inkml:trace>
  <inkml:trace contextRef="#ctx0" brushRef="#br0" timeOffset="-96467.31">22606 11531 128 0,'-3'21'153'0,"-2"4"-4"16,4-4 0-16,-1 5-25 0,2 0 0 0,2-3-11 16,-1-3-7-16,3-1-9 0,-2 0-12 15,2-2-7-15,1 0-13 0,0-2 1 0,1-4-6 0,-1 1-11 16,2-3-2-16,0-1-7 0,2-2-7 0,-2-1 1 15,2-2 0-15,1-3-4 0,2-1-3 0,-1-2-2 16,2-1-9-16,-1-3 4 0,4-3-2 0,-2-2-2 16,-2 0-5-16,-2-4 3 0,0 0 1 0,-2-2-5 15,-3-7-4-15,3 0 5 0,-7 0-4 0,-1 0 0 16,-2-3 1-16,-2 10 2 0,-3-9 8 0,-2 1 7 16,-1 11 3-16,1-2 2 0,-1 2-1 0,-4 0 0 15,1 1-1-15,-3 2-1 0,1 4-5 0,-1 2 2 16,4 1-8-16,-2 2 0 0,1 3-7 0,2 1-9 15,-3 2-18-15,1 1-10 0,2 1-22 0,-1 0-15 16,3 5-16-16,-1 4-12 0,5-4-18 0,1 2-16 16,3 3-14-16,1 3-121 0,0-2-285 0,1-2 126 15</inkml:trace>
  <inkml:trace contextRef="#ctx0" brushRef="#br0" timeOffset="-96089.98">22914 11575 121 0,'5'-3'233'0,"-1"0"1"0,-1 1-6 0,1-1-10 16,1 1-5-16,-5 2-22 0,5-7-15 0,-1 7-12 15,-4 0-5-15,0 0-3 0,0 12-8 0,0-6-15 0,0 5-8 16,0 1-15-16,0-1-8 0,-2 5-1 0,4 1-20 16,-2 1-7-16,1-1-6 0,2 0-8 0,0 1-6 15,-1-9-2-15,6 8-10 0,-2-2 5 16,-1-3-15-16,4 0-5 0,-1-2-3 0,-3-2 0 0,8-1-8 15,-3-2 0-15,5-2-5 0,-3-2 0 0,6-1-9 16,0-2-1-16,0-4 0 0,-2-2-2 0,-2 0-2 16,0-2 8-16,2-4-5 0,-5-1 1 0,-1-2-2 15,2-7 8-15,-3-1-10 0,-4-1 0 0,0-2 2 16,-4-1 0-16,-1-3 0 0,-5 2 3 0,0 2 1 16,-3 1 0-16,2 3-2 0,-2 8 2 0,-2-1-1 15,-1 4-2-15,0 0 4 0,-4 1-2 0,3 7-1 16,-7 1-2-16,2 0 4 0,-1 7-9 0,-11-2-5 15,3 4-10-15,0 6-14 0,6-3-19 0,-1-1-19 16,-2 4-23-16,4 0-33 0,4 0-22 0,-2 3-25 16,6 1-29-16,0 2-38 0,-4 5-137 0,6-1-411 15,3-7 182-15</inkml:trace>
  <inkml:trace contextRef="#ctx0" brushRef="#br0" timeOffset="-94663.122">22575 11998 37 0,'0'0'145'0,"0"0"-21"15,-4-1 6-15,4 1-9 0,0 0-16 0,0 0-16 16,0 0-7-16,0 0-3 0,0 0-6 0,0 0-15 0,0 0-4 15,-5 8-3-15,5-3-8 0,0 3 2 0,0-1-14 16,0 5 16-16,3-1-10 0,-3 2-3 16,0-1-9-16,0 2 11 0,2 2-1 0,-2 0-2 15,0 1-3-15,1 1 4 0,-1-2-5 0,0-4-7 0,4 3 0 16,-1 1 2-16,-2 1-4 0,0-6-4 0,2 0 4 16,-2 1-6-16,2-4-2 0,-1 3 2 0,3-1 2 15,-2 1-1-15,1-7-2 0,0 3-1 0,-1-1-7 16,0-2 8-16,2 0-5 0,-1 2 0 0,1-2 0 15,1-2-1-15,1 0-4 0,-2 2 2 0,1-4 0 16,1 1 0-16,2 2-5 0,-2-3 3 0,4 0 1 16,1 0-2-16,-3-3-3 0,4 2 2 0,-2-3 2 15,1 3 0-15,2 0 0 0,-1-3-4 0,-3 1-9 16,3-2-13-16,-3 1-24 0,3 1-13 0,0-2-13 16,-3-2-34-16,1 2-10 0,0-1-129 0,-2 0-266 15,1-1 118-15</inkml:trace>
  <inkml:trace contextRef="#ctx0" brushRef="#br0" timeOffset="-94341.979">22876 12126 62 0,'0'0'160'0,"0"0"-11"0,-7-1-13 0,7 1-8 16,0 0-24-16,0 0-4 0,0 0-11 0,0 0-5 0,0 0-7 15,0 0-7-15,0 0-2 0,0 0-2 16,18 9-2-16,-7-6-8 0,3 1-5 0,2 3 2 16,4 0-6-16,-6 3 1 0,5-3-8 0,3 2 9 0,2 2 4 15,-6-2-3-15,8 3 0 0,-2 1-4 16,0-2-6-16,-6 0-1 0,-1-1-2 0,-1-2-1 16,1 2-6-16,-4 0-5 0,-3-3 2 0,-1 1 1 15,-4-1 6-15,-1-2 8 0,0 2 0 0,-3-2 6 0,2 4 1 16,-6-4-5-16,-1 4-2 0,-1 3-8 0,-5-1-1 15,-7 3-7-15,3-2-5 0,-9 5-14 0,0-5-21 16,-4 5-21-16,1-2-37 0,-4 2-27 16,3-3-42-16,-6 1-38 0,1-1-162 0,0 0-370 0,4-1 165 15</inkml:trace>
  <inkml:trace contextRef="#ctx0" brushRef="#br0" timeOffset="-84291.465">24345 11497 137 0,'9'-12'171'0,"2"-2"-6"0,1-2-10 0,3-5-12 0,3-3-8 15,0 3-11-15,0-1-10 0,0-3-12 0,2-2-8 16,-5 4-7-16,2-5-8 0,0 2-3 0,-5-2-6 16,-1-3-6-16,-1 3-7 0,-4-4-3 0,2 6-7 15,-7-3-5-15,-1 0 1 0,1 2-4 0,-3 4 4 16,-3 3 6-16,-3 2 0 0,0 1 3 0,2 4-1 15,0 2-1-15,-2 1-2 0,2-1-6 0,-5 6 3 16,6 0-10-16,-4 1-2 0,3 0-3 0,1 2-8 16,-2 2 1-16,7 0-5 0,-10 6 1 0,5 0-11 15,0 0-2-15,-3 10 0 0,3 2 3 0,-2 5-3 16,5 4 0-16,2 3-1 0,-2 5 5 0,0 0-2 16,6 12-2-16,-2 1 2 0,1-1-2 15,-3-10 1-15,2-6-2 0,0 4 0 0,3 0 1 0,-1-1-1 16,-3 2 1-16,3-5-2 0,-2 1 1 0,-2-4-3 15,2-1 2-15,-1-2-1 0,2-6 3 0,-2-2 1 16,-1-5-5-16,-1-1 2 0,-2-2 1 0,3-2-2 16,0-1-3-16,0 0 2 0,3-2-2 0,-3-1 1 15,0-3 1-15,0 0-9 0,0 0-2 0,0 0-2 16,11-17-8-16,-7 5-5 0,4-6 8 0,-2-5-9 16,7-6-1-16,-3 0-1 0,3 0 3 0,-1 4-4 0,-2-4 2 15,1 3-3-15,0 2 10 0,0-2-2 16,-1 5 4-16,-1 4 4 0,-1 2 0 0,2 2 2 15,-4 4-1-15,1 1 0 0,-1 0 4 0,-2 1 1 16,-1 3 7-16,2-1-7 0,-3 2 0 0,-1 1-2 16,2-1 0-16,-3 3 4 0,0 0 0 0,0 0 1 0,0 0 1 15,1 10 0-15,-6-3 1 0,1 4 0 16,-6-1-3-16,4 6 0 0,-2 0 13 0,-2 1 0 16,2-1 0-16,-1 0 3 0,3 5-2 0,-5 0 1 0,4-4 1 15,1 0 1-15,3 0-3 0,-1-2 5 0,3-3-6 16,0 5 5-16,1-4-2 0,1 0 1 0,1-1-4 15,5 2 1-15,-1-2 4 0,2 2-3 0,3-2-1 16,0 3 1-16,3-5 3 0,0-1-3 0,2 0-5 16,1-3 5-16,1 0-3 0,-3 0-2 0,-1-3 2 15,4 2-2-15,0-4-2 0,-4-1-1 0,0 1-2 16,-1-2-13-16,0 1-26 0,-3 0-25 0,-2-1-33 16,2-2-35-16,0-2-43 0,-2-1-168 0,-4 0-371 15,3 2 164-15</inkml:trace>
  <inkml:trace contextRef="#ctx0" brushRef="#br0" timeOffset="-82895.099">25424 11403 143 0,'-3'-10'161'0,"0"-3"-7"16,-1 1-2-16,-2 4-1 0,1-2-8 0,-2 1 0 16,1 0-5-16,-2 2-8 0,3 4-7 0,-5-1-9 15,1 0-9-15,-2 4-11 0,0 0-4 0,-1 4-6 16,1 3-5-16,-1 0-3 0,-4 7-8 0,1-3-3 15,2 4-4-15,0 2-7 0,-2 4-3 0,1 0-7 16,1 1-3-16,4-4-4 0,4-2-3 0,1 2-4 16,3 0-5-16,-3 5-3 0,2-9 1 0,2 2-6 15,1 0-1-15,0-1-4 0,7-4 3 0,-2-3-4 16,2 2-1-16,1-3-4 0,2 1-3 0,6-2 0 0,-3-4 0 16,4-1-13-16,2 1-4 0,1-4-6 0,-1-1-7 15,7-4-5-15,-5 0-3 0,-3-1-1 16,6-4 1-16,0-2 6 0,-1 3-6 0,-4-6 1 15,-5 4 4-15,0 0 5 0,4-6 0 0,-5 6 1 0,0 2 6 16,-1-4 2-16,-7 5-1 0,3-1 6 0,-1 0-3 16,-2 1 5-16,-2 2 1 0,0-3 2 0,-1 5 3 15,-2-1 8-15,0 2 9 0,-1 1 8 16,0 0 5-16,0-1 1 0,0 5 3 0,-5-4-1 0,5 4-1 16,-13 2 3-16,4 2 1 0,0 1-5 0,-1 2 8 15,1 1-6-15,-8 4 2 0,2 0-1 0,1-1-5 16,0 3 1-16,1-1-3 0,2 0-1 0,-1 2-7 15,3-6 3-15,-1 0-5 0,4 2-2 0,-1-2-5 16,5-2-3-16,-3 0-1 0,3 1-1 0,1-3-5 16,0-2-4-16,1 2-2 0,-1-2 0 0,1-3 3 15,2 5-1-15,-2-5-1 0,7 0 2 0,-7 0 0 16,6-8 1-16,-2 0-1 0,1 2 3 0,0 2 1 16,0-1-4-16,-2-2 2 0,1 5 2 0,-2-3-2 15,-1 3 2-15,2-3-1 0,-3 5 1 0,4-3-3 16,-4 3 1-16,7 0 4 0,-7 0 1 0,5 4-3 15,-1-1 0-15,-4-3 1 0,5 5 1 0,1 0-2 16,-2-3-2-16,4 1 5 0,-4 0-4 0,1-2 4 16,0 2-1-16,3-3-3 0,2 1 1 0,-2-1 3 15,2-1 0-15,4 1-1 0,-5-3-1 0,5-1-1 16,2-3 1-16,0 0-1 0,0-1-3 0,-4 0 3 16,4-4-2-16,-1 3 0 0,0-2-3 0,-3 0 4 15,-1 2 2-15,-2-2-2 0,0 1 1 0,0-4-3 16,-6 2 4-16,3 2-1 0,-2 1 2 0,-3-3 3 15,-1 5-3-15,2 1 3 0,-4-1 2 0,2 1-2 0,0-2 3 16,-4 4-1-16,3 1 5 0,-5-1-7 0,4 1 1 16,-3 0 0-16,5 3 2 0,-12-1-6 15,12 1 4-15,-11 1-4 0,5 2 0 0,-2 1-5 16,3-1-7-16,1 1-2 0,0 3-7 0,3-3-2 0,-1 0-5 16,0-1 0-16,2 4 6 0,0-2-1 0,2 2 0 15,-1-2 3-15,3 0 0 0,1 2-3 16,1-2 4-16,0 0 2 0,2-1 1 0,-1 3 4 15,0-2 3-15,3 2-1 0,-1-2-2 0,-1 0-2 0,1 2 6 16,1 0 0-16,-2 0 0 0,0 0 7 0,-1 2-2 16,2 0 0-16,-2-2-1 0,-1 5-1 0,3-4 2 15,-3 4-1-15,2-2 3 0,0-1-5 16,-1 2 5-16,0-1-2 0,-1 1 0 0,2-3 2 0,-2 1 0 16,2-2 0-16,-3-2-3 0,1 0 1 0,2 1 5 15,0-3-1-15,-1 0-1 0,-1 0 1 0,1-3 2 16,3-3-7-16,1 0 1 0,0-1 1 0,3-6 4 15,-1-1-1-15,2 0-3 0,-3-1 0 0,1-4 3 16,1-1 1-16,0-4 0 0,1-4-4 16,-1 4 1-16,-1-4 2 0,-2 0-5 0,-2 1-1 0,-1 4 2 15,-2 2 0-15,-2 1 1 0,-3 0 2 0,3 8 3 16,0-2 0-16,-4 3 5 0,2 1 1 0,-2 4 2 16,2-2-5-16,-2 2 2 0,0 3-1 0,4-3-2 15,-4 3-3-15,0 0 6 0,0 0-3 0,7 12 2 16,-3-2 0-16,0-1-2 0,10 5 1 0,-5 0-4 15,0-2 1-15,4 2 1 0,-2 3 3 0,2-1-4 16,4 4 1-16,-4-5 1 0,1-4 7 0,-2 4-6 16,1-2 5-16,-1-1-1 0,-1 0 0 0,-3-3 2 15,-2-1-3-15,-1 1 5 0,-1-5 2 0,1 2 2 0,-3-1 4 16,0-1 2-16,-2 1-4 0,-4-3-7 16,-5 5-9-16,0-1-23 0,-6 1-24 0,-3 1-38 15,-9 0-35-15,6-4-43 0,-13 9-50 0,1-3-114 16,-3-1-349-16,-12 5 154 0</inkml:trace>
  <inkml:trace contextRef="#ctx0" brushRef="#br0" timeOffset="-80213.97">26773 11668 125 0,'7'-11'145'0,"3"-5"-11"16,-1 1-18-16,8-6-11 0,0 1-8 0,-2-3-11 16,4-5-4-16,-4 1-14 0,2-4-8 0,2 1 0 15,-1-13-18-15,-1-1 2 0,-6 9-7 0,6-14-1 16,-6 0-9-16,-4 1 4 0,-1-2-5 0,-5 18 2 0,1-2 1 16,-4 2 19-16,1 5 13 0,-4 9 9 0,-1 0 11 15,-1 3 2-15,1 3 0 0,-1 3-4 16,0 1-6-16,-2 3-2 0,2 4-11 0,0 2-2 15,-6 3-6-15,7 3-6 0,-6 7-3 0,-2 7-4 0,4 7-2 16,-1 2-3-16,1 4-7 0,4 0-1 0,-2 12-7 16,0-2 2-16,6-7-3 0,-3-1-1 0,5 0 1 15,0-4-3-15,0 2-1 0,0 0 0 16,0-1-1-16,0-4-6 0,1 0-1 0,3-4 1 0,-4-4 2 16,2-4-1-16,0-5-3 0,-2-2-2 0,5 0 1 15,-4-3-7-15,-1 0 0 0,4 0-1 0,-4-2-1 16,4-3 1-16,-1-1 3 0,-3-1 1 0,10-6-3 15,-3 0 2-15,1-1-2 0,1-6 0 0,4-4 2 16,-2 1 0-16,2-6-1 0,0 5 0 0,0-5-2 16,-3 4 1-16,-1 4-1 0,1 2 0 15,-1 0 2-15,-1 3 0 0,-3 3 0 0,-1 1-1 16,1 1 3-16,1 2-1 0,-1 2 1 0,-5 0 0 0,10 5 3 16,-2 4-5-16,-3-1 6 0,4 3-1 0,-2 2 0 15,2 2 1-15,-2 1-1 0,3 1-3 0,2 1 0 16,-3 0 2-16,2-1-1 0,1-2-1 0,1-4-1 15,-1 4 1-15,1-3-2 0,5-4-4 0,-4 1-11 16,5-4-11-16,-3-2-9 0,-4-2 3 0,10-4-10 16,-9 2 0-16,3-4-8 0,1-2 7 0,1-1-4 15,-4-4 9-15,3 3 6 0,-4-3-9 0,-1-3 15 16,0-2 5-16,-3 1 0 0,0-4 6 0,-2 2 0 16,-2-3 4-16,-1 5 0 0,-1 0 22 0,-3 0 15 15,0 7 9-15,-1-3 18 0,-1 6 11 0,2-1 11 16,-4-1 3-16,3 4-1 0,-1 2-3 0,-2 0 0 15,4 2-6-15,-13 4 4 0,3 1-4 0,1 5-2 16,-4 4-3-16,3 1-7 0,-9 6-4 0,2-2-2 16,6-5-11-16,0 3 1 0,2 0-5 0,-2-5-3 15,3 2-6-15,1-3 4 0,0-1-15 0,5-3-10 16,0-2-14-16,-3 0-9 0,5 0 1 0,0-1-4 0,0-4-1 16,0 0-11-16,0 0-5 0,0 0-7 0,18-11-7 15,-11 1 0-15,5-3-1 0,-3-1 6 16,0 2 3-16,4 0 7 0,-7 2 2 0,3-1 2 15,-1 3 4-15,-2 4 0 0,1-2 9 0,-2 2-3 16,1 3 1-16,-1-1 7 0,-5 2-2 0,12 0 5 0,-6 3 5 16,1 1 1-16,-2 3 2 0,2 0-1 0,0 0 3 15,-1 3 3-15,1-2-5 0,-1 2 1 0,3-3 2 16,-3-1 1-16,1 0 1 0,-1-3-4 16,2 1 5-16,-1-2-3 0,1-2-2 0,2-2 4 15,3 0 2-15,-4-3 2 0,0-3-3 0,5 2-3 0,-5-3 1 16,2-1 3-16,-3-3 1 0,1 5-2 0,0-2 2 15,0 2-3-15,-3 1-1 0,-2 0 3 0,0 3 1 16,1 2-2-16,0 0 5 0,2 2 16 0,-1 4 6 16,4 3-2-16,0 3-2 0,-1 5 2 0,2-3-2 15,1 5-5-15,5 3 1 0,-3-2-2 0,0 2-2 16,-1-3 0-16,0-4-1 0,0 0-2 0,-1-2-3 16,1-1-1-16,-3-4-4 0,-2 1 0 0,1-4-5 15,-3-2 3-15,3-2-5 0,-2-1-3 0,0-3-4 16,1-2-1-16,1-3-1 0,-1 0 1 0,-5-2-3 15,4-5 1-15,-1 3 2 0,-1-5-6 0,-5 0 0 16,0 0-3-16,0-7-2 0,-2 9 5 0,-1-1-1 16,1 7 5-16,-1 0 2 0,2 1 0 0,0 4 2 15,1 0-2-15,0 2 2 0,0-2 1 0,0 6-6 16,0 0 4-16,0 0 7 0,7 12-4 0,-2-3 6 16,-2-2-2-16,3 1-3 0,-1-3 3 0,-1 3-1 15,6-3 1-15,-6 2 1 0,5-3 1 0,0 1-1 16,1-1-4-16,-1-3 3 0,4 0-1 0,-3-2 3 15,3-3-5-15,-1 1-8 0,2 0 4 0,-4-5 1 16,3 1 4-16,-3 1-7 0,0-2 6 0,0-1 1 0,0 1-2 16,-2-1-1-16,2-2 5 0,-6 2-2 15,1 0 4-15,-1 4 2 0,-4 0 4 0,4-1 5 16,-4 2-1-16,1 1 3 0,-1 3 0 0,0 0 4 16,0 0 1-16,0 0 5 0,-14 13 8 0,8-3 2 0,-6 6 0 15,3 8 6-15,0 0-2 0,3 0-3 16,1 1-2-16,0 2-3 0,2-1-2 0,1-6-4 15,3 6 1-15,-2-7-7 0,5 1-2 0,1-3-11 16,-1-1-14-16,6 0-23 0,-1-10-36 0,2 0-40 0,6-2-52 16,4-4-58-16,5-8-131 0,6 1-380 0,2-4 168 15</inkml:trace>
  <inkml:trace contextRef="#ctx0" brushRef="#br0" timeOffset="-79531.999">28578 11260 123 0,'-4'-5'236'0,"1"1"-11"0,-3 0-12 0,1 0-22 15,1 3-17-15,4 1-19 0,-12 1-20 0,5 2-13 16,1-1-13-16,-2 5-8 0,1 0-16 0,0 0-5 0,1 0-11 15,1 2-9-15,1 0-7 0,1 2-6 16,0-1-10-16,1 1-6 0,2 0-8 0,0 2-6 16,4 4 0-16,1-4-3 0,-1-1-3 0,2-2-4 15,1 2-2-15,3 4-1 0,0-2-1 0,-1-1-5 16,1-2 3-16,-1-1-6 0,2 1 3 0,-4-3-7 0,-1 0 4 16,2 1-6-16,-3-5-8 0,-2 4-1 0,-2-4-6 15,3 1 3-15,-4-1-9 0,0 0 5 16,0 0-1-16,-4 1-6 0,0 1 7 0,-1-4 3 0,-3 3 2 15,-2-1 3-15,1 0 5 0,0 3 3 0,-5-5 0 16,4 1 2-16,0 1 6 0,-1-3-2 16,0 2 3-16,2-2 0 0,0 1 5 0,3-1-8 15,0-1-8-15,6 0-2 0,0 0-3 0,-12-3-15 0,10-1-4 16,2 4-3-16,2-9-4 0,2 3 7 0,1-4 3 16,1 0-1-16,3-3 8 0,3-3-2 0,-3 4 5 15,1-1 4-15,3-1 5 0,-2 2-1 0,-2 2-4 16,-1 3 18-16,1 3 2 0,-1-2 9 0,-1 5 10 15,-1-2 13-15,2 3 8 0,-3 3 4 0,3-2 14 16,-2 2 7-16,3 4 6 0,-4 3-1 0,3 0-5 16,-3-1-6-16,5 1-1 0,-2 4-4 15,1-2-7-15,1-1-8 0,-3-2-1 0,2-1-6 0,0-1-5 16,-1 0-2-16,-1-3-8 0,-1-1-21 0,2-2-26 16,0-2-31-16,-2-2-37 0,4 1-42 0,0-5-30 15,-3-2-141-15,-1 1-336 0,-1-1 149 0</inkml:trace>
  <inkml:trace contextRef="#ctx0" brushRef="#br0" timeOffset="-79386.39">28767 11277 78 0,'0'0'203'0,"-2"-2"-21"0,2 2-26 0,0 0-16 16,0 0-18-16,0 0-26 0,-7 11-32 0,6-8-37 15,1 2-42-15,0 5-42 0,0-3-109 0,-1 0-181 16,2 4 80-16</inkml:trace>
  <inkml:trace contextRef="#ctx0" brushRef="#br0" timeOffset="-78736.003">28867 11402 156 0,'5'-1'226'0,"-5"1"-4"0,7 4-1 15,-1 1-5-15,-2-1-15 0,-2 1-19 0,3 5-16 16,0 0-14-16,1-1-16 0,0 1-11 0,-2 1-13 15,0 0-10-15,-1-1-8 0,3-3-11 0,-4 4-10 16,1-2-5-16,-1-3-9 0,0 2-10 0,0-3-1 0,-1 2-5 16,-1-4-10-16,3 2-3 0,1-1 0 0,-4-1-4 15,0-3-5-15,2 2 3 0,-2-2-5 0,0 0-5 16,8-7-6-16,-4 2-5 0,0-4-6 16,0 0 1-16,4 1-1 0,-3 0 3 0,1-1-3 0,-1 1-2 15,1 3 3-15,-1 0 0 0,0 3-1 0,-3-3 3 16,1 3-6-16,1 0 9 0,-4 2-2 0,9 0-4 15,-9 0 7-15,10 7 6 0,-6-1 4 0,0 2 0 16,0-2 0-16,-3 0 0 0,3 2-2 0,1 1-1 16,-2-4 1-16,2 2-4 0,-3-2-3 0,1-1 1 15,-2 2 0-15,2-1 2 0,-1-3-4 0,1 1-2 16,-3-3-3-16,6 0 1 0,-6 0 0 16,13-5-5-16,-8-1-7 0,3-3-10 0,-2 1-7 0,2-1-4 15,-2-3 4-15,1 2-4 0,-1 2 4 0,1-3 4 16,0 1 0-16,-4 6 3 0,1-2 4 0,-1 2-1 15,0 0 1-15,1 2 3 0,-4 2 6 0,5-1 1 16,-5 1 2-16,0 0-5 0,11 6 4 0,-6-1 1 16,-1-2 2-16,1 3 4 0,4 0-3 0,-4 1 4 15,1-3-3-15,1 2-2 0,2 0 0 0,-3-1 5 16,6 1-2-16,-3-3-2 0,1-2 5 0,2-1-2 16,-1 2-3-16,2-4 1 0,-1 1-2 15,1-5 1-15,-2 0 4 0,-1 2-1 0,0-1 1 0,0-4-5 16,0 1 0-16,-2 0-8 0,-1 1-2 0,-2-2 0 15,-1 2-1-15,-2 1 2 0,2-2 2 0,-3 0 3 16,1 4 11-16,-2-3 6 0,2 2 9 0,-2 3 5 16,3-1-4-16,-3 3-2 0,0 0 1 0,0 0 6 15,0 0 5-15,0 0 2 0,-8 17 5 0,8-5 1 16,0 1-3-16,-2 4-1 0,2-1-1 0,2 1-5 16,-2 3-1-16,3-3-2 0,2-1-3 0,-1-3 1 0,-1-3 1 15,1 2-7-15,1-3-7 0,3 0 0 0,0-4-2 16,-1-2-1-16,1-3-18 0,2-5-28 15,8 0-35-15,-1-4-38 0,-3-4-51 0,1-2-19 16,-2-1-46-16,-3-2-154 0,2-7-412 0,-5-1 182 16</inkml:trace>
  <inkml:trace contextRef="#ctx0" brushRef="#br0" timeOffset="-78590.393">29538 11275 161 0,'-4'4'152'0,"4"-4"-21"0,-4 5-36 0,0-3-38 0,4-2-37 16,0 3-63-16,0-3-53 0,0 0-103 0,-4 4 45 16</inkml:trace>
  <inkml:trace contextRef="#ctx0" brushRef="#br0" timeOffset="-77772.927">29567 10999 180 0,'-4'-2'290'0,"4"2"-26"0,0 0-19 16,-7 11-14-16,4-2-10 0,-1 3-17 0,2 6-13 15,-1 7-9-15,1 1-17 0,-1 3-5 0,3 2-14 16,0 3-10-16,0-1-15 0,0-3-8 15,3 1-13-15,-2 1-8 0,0-3-12 0,3 4-5 0,1-3-8 16,-1-4-3-16,1 0-13 0,-1-8-3 0,2 2-9 16,0-3-9-16,1-8-10 0,-1 3-9 0,0-3-10 15,1-1-9-15,3 0-3 0,-4-4-20 0,4-4-10 16,-1-2-14-16,2-3-7 0,2 0-10 0,-4-2-6 16,6-3 0-16,-6-5 4 0,5 0-5 0,-1-1 7 15,-4-2 3-15,1-3 6 0,-3 4 8 0,-2-1 8 16,-4 5 15-16,3 1 25 0,2 3 20 0,-3 1 11 15,-3-1 12-15,1 6 4 0,-2-1-1 0,1 4 5 16,-3-3 1-16,3 3 4 0,-10 10 6 0,5 2 3 16,-3 2-4-16,-2 0 3 0,1 2-5 0,1 1-4 15,3-2-3-15,1 1-6 0,-2 0-2 0,2-3-4 16,4-2-7-16,-5-4-1 0,5 1 3 0,0-3-11 16,0 0-3-16,0 2 0 0,0-4-3 0,0-3 1 15,5 0-6-15,-5 0-7 0,14-4-5 0,-10-2-3 16,4 3-6-16,-2-4 3 0,-2-2-2 0,5 1 5 15,-5 1-2-15,0 2 2 0,-2-1-1 0,2 2 0 16,1 0 3-16,0 1-3 0,-2 1 2 0,-3 2 0 16,0 0 0-16,0 0 0 0,13 8 2 0,-11-2 3 15,2-1-4-15,-1 2 2 0,3-2 5 0,-2 3-3 16,0-3 2-16,-1 2-2 0,1-5 7 0,0 2-10 16,0-1 2-16,1 1 1 0,1-3 2 0,-6-1-3 0,11-4 10 15,-5 0-17-15,4-1 2 0,-1 1-3 16,0-4 0-16,0 4 1 0,1-5 0 0,-2 1 1 15,-3-3-1-15,3 0-4 0,-4 1 3 0,2-1 3 16,-1 1-1-16,-5 1 1 0,1 0 4 0,2 2-2 16,-3 2 2-16,0 1 1 0,0-1 0 0,0 2-4 0,-3-2-1 15,3 5-8-15,-2-4-3 0,2 4-5 0,0 0-9 16,0 0-8-16,0 0-5 0,0 0-4 16,0 0-2-16,-8 8 1 0,8-8 3 0,1 7 3 15,-1-2 3-15,4 0 6 0,0-1 3 0,1 1 1 0,-1-1 8 16,1 1 3-16,0 3 0 0,2-4 1 0,0 3 4 15,0 0 2-15,-3-1 7 0,3 1 4 0,0 3 4 16,-4-3 7-16,1 2 4 0,1-1-3 16,1 1 4-16,-1 2 3 0,-2-5-1 0,1 2-2 0,0 0-1 15,0-1 2-15,-1-2-7 0,0 0 4 0,0-1 0 16,1 1-2-16,-2-1-1 0,1 0-6 0,1-3-1 16,3 2 1-16,-3-3-10 0,-4 0-23 0,15-3-36 15,-6 1-54-15,3-7-45 0,-1 3-195 16,-3-1-392-16,1 0 173 0</inkml:trace>
  <inkml:trace contextRef="#ctx0" brushRef="#br0" timeOffset="-76379.072">30467 11337 82 0,'1'-2'290'0,"-1"2"-5"16,1-6-10-16,1 3-14 0,-2 3-21 0,0 0-26 16,2-2-19-16,-2 2-13 0,0 0-5 0,0 0-12 15,-1 13-11-15,-2-6-13 0,2 2-19 0,0 2-6 16,-2 1-14-16,3-3-9 0,-1 2-10 0,-1-2-8 16,0 3-8-16,1-3-11 0,1 0 4 0,0 2-15 15,0-6-8-15,1 0 1 0,-1 0-15 0,2 2-12 16,-2-4-7-16,3-1-3 0,0 1-5 0,-1-1-2 15,-2-2-11-15,8 1-10 0,-8-1-2 0,12-4-8 16,-4 1 3-16,-1-1 5 0,-1 0 1 0,-1 1 2 16,-1 0 2-16,4 2 2 0,-2-2-1 0,-1 0 4 15,-5 3 6-15,9 0-2 0,-5-3 2 0,-1 2 2 16,4 0 0-16,-7 1 3 0,5-3-1 0,2 3 7 16,-7 0-6-16,9 0 2 0,-2-3-3 0,0 3-10 15,-7 0-12-15,13 0-9 0,-6-1-6 0,1-2-5 16,1 1 2-16,0-1-5 0,0-2-4 0,-2-2-4 15,0 5 5-15,-2-5 1 0,1 2 5 0,-1 1 0 16,-2-1 6-16,2-2 3 0,-2-3 7 0,1-1-2 16,-4 5 2-16,0-2 11 0,0 0-3 0,-2-3 4 0,2-2 7 15,-2 3-2-15,-1 1 4 0,1-1 4 0,-1 3 10 16,2 3 4-16,-2-1 7 0,3 1 0 16,0 4-6-16,-1-6 5 0,1 6-2 0,0 0-1 15,0 0 4-15,0 0-6 0,9 9 3 0,-5-3 2 0,2 1-4 16,3 1 1-16,0 0-2 0,1-2 2 15,4 2-3-15,0-2-1 0,2-1-1 0,0 1-3 16,2-1 4-16,-1 0-1 0,1-5-4 0,2 1-5 16,-6-1-8-16,3-1 0 0,-1-5-9 0,0 2-6 0,-2-2 3 15,-3 1 2-15,3-2 1 0,-5 1 9 0,1-1-1 16,-1 0 0-16,-3 1 5 0,0-2-5 16,-1 3 9-16,0-2-1 0,-4 2 3 0,3-2-4 15,-4 2 5-15,0 0 5 0,0 1 0 0,0 4 10 16,-4-11-6-16,3 9 4 0,-4-2 2 0,1 1-1 0,3 0 8 15,-5 2-1-15,0-3 5 0,3 3-1 0,3 1 1 16,-12 0 4-16,12 0 1 0,-9 1-2 16,3 0 2-16,1 3-2 0,-2 2-4 0,2-4 2 15,-4 6 1-15,3-1-6 0,1 2 0 0,-2-2-5 0,2 3 3 16,3-5-6-16,-2 3 3 0,1-3-4 0,2 3 0 16,0-3-9-16,-1-1 10 0,2 1-4 0,0 1 0 15,0-1-1-15,0-2-2 0,0-3 3 0,2 4-3 16,-1 1 1-16,-1-5-1 0,0 0 1 0,8 0-2 15,-8 0-3-15,0 0 6 0,11-3-4 0,-11 3 0 16,5-2 0-16,-5 2 0 0,0 0 1 0,8 0-3 16,-8 0-1-16,0 0 0 0,6 0 3 0,-6 0-3 15,0 0 5-15,0 0-3 0,8 0 1 0,-8 0-7 16,6 2 8-16,-6-2-2 0,9 3-7 0,-5-1 10 16,1 0-1-16,1-1 0 0,0 1 0 0,1-2 0 15,2 4 0-15,-1-4-2 0,1 1-3 0,1-1 2 16,-1 0 2-16,0 0 1 0,-1-1-1 0,-2-1-2 15,2 4 2-15,1-2 0 0,-2-2-3 0,0 0 2 16,-1 1 2-16,-6 1 0 0,10-2 13 0,-4 2-3 16,-6 0-2-16,6-3-1 0,-6 3 1 0,6-1-2 15,-6 1-2-15,9 0 5 0,-5-3-4 0,-4 3-3 16,6-2 0-16,0 2-3 0,-6 0-3 0,7-4 1 16,0 3-1-16,-7 1 0 0,7-2 2 0,-3 1 0 15,-4 1 0-15,5-4 2 0,-1 1-1 0,-4 3 1 16,5-2 4-16,-5 2-3 0,4-2 5 0,-4 2 8 15,0 0-1-15,6-1 5 0,-6 1-5 0,0 0 1 16,4-4 3-16,-4 4-7 0,0 0-4 0,4-3 3 16,-4 3 0-16,1-5-2 0,2 1-4 0,-2 0 1 15,-1 4 0-15,4-6 0 0,-4 3-1 0,1-3-1 16,2 0-1-16,-2 1 3 0,-1-2-2 0,0 2 3 16,0-1-2-16,-1-6-1 0,-2 4 1 0,2-1-2 0,1 4 0 15,-2 1 4-15,0-4 5 0,2 5 4 16,-4-2 1-16,4 0 1 0,0 5-4 0,0 0-1 15,0-7-2-15,0 7 2 0,0 0-3 0,0 0 4 16,0 0 5-16,-3 17 5 0,1-12 4 0,2 7 2 16,4 0 5-16,-4 1 1 0,1-1-1 0,-1 1-3 0,0 4 4 15,3-5 1-15,-2 0-7 0,3 1-3 16,0-2-5-16,1-1 2 0,-3-2-6 0,2 0 0 16,-1-1-3-16,1-1-1 0,-2 1-1 0,2-3-4 15,1 0-4-15,-1-2-5 0,4-2-24 0,-2 0-26 0,1-2-42 16,0-5-42-16,2 0-52 0,-1-1-48 0,2-2-241 15,-2 0-516-15,-2-6 229 0</inkml:trace>
  <inkml:trace contextRef="#ctx0" brushRef="#br0" timeOffset="-76230.468">31332 11090 83 0,'0'0'190'0,"0"0"-13"0,0 0-19 0,-10 6-15 16,7-5-17-16,3-1-26 0,-5 6-37 15,0-2-43-15,4 1-38 0,-1 0-32 0,1 0-27 0,0 5-76 16,0-3-165-16,-1 0 73 0</inkml:trace>
  <inkml:trace contextRef="#ctx0" brushRef="#br0" timeOffset="-75217.142">31430 11250 138 0,'4'-4'208'0,"-3"1"-2"0,2-2-1 0,-1-2-2 15,1 5-6-15,-3-5-6 0,1 2-2 16,2-1-9-16,-2 3-1 0,-1-4-8 0,0 3-6 0,0 4-6 16,0-5-18-16,0 5-13 0,-4-6-9 0,-1 5-11 15,-4 1-9-15,-1 2-6 0,-3 3-13 0,-1-1-3 16,1 0-8-16,1 4-6 0,-4-2 3 0,1 6-18 16,5-7-5-16,-1 4-1 0,1-1-5 0,5-3-8 15,-2 2-2-15,3-2-2 0,0 2-10 0,3-3 3 16,-1 1-5-16,4 0-6 0,-1-2-2 0,3 1 0 15,0-2-6-15,1 1-5 0,2-3 2 0,1 3-4 16,2-6-2-16,1 3 2 0,1-1-3 16,-4-1 3-16,-2 1 1 0,-1-1 0 0,4 2 0 0,-4-2 3 15,2 1-3-15,-7 1-1 0,10 0 4 0,-5 1-3 16,0 1 0-16,0 0-1 0,1 2 3 0,0 5 1 16,-1-4 2-16,1 6-5 0,-1-2 2 0,3 6 3 15,1 5-2-15,-4-3-1 0,5 7 3 0,-2 4 2 16,-1 0-1-16,1 0-1 0,-1 1 2 0,-5 2-3 15,2-1 4-15,-1 1-2 0,-2-3-2 0,-1 1 4 16,-1 1 1-16,0-3-2 0,-2 0-1 16,-4-1 1-16,4-8-10 0,-5 0-11 0,2 0-5 0,-2-2-5 15,-1-8-7-15,-1 2-4 0,1-2-5 0,0 0-11 16,-2-3 0-16,2-2 0 0,-2-1 0 0,1 0 4 16,-3-5 5-16,1 2 5 0,1-5 5 0,1 1 0 15,0-4 2-15,-2-3 1 0,2-2 1 0,1-6 1 16,-1-5-1-16,4-3 0 0,-1-2-5 0,6-24-5 15,1 20 1-15,2-13-15 0,2-1-1 0,4 2-4 16,5-6 0-16,-2 2 5 0,5-2 13 0,-1 0-1 16,5 4 8-16,-2 0 6 0,5 5 12 0,-9 10 12 15,4 4 19-15,0 2 9 0,-4 4 22 0,5-1 2 16,-10 12 8-16,3-1 9 0,-3 6 2 0,-3 0 1 16,0-1-6-16,1 6-4 0,-3 0 11 0,2 4 17 15,-6-2 7-15,6 10 5 0,-2 1-3 0,-1 5-4 16,3 10 3-16,-4 2-13 0,-1-1 2 0,3 1-2 15,-1 0-9-15,-3 0-8 0,2 0-8 0,0 0-1 0,1-5-11 16,-3-3-2-16,2-1-1 0,2-4-8 16,-6 1 4-16,4-4-9 0,-2 0 0 0,0-4-8 15,0-3-4-15,0-1-6 0,2 1-3 0,-2-1 0 0,0-4 1 16,3 1-10-16,-3-1-9 0,9-6-15 0,0-2-9 16,0 0-4-16,0-2-1 0,1-3 5 15,-2 2 1-15,1 4 5 0,-4-2 3 0,5 2 6 16,-6 1 1-16,0 2 3 0,0 0 1 0,-2 3 1 0,2-2 5 15,-4 3 1-15,0 0 2 0,10 5 2 0,-8-2 3 16,1-2-2-16,0 4 5 0,0-2-1 16,-1 1-2-16,1-1 3 0,1 2-1 0,0-4 0 0,0 3-4 15,2-3 4-15,-4 1 3 0,3 1-1 0,-5-3-6 16,11-3-9-16,-4 0-12 0,1-1-7 0,0-3-3 16,-1 1 1-16,3-2-1 0,-3-1 0 0,1 0 4 15,-1-2 4-15,3-3 1 0,-1-2 2 0,-4-1-12 16,3-3 4-16,1-4 6 0,-4-3 5 0,3-2-1 15,-6 0 2-15,2 3 3 0,1 0 4 0,-2 7 8 16,-2 3 9-16,0 5 9 0,2 2 3 0,-3 4-4 16,1 0 0-16,-1 4 8 0,0 1 12 0,0 0 16 15,-5 18 6-15,1 0 7 0,-1 12-4 0,0-3 5 16,0 5-2-16,-1-1 0 0,0-2-6 0,0-2 3 16,2 3-5-16,0-12-11 0,3 4 11 0,1-4-15 15,0 0-4-15,1-3-4 0,3-2-4 16,-1-4-6-16,-2 0-5 0,4-1-8 0,-1-5-15 0,1 0-13 15,0 1-25-15,3-4-24 0,1-2-22 0,0-3-18 16,0 2-31-16,0-7-14 0,2-1-31 0,-1-2-12 16,-1-2-16-16,-2 1-153 0,-2-2-402 0,-3-4 177 15</inkml:trace>
  <inkml:trace contextRef="#ctx0" brushRef="#br0" timeOffset="-75067.549">31959 11051 24 0,'-2'-9'102'0,"2"-1"0"0,0 1 14 15,0 3 4-15,-2 1 7 0,2 0-8 0,-1 1-5 16,1 0 2-16,1 0-20 0,-1 4-10 0,8-3-6 15,0 0-15-15,0 0-3 0,4 1-1 0,6-3-10 0,1 2-6 16,0-1-14-16,3 1-20 0,0-3-47 0,5-2-35 16,-11 4-50-16,1-4-96 0,-2 1-235 15,-3 0 104-15</inkml:trace>
  <inkml:trace contextRef="#ctx0" brushRef="#br0" timeOffset="-73453.93">25229 12185 62 0,'0'0'146'0,"0"0"-3"0,1 4-7 0,-1-4-1 15,0 0-10-15,0 0-4 0,0 0-1 16,0 0-10-16,13-8-5 0,-11 2-10 0,1 3 2 16,2-1-4-16,-1-2 2 0,0-1-10 0,0 3 1 15,0-4-7-15,1 2-1 0,-4-1-10 0,1-2 2 16,-2 2-2-16,2-4 0 0,-2 1 0 0,-2 2 3 0,0 3 12 15,-1-3-4-15,0 2 5 0,-1 0 10 0,-1 2-10 16,0 2-10-16,-2 1-2 0,-4 3-6 0,-1 4-6 16,-7 4 0-16,0 7-7 0,1 4-1 0,-8-1-6 15,7 6-1-15,-3 4-7 0,3-5 1 0,5 1-8 16,2-4 0-16,1 6-6 0,2-4-3 16,4-5-1-16,0 0 0 0,3-3-6 0,-1-3-4 0,3-2-8 15,1-1-3-15,1-3-3 0,3 0-5 0,0-4 2 16,1 2-2-16,1-6-8 0,5-2-2 0,0-2-3 15,3-8-1-15,3 1 0 0,-1 1-5 0,3-8 3 16,-5 4-7-16,1-8-2 0,4-2 3 0,-7 3 0 16,-2 5 4-16,0 3 2 0,-4 0 4 0,-3 4 4 15,2 2-1-15,-3 1 3 0,1 3 1 0,-1-1 0 16,-1 5 1-16,-2 0 6 0,4 6 7 0,-1 2 5 16,-2 4 1-16,0 3 5 0,2 0-3 0,0 3 4 15,0-1-3-15,1 3 0 0,1-3-4 0,1-2 1 16,-4-3-1-16,5 4-1 0,0-6 0 0,0 2-3 15,0-3 0-15,3-1 2 0,0-2-3 0,-1 0-2 16,1-6 2-16,4 2-2 0,-5-3-2 0,5 0-4 16,-1-3-6-16,5-3-6 0,-6 1-10 0,-3-4-8 15,4-1 0-15,-1-2-4 0,2-2-3 0,-4 4 5 16,1-4 6-16,-3-2 0 0,-4 1 5 0,-1 6 6 16,1 0 11-16,-2 5 14 0,0-2 2 0,0 2 6 15,-2 1-1-15,1 1 5 0,-1 3 8 0,0 0 9 16,4 13 8-16,-4-5-1 0,-2 5 0 0,2 1-6 15,0 3 1-15,0-1-5 0,0 0 1 0,0-3-2 16,-2 0-6-16,2-1 0 0,0-2-3 0,0 1-2 0,0-5-1 16,0 1-3-16,-1-4-4 0,2 0 0 0,-1-3-1 15,2 6 4-15,-2-6-5 0,7-1-2 16,-7 1-1-16,10-8 0 0,-2 2-1 0,1-3 1 0,-5 2-4 16,6-3 1-16,-5 1 4 0,2-1-4 0,-1 0 2 15,-1 2-4-15,-1 2-1 0,-3 3 2 0,3-2-1 16,-1 0-1-16,1 3 1 0,-4 2-1 15,0 0 5-15,10 10-1 0,-5-5-2 0,-3 1-2 16,4 5 0-16,-1 3 10 0,-1-2-9 0,2-3 2 0,1 2-2 16,2 3 1-16,-2-4 3 0,1-1-13 0,2-1-14 15,-3 1-6-15,2-6-10 0,5 3-8 0,-3-2-11 16,0-2-6-16,3-1-11 0,-3-4-6 0,2-2-7 16,0 2 7-16,-4-2 1 0,3-1 2 0,-2-2 7 15,-2 1 5-15,-1-1 8 0,0-2 4 0,-2-1 2 16,-1 0 6-16,-2 0 2 0,0-3 8 0,0 4 2 15,-3-3 11-15,-2 2 16 0,2 1 14 0,-2 5 16 16,1-5 9-16,-1 5 10 0,-2 1 0 0,0 2 1 16,-4 0 2-16,9 2 4 0,-14 7 12 0,4-6-1 15,1 9 2-15,0-3-1 0,-1 5-4 0,-2 1-5 16,3-1-3-16,-3 2-6 0,3-1 4 0,2-2-10 16,3-1-7-16,-2-1-3 0,2 1-4 0,2-3-3 15,0-1-5-15,0-2-5 0,2 2 0 0,-2-1-8 16,2-5 9-16,4 4-3 0,-4-4-4 0,0 0 0 15,0 0 0-15,10-8-3 0,-4 1-1 0,1-3-1 16,-3-1-6-16,3-3 4 0,-3-4 4 0,4 1-6 16,-3-8 4-16,-1-1-5 0,0 0-5 0,-4-5 1 15,0 2-1-15,-2 1 1 0,0-4-1 0,1 6 1 16,-2 6 5-16,-1 4 12 0,3 5 10 0,1 1 2 16,-2 3-7-16,2 3-2 0,-2 2 5 0,2 2 6 15,0 0 11-15,2 23 14 0,-2-5-3 0,2 11-4 16,-1-3-5-16,3 8 3 0,4-1-5 0,-3 0-6 15,0-4 0-15,4 3-5 0,3-4 0 0,-1-3-2 16,-2-1-3-16,5-2-4 0,-1-8-13 0,1-1-17 0,3-1-23 16,-2-5-29-16,3 0-45 0,1-7-51 0,2-2-52 15,-4-5-242-15,1-1-500 0,0-2 222 0</inkml:trace>
  <inkml:trace contextRef="#ctx0" brushRef="#br0" timeOffset="-72871.308">26504 12375 122 0,'7'-7'163'0,"-1"-1"-13"0,0-1-5 15,1 0-9-15,-1-1-2 0,-1 0-1 0,-2-2-5 16,1-1-1-16,-4 2 3 0,1-2 1 0,-5 4 1 0,2-4 2 16,-1 3-5-16,1 2-2 0,-5 0-1 15,3 1-1-15,-1 4-6 0,-4-1-9 0,2 4-4 16,-2 3-11-16,-5 1-6 0,2 4-11 0,-1 2-4 16,-1-2-8-16,4 5-9 0,-7 1 5 0,5 1-16 0,0-2-3 15,1 1-8-15,5-2 9 0,1-2-19 16,-1 1-7-16,2-6-8 0,3 2-6 0,0-2 4 15,-1 0-5-15,4-2 0 0,0-1 3 0,4 1-3 16,1-2-3-16,-7-1-4 0,13-6-4 0,-4 4-1 0,0-2-2 16,0-1 2-16,0 0 3 0,2 1-1 0,-5 0-1 15,2-1 2-15,-3 5-1 0,0-1-3 0,-5 1 7 16,13-2 1-16,-8 4-1 0,3-1-1 16,-3 4 1-16,3-1 0 0,-2 1-1 0,0-1 3 0,3-1-1 15,0 0-1-15,2-1-11 0,-1 1-23 0,0-1-27 16,2-2-35-16,0-2-34 0,2-1-45 0,3-5-23 15,-2 2-50-15,-1 0-130 0,3 0-413 0,-6 1 182 16</inkml:trace>
  <inkml:trace contextRef="#ctx0" brushRef="#br0" timeOffset="-72180.046">26849 12235 154 0,'0'-5'200'16,"0"5"0"-16,-1-7 2 0,-1 3 0 0,2 4-1 15,-4-3-1-15,4 3-7 0,-5-2-8 0,5 2-2 16,-8 0-8-16,8 0-10 0,-9 4-5 0,1 0-11 16,-1 2-10-16,2 2-12 0,-4 1 2 0,4 1-10 15,-4 4-12-15,4 0-5 0,-1 0-7 0,0 2-8 16,5 0-12-16,-1-2 6 0,0 1-23 0,5 0-3 16,-1-3-9-16,3 0-1 0,-1 1-10 0,3-4-7 15,1 2-4-15,1-3-5 0,3 0-5 0,1 0-15 16,3-7 5-16,-3 2-34 0,8-3-17 0,1 0-19 15,0-3-22-15,8-6-23 0,-10 0-16 0,1-2-10 16,0 2-5-16,3-6-5 0,-5 5-11 0,3-9-2 16,-7 6 8-16,3-8 8 0,-3 4 13 0,-4-6 13 15,-2 5 20-15,0 1 4 0,-2 0 26 0,1 0 19 16,-4 2 31-16,2 4 31 0,-3 3 30 0,3 1 18 16,-4-1 18-16,2 2 11 0,1 2 10 0,-2-2 4 0,-1 3 3 15,0-1-6-15,0 4 0 0,0 0 3 16,0 0 2-16,-6 13 7 0,2-5 4 0,-1 2 10 15,-3 5 0-15,3 3 8 0,-2-3 1 0,0 5 4 16,2-2 4-16,-1 0-4 0,1 7-7 0,-1-6-10 0,3-1-6 16,0 0-11-16,3 1-13 0,0-1-3 0,2-7-9 15,1 5-13-15,-2-4-11 0,3-1-2 16,0 0-8-16,1-5-11 0,0 4-4 0,1-5-3 16,4-1-18-16,0 1-10 0,0-2-7 0,0-3-20 0,-1 0-16 15,4-3-23-15,0-4-14 0,-3 2-6 0,7-5-9 16,1 1 0-16,-3-6-10 0,-2 1-2 0,-2 3-4 15,-1-5 2-15,0-1 7 0,-2 2 11 16,-6 2 7-16,1 2 11 0,-1 0 11 0,0 1 4 0,-2 0 9 16,0 5 11-16,2-2 11 0,-4 2 6 0,2 0 2 15,0 5 6-15,-5 0-1 0,5 0 9 0,0 0-1 16,-15 8 6-16,8 1 3 0,2 1 8 16,1 1 3-16,-3 5-6 0,2 0 6 0,1 1-2 15,3 1 0-15,-2-2 0 0,2 1-1 0,3-2 2 0,0 2-7 16,2-3 2-16,-2-2-5 0,3-2-1 0,1 0 2 15,1-3 2-15,1 0-1 0,-1 0-4 0,7-4 0 16,-5-1-4-16,5-5 1 0,-3 1-13 16,5-5-6-16,2-1-4 0,0-3-14 0,-1-1-12 0,-1-1-18 15,5-6-16-15,-1 2-26 0,-6 0-27 0,-2 0-34 16,1-7-39-16,-1 2-34 0,-4 5-184 0,-2-2-464 16,-1 2 206-16</inkml:trace>
  <inkml:trace contextRef="#ctx0" brushRef="#br0" timeOffset="-71726.672">27359 12001 89 0,'0'-8'203'0,"0"2"-12"0,-1 0-8 16,1 1-8-16,0 1-3 0,0 4-9 0,0-4-10 15,0 4-11-15,0-4-3 0,0 4 9 16,0 0 0-16,0 0-1 0,1 17-4 0,2-7-3 16,-2 3-5-16,3 2-3 0,-2 5-7 0,1 0-10 0,2 6-4 15,-1 1-21-15,1 0 3 0,0 1-18 16,3-3-2-16,-3 1-3 0,0 0-10 0,-2-6-1 0,3 2-15 16,-3-3-2-16,-1-2-4 0,3 0-4 0,-1-1-6 15,-2 0-8-15,0-4-21 0,0-1-19 0,1-2-22 16,-2 0-13-16,0 0-19 0,1-4-16 0,0 1-23 15,-2 0-18-15,0-3-25 0,2-1-28 0,-2-2-12 16,4 3-50-16,-4-3-150 0,0 0-428 16,0 0 190-16</inkml:trace>
  <inkml:trace contextRef="#ctx0" brushRef="#br0" timeOffset="-71342.599">27355 12533 50 0,'-5'-1'186'15,"4"-3"-25"-15,1 4 2 0,-3-7-24 0,3 1-11 16,3 0-12-16,-2-2-16 0,3-2-9 0,1-1 2 15,3 2-11-15,-2-7-3 0,2 2 5 0,0-1 1 16,-2 1 4-16,1-1 0 0,0 0 5 0,-3 4 5 16,-2 3 1-16,1-2 5 0,0 4-11 0,-1 1 0 15,-1 0-4-15,3-1-4 0,-3 2 3 0,1 2-17 16,-1-1-8-16,-1 3-10 0,2-2-3 0,-2 2-3 16,0 0-8-16,0 0-4 0,0-7-3 0,0 7-5 15,0 0-4-15,0 0-5 0,0 0-8 0,0 0-7 16,0 0-6-16,-10 9-8 0,10-9-7 0,-5 5-15 15,1-1-11-15,1-1-9 0,-1 0-10 0,-2-1-23 16,3 1-12-16,-4-3-25 0,7 0-26 0,-9 5-22 16,6-4-30-16,-4 2-139 0,3-3-367 0,-2 2 164 15</inkml:trace>
  <inkml:trace contextRef="#ctx0" brushRef="#br0" timeOffset="-70439.88">27510 12504 7 0,'0'0'122'0,"5"-5"-1"0,1 0-6 0,-2 3-17 16,1-3-10-16,4-2-8 0,-1 2-5 0,1 0-6 15,0-5-14-15,5 0 1 0,-5 1-3 0,4-2-4 16,-2 3-10-16,-1-4-2 0,-1 2-1 0,3-3-7 16,-2 2-1-16,0-2 3 0,-2-2 3 0,-3 1 0 15,0 2 10-15,0 0-3 0,-3 3 15 0,-1-3 13 16,0 3 8-16,-2 1 10 0,1 2 3 0,-1 2 0 15,-1-1-3-15,0 2-3 0,-2 1-8 0,4 2-5 16,-7-1-1-16,-1 4-5 0,1 3 3 0,-1 1 1 16,3 5-3-16,-2-3-2 0,-1 7-4 0,3-2-2 15,-2 2-3-15,1 1-10 0,1-2 2 0,3 2-7 16,-1 0-3-16,2-5-1 0,1 2-8 0,0-2 0 16,2-1-5-16,1-2 0 0,-1 1-5 0,2-3 0 15,0-2-6-15,1 2-1 0,0-3-2 0,2-3 1 16,1 1 0-16,1-3-5 0,4 0 3 0,-3-2-2 15,3-2-4-15,-2-3-4 0,6 2-2 0,-4-6-2 16,1 0-4-16,-1-1 1 0,-2-1-8 0,1-2-10 16,-4 1-4-16,2-2 0 0,-5 1-3 0,-1-2-2 15,0-9 4-15,-3 10 1 0,-4-1 4 0,2 2 9 0,-1 5 1 16,-1 1 3-16,0 2 4 0,-2 1 7 16,5 2 4-16,-6-3-4 0,2 4-1 0,0 2 3 15,-1 1-6-15,5 1 3 0,-5-2-4 0,5 2-1 16,0 0-5-16,-9 8-1 0,8-6-10 0,-2 2 0 15,3 2-3-15,3-1 0 0,-2-1-3 0,3 1 6 0,-2 0 1 16,2 2 3-16,0-2 2 0,1 0 2 0,3 2-1 16,1 0 4-16,-1 1-1 0,-1 1 5 15,1-1 1-15,2 1 3 0,-2 3 0 0,-1-4 6 16,2 4 0-16,-1 2 7 0,-2-2 5 0,3 2-2 0,0-1 4 16,-4-1 4-16,2 0-4 0,-3-4 2 15,1 2-1-15,-1 1 0 0,1-1-3 0,-2-3-3 0,1-1-1 16,-2 0 1-16,0-3-4 0,-1 1 2 0,2 2-5 15,-2-2 1-15,3-2-1 0,-4-2-1 0,2 2 0 16,-2-2 0-16,2 6-4 0,-2-6 2 16,4 2-5-16,-4-2-6 0,0 0-9 0,0 0-19 0,11-9-26 15,-7 4-29-15,1-3-23 0,0 1-24 16,4-5-35-16,-4 7-136 0,3-7-339 0,-3 3 151 0</inkml:trace>
  <inkml:trace contextRef="#ctx0" brushRef="#br0" timeOffset="-68407.946">28021 12351 29 0,'4'-3'178'0,"1"-3"-16"0,3 1-16 16,-1-3-14-16,0 1-13 0,-1 0-8 0,4-3-14 16,-3 1-7-16,0 0-11 0,0-2-6 0,-1 1-9 15,-1 3-1-15,0 1 3 0,-2 0 9 0,-1-1 11 16,-2 2 10-16,0 0 11 0,0 1 2 0,2 0 1 15,-2 4-3-15,0 0-12 0,0 0-3 0,-9-1-5 16,-3 8-6-16,3 0-1 0,-3 5-1 0,-4 0-9 16,2 2-4-16,0 0-6 0,-1 2-5 0,1-1-19 15,1-1 0-15,-4 1-5 0,7-3-3 0,2-2-5 0,3-1-1 16,-3-1-4-16,4-1-6 0,2-2-5 16,-3 1-7-16,5 0 0 0,0-2-3 0,0-4-2 15,4 3-7-15,-1-1-7 0,-3-2-1 0,0 0 0 16,16-5 1-16,-11 1-4 0,4-1 5 0,-5 2-3 15,5-1 3-15,-3 1-1 0,-2 0 5 0,3-1 3 0,-5 3-3 16,5-1 1-16,-2 0 6 0,-5 2-3 16,0 0 0-16,11 2 5 0,-4-1-1 0,-2-1-2 15,-1 2 5-15,1 0-2 0,-2 0 2 0,4-1-2 0,-1 0-8 16,2 0-15-16,0 1-14 0,-1-4-21 0,2 2-14 16,4-1-13-16,-4 0-11 0,3-4-10 15,0 2 0-15,-2-4-3 0,2 0 6 0,2-1 4 16,-5 0 0-16,5-4 9 0,-8 4 10 0,7-5 10 0,-3 3 9 15,-2 2 9-15,0-8 9 0,0 1 12 0,0 0 4 16,-3 0-5-16,2-2 19 0,-2-1 10 0,-2 1 11 16,-2-10-6-16,1 1 17 0,2 2 12 0,-5 3 4 15,1-4 4-15,0 4 14 0,-3 3 23 0,2 1 23 16,-1 6 14-16,2 1 8 0,-2 3 6 0,4-1-10 16,-4 3-6-16,1 3-6 0,1 2 3 15,0 0 4-15,-5 10 0 0,1 0 0 0,0 9-1 0,-2 5-8 16,3 3 0-16,-3-1-7 0,5 3-4 0,-6-2-1 15,7 4-7-15,0-5-1 0,0 4 3 0,0-4-18 16,3 0-7-16,1-1-7 0,-3-8-7 0,2 2-9 16,3-4 8-16,-5-3-9 0,3 0-4 0,0-2-9 15,0-2 0-15,-1-2-9 0,1-2-4 0,0 2-13 16,2-5-8-16,-2 1-10 0,3-2-12 0,2-3-13 16,1 1-11-16,1-5-6 0,-2-1-9 0,5-4-6 15,-1 3-10-15,-3-6 2 0,4-3-4 16,-6 1-1-16,2 1 14 0,-1 2 15 0,-4 0-1 0,2 2 11 15,-2 4 8-15,-4 1 3 0,4 0 19 0,-2 3 7 16,-1-2 4-16,2 3 2 0,-1 1 16 0,-3 2 16 16,0 0 16-16,0 0 12 0,6 8 0 0,-2-2 3 15,-3-1-6-15,2 3-1 0,-2 2-6 0,1 0-2 16,1 1-4-16,-2 1-1 0,1-3-6 0,0 1-2 0,1 5-1 16,-2-9-1-16,0 5-6 0,1-2-4 15,-1-3 2-15,2 0-3 0,-2 1-2 0,1-3-3 16,1 2 0-16,0-4-3 0,1 1 1 15,-4-3-9-15,8-2-6 0,-8 2-4 0,11-7-5 0,-1 2 1 16,-4-2 2-16,0-1 1 0,0 1 0 0,-1 2 5 16,-1 0 1-16,2 2 0 0,-2-2 1 0,0 4 1 15,-1 0 3-15,-3 1 5 0,8-4-2 0,-8 4 11 16,0 0 9-16,11 5 4 0,-7 0 8 0,4 2 5 0,-4 0-4 16,-1 3-1-16,3-1 0 0,0-1-6 0,-1 1-3 15,-1-2 2-15,1 3-4 0,-1-3 0 16,1-2-6-16,0 2 0 0,-1-2-2 0,-1 0 0 15,-1-2-1-15,5 0-3 0,-3 1 0 0,1-4-4 16,1 1-13-16,-6-1-4 0,12-5-7 0,-3-1-2 16,-2 0-10-16,-1-1 0 0,0-2-5 0,1 0-2 0,-2-2-3 15,3-4-3-15,-4 0-7 0,-2 2 0 0,2-6-1 16,-2 1 11-16,-2-2 4 0,-3 5 3 16,0-4 7-16,1 7 3 0,-2 1 8 0,-4 2 7 0,3-1 11 15,-1 3 0-15,-2 0 13 0,3 4 1 0,-5-1 5 16,1 3 2-16,-1-1 7 0,-3 4 2 15,0-1 5-15,-1 3-6 0,1-1 5 0,-1 1-4 16,4 0 5-16,-8 4-6 0,7-2-2 0,0-2-4 0,-1 2-2 16,3-2 2-16,-2 0-6 0,4-3-2 15,2 2 3-15,0 0-5 0,1 1-1 0,1-2-2 0,3-2-2 16,-5 3-1-16,4 0-2 0,1-3 9 16,0 0-5-16,-2 3 3 0,2-3-1 0,0 0 1 0,7 3 0 15,-7-3 3-15,0 0 2 0,12-1 8 0,-5-1-6 16,1 0-3-16,-2 0 3 0,2 2 3 0,5 0 1 15,-3-3 5-15,0 2 5 0,5 2 0 0,-3-1-2 16,-1 3-4-16,2-3 0 0,1 1-5 0,0 1 0 16,-1 1-2-16,2-2-4 0,-3 4-3 0,1 0 4 15,-2 0-2-15,-1 0-1 0,2 2-3 0,-3-2 5 16,-1 2-5-16,2 0-1 0,-3-3 0 0,2 7-2 16,-1-6-1-16,-2 0 0 0,-1-1-3 0,1 1 0 15,0 0 5-15,-2-1-4 0,-1 0 0 0,0 0-5 16,2 0 6-16,-1-1-1 0,0-1 1 0,-4-2-6 15,1 3 3-15,-1-3 2 0,4 3 7 0,-4-3-10 16,4 4-2-16,-4-4 3 0,1 2-3 0,-1-2 0 16,0 0-4-16,0 0 0 0,0 0 1 0,0 0-4 15,0 0 11-15,0 0-8 0,10-6-2 0,-10 6 0 16,3-3 0-16,-3 3 0 0,1-5 12 0,2 0-14 16,-1 1 4-16,0 1 1 0,0-4-1 0,2 4 0 15,1-4 4-15,-1 4-2 0,1-3 1 0,-1 1 1 0,1 0-4 16,1-2 7-16,2 3-5 0,-2 0 1 15,1 0 1-15,-1 1-5 0,2 1 15 0,-2-1-13 16,2 2 6-16,-2 1-1 0,-6 0 7 0,15 1-6 16,-7-1 0-16,-3 3-4 0,3 1-2 0,-1-1 4 0,1 3 2 15,0-2 2-15,-3-3-5 0,3 4 2 16,-3-1-1-16,4 0 1 0,-4-1 2 0,0 1-2 16,4-2 1-16,-1 1-1 0,-2-1 6 0,3-1-4 15,-1 1 0-15,1-2-2 0,-3 2-2 0,6-4 12 0,-1 2-11 16,-2-1 1-16,0-1 0 0,1-3 1 0,-1 3-6 15,0-2 6-15,0 1-1 0,1-2-5 0,-3-4 3 16,0 4 12-16,-1-3-13 0,2 1 2 0,-4-5 1 16,0 2-2-16,1-1 3 0,-3 1-1 15,0-2 4-15,-2-1-5 0,0 2-4 0,0 1 8 0,0 2-1 16,1-2 5-16,-2 4 3 0,2 1 8 0,-1 0-7 16,0-1-3-16,-1 2 4 0,1 4-7 15,0 0 1-15,0 0 9 0,0 0-12 0,5 12 1 0,-3-5 1 16,1 3-2-16,2 0 6 0,-1 2-6 0,1 3 3 15,-1 2 0-15,5-2-1 0,0 1 1 0,-1-1-1 16,-3-4-1-16,0-1-5 0,1 3 8 0,-2-5-3 16,1 0-2-16,-2-3 5 0,-2 3-7 0,4-4 3 15,-3-1 0-15,-1 2 7 0,-2-1-12 0,1-4 7 16,-9 3-17-16,2-1-15 0,-7-2-24 0,-4 0-26 16,-3 0-28-16,0-5-36 0,-10 2-50 0,3-6-39 15,-2 0-243-15,-2-2-510 0,-3-2 226 0</inkml:trace>
  <inkml:trace contextRef="#ctx0" brushRef="#br0" timeOffset="-68228.373">28717 11997 135 0,'0'0'252'0,"0"0"-25"0,0 0-24 0,6-8-19 15,-6 8-29-15,0 0-43 0,-2-3-50 0,2 3-62 16,-2-7-52-16,2 7-62 0,-8-6-80 0,3 3-211 16,-5 1 94-16</inkml:trace>
  <inkml:trace contextRef="#ctx0" brushRef="#br0" timeOffset="-68042.869">27749 12102 9 0,'-12'3'247'16,"7"0"-28"-16,0 1-22 0,4-2-22 0,1-2-17 15,10 3-15-15,0-3-13 0,12-1-13 0,9 0-12 16,3 0-19-16,3-4-28 0,14 0-24 0,8 3-43 0,0 0-36 16,1-1-53-16,1 0-157 0,-1 0-276 0,2 0 124 15</inkml:trace>
  <inkml:trace contextRef="#ctx0" brushRef="#br0" timeOffset="-65875.326">24328 11812 79 0,'0'0'121'16,"-1"4"0"-16,1-4-5 0,0 0-2 0,0 0-3 16,0 0-10-16,0 0 0 0,6 4 3 0,-6-4-6 15,0 0-4-15,5 2-3 0,-5-2 1 0,3 4-1 16,-3-4-5-16,5 4 3 0,-2-1-4 0,-3-3-3 16,3 4-5-16,0-2-5 0,2 2-3 0,0 1-4 15,2 1-4-15,-1-2-2 0,-1 2-6 0,6-1-5 16,-2 3-3-16,2-3-2 0,3 2-2 0,1-2-4 15,6-1-7-15,0-1 1 0,5 0-6 0,1-2-1 16,2-2-1-16,4-2-3 0,-2-1-1 0,0-2-1 16,4-1-1-16,0-5-2 0,-2 2-3 0,2-5 2 15,-2 2-3-15,0-3-3 0,-1 0 0 0,0-3-1 16,-1 1 0-16,-4 1-2 0,-1-2-1 0,0-2 0 16,-3 0-2-16,-1-2 1 0,-1-1 1 0,1-2 0 15,-7-3 2-15,3-3-6 0,-1 0 3 0,-2 0 0 16,2-13-1-16,-2-1-1 0,-5 12 2 0,2-15-4 15,-4 3 0-15,1 2-1 0,-6-3 7 0,0-3-4 16,-3 3-1-16,-3-1 0 0,-2 4 0 0,0-2 2 16,0 11 0-16,-4-17-1 0,1 18 8 0,-1 1 15 15,-3-12 3-15,-2 13 5 0,1 2 1 0,-5 0 1 16,4 4 7-16,-4-3-6 0,-4 6-2 0,2 0 3 16,-3 3-1-16,1 1-3 0,-1 2 5 0,3 2-3 15,1 4-2-15,-6 1-7 0,1 0 3 0,2 5-8 16,-5 0 0-16,-5 4-2 0,2 0-3 0,3 3-4 15,-2 3 1-15,-1 0 0 0,-2 1-5 0,4 3 3 0,-5 3 0 16,1 2-6-16,0-1 1 0,0 3 2 16,-4 4 0-16,-8 4-3 0,12-2 1 0,-12 7-1 15,1 0 3-15,-2 5 3 0,0-1 5 0,4 3-2 16,0 3 4-16,1 2 2 0,1 1 0 0,3 2-3 16,3 1 2-16,2 3-4 0,5-3 4 0,1 5 0 15,1 1 0-15,9-1-4 0,-4 2-1 0,7 1 2 0,1 5-1 16,4 0 8-16,7 0-7 0,0-2 1 15,7-2 1-15,0 0-3 0,1-1 1 0,6-2 1 0,1-3 1 16,0-1 5-16,4-3-1 0,-4-12-1 0,5 0-1 16,8 8-1-16,-6-9 3 0,2-5 2 0,2-1-1 15,1-1 1-15,0-4-6 0,0 2-2 0,-1-3-1 16,1-5 5-16,-4 3-11 0,-5-9-4 0,1-2 6 16,-2-3 1-16,-2 2-2 0,-2-2-3 0,1-2-6 15,-2 0-13-15,-1-1-23 0,2-2-31 0,-3-3-37 16,-1-1-44-16,-1-3-54 0,-1-1-48 15,0-4-70-15,-5-1-186 0,0 3-549 0,-2-5 243 0</inkml:trace>
  <inkml:trace contextRef="#ctx0" brushRef="#br0" timeOffset="-52705.998">15909 5412 162 0,'-3'-3'206'0,"0"1"-10"16,3 2-15-16,-2-3-23 0,2 3-17 0,0-4-15 15,0 4-9-15,0 0-11 0,0 0-10 0,0 0-17 0,0 0-5 16,0 0-8-16,0 0-4 0,0 12-2 0,2 0 1 16,2 5 3-16,-1 7 0 0,-1 5-3 0,1 1 2 15,0 3-7-15,-2 3 4 0,1 0-8 16,1 1-2-16,-3 8-3 0,-3-10-5 0,3-2-3 15,3 1-2-15,-6 0-1 0,2-3-4 0,1-4-2 0,-2-1-6 16,-1-6 0-16,2-3 1 0,-1-5-7 0,0-1-2 16,1-3-4-16,-1-3-3 0,1 2-5 15,0-1 2-15,1-2-6 0,0-4-3 0,0 0-8 16,0 0 4-16,0 0-2 0,-3-14-4 0,4 2 1 0,2-5-2 16,1 0 4-16,1-8-4 0,-1 6-4 0,3-7 1 15,1-1-1-15,-2-1 0 0,-2 3 3 0,3-2-3 16,2 5 4-16,-6 3 2 0,1 8-3 0,0-1 4 15,0 1 2-15,1 1 0 0,-4 3 3 16,3 1-4-16,-4 1 3 0,3 1-5 0,-1 0-4 0,-2 4 4 16,0 0 4-16,0 0-3 0,0 0 4 0,0 0-3 15,0 0 4-15,-16 13-2 0,11-4-1 16,-1-1 1-16,1 4 2 0,0-2 3 0,0 3 1 16,1 3 2-16,-1 1 2 0,1 0 0 0,3 3-1 0,0-3-2 15,1 0 2-15,2 0 2 0,1-2 3 0,1 2-6 16,1 6 1-16,1-8 0 0,-1-2 9 0,2 1-8 15,-1-4-2-15,3 1 0 0,1-2 2 0,-1-2-3 16,0 0 0-16,5-3-11 0,-1 2-19 0,1-2-28 16,-1-4-32-16,1-2-34 0,3 0-25 0,0-4-37 15,-4 1-102-15,4-3-311 0,-2-1 138 0</inkml:trace>
  <inkml:trace contextRef="#ctx0" brushRef="#br0" timeOffset="-52535.931">16279 5796 33 0,'0'0'162'0,"4"-2"-14"16,-4 2-16-16,6-2-6 0,-6 2-17 0,7-4-11 15,-2 0-17-15,1 2 1 0,2 1-10 0,3-3-7 16,0 3-7-16,1-3-11 0,-1-1-18 0,-1 2-31 16,0-1-34-16,-2 2-41 0,-3-2-33 0,1 3-60 15,-6 1-184-15,4 0 82 0</inkml:trace>
  <inkml:trace contextRef="#ctx0" brushRef="#br0" timeOffset="-52369.377">16206 5955 154 0,'0'5'159'0,"4"-1"-7"16,-3 1-12-16,3 1-11 0,1-3-8 0,4 1-13 15,0 0-5-15,4-2-13 0,2 0-8 0,2-2-6 16,5-2-10-16,-2-1-22 0,-1-2-35 0,3 0-54 15,-3-2-48-15,0 0-124 0,-1-1-233 0,1-2 104 16</inkml:trace>
  <inkml:trace contextRef="#ctx0" brushRef="#br0" timeOffset="-51862.965">16610 5685 90 0,'0'0'216'0,"0"0"-18"0,0 0-19 15,0 0-16-15,5-4-8 0,-5 4-8 0,10-3-13 16,-6 3-11-16,5 0-14 0,-4 2-8 0,9-4-8 0,-5 4-10 16,-1-2-7-16,2 1-9 0,-2 1-3 15,-2 0-7-15,2 0-3 0,-2 1-7 0,-2-1-2 16,1 4-2-16,-5 0-3 0,0 2-2 0,0 4-1 15,-4 0-3-15,-6 0-7 0,1 3 1 0,0-1-1 16,-5 1-5-16,4-4-1 0,-3 2-3 0,-1-1 0 0,6-3-3 16,-5 1 2-16,2-3-5 0,3 0 5 15,1 1-9-15,1-3 1 0,0 0-3 0,3-1-2 16,0 1-3-16,0-2 2 0,5 1-1 0,-2-4-1 16,0 5-1-16,2-2 1 0,2-2 0 0,1 3-2 15,4-4-1-15,1 1-1 0,3 0 3 0,-1 2 0 16,0-2 0-16,2 2-3 0,-1-3-1 0,0 4-4 15,0-1 2-15,-3 0-7 0,0-1 3 0,-1 1-1 16,0 1-1-16,-5-1-3 0,5 0 6 0,-8 1 2 16,2-3 0-16,-2 5 2 0,-1-1 3 0,-1-2-4 0,-3 2 5 15,-2 2 0-15,2-2 1 0,-4-1 0 16,2 2 6-16,-6 1 2 0,6-2 1 0,-3-1 4 16,-4-1-1-16,3 4 4 0,-2-4-1 0,-2 4-1 15,4-5 5-15,0 3-4 0,-2-3 2 0,3 3-2 0,2-5-4 16,-1 4 3-16,2-3-3 0,1-1-11 0,1 2-27 15,-2-1-46-15,6-1-65 0,-6 0-60 0,6 0-183 16,-6-5-413-16,6 5 183 0</inkml:trace>
  <inkml:trace contextRef="#ctx0" brushRef="#br0" timeOffset="-47441.326">17423 5458 4 0,'-4'-5'97'0,"0"-2"-4"0,1 2-4 16,-1 0 0-16,-2-2-5 0,0 3 0 0,-1-1-1 0,1 1-9 16,-3 4-2-16,3-2 1 0,-6 4-3 15,2 1 5-15,-3-1-2 0,-1 7 0 0,0 2 4 16,-1 1 4-16,-4 7-8 0,0 3 7 0,3 4 7 16,-2 2-11-16,3 4 0 0,-3 13-8 0,6-11-3 0,-1 9-4 15,5-11-7-15,0 1 0 0,4 1-6 0,2-3-6 16,-2-1-1-16,8-1-3 0,-4-3-5 15,5 0-10-15,1 0 5 0,2-2-8 0,-3-7-1 16,8-2-2-16,-3 1-4 0,0-3-1 0,4 0 0 16,0-4-1-16,0-6 0 0,4 4-3 0,0-2-3 15,1-5-14-15,3-3 2 0,0-3-13 0,5 1-14 16,-7-5-18-16,-1 2-11 0,2-1-20 0,3-5-7 16,-7 2-1-16,2-1-9 0,2-1-3 0,-6 2 8 15,1-4-3-15,-3 2 16 0,-3-3 11 0,0-1-3 16,-2 6 12-16,0-5 3 0,-2 1 16 0,-1 2 11 0,-1 2 20 15,0 0 21-15,-4 2 17 0,2-3 10 0,-3 5 14 16,0-2 12-16,-2 3 12 0,2 0 6 0,-3 2 9 16,2 0 1-16,-2 0 1 0,0 1 2 0,0 1 1 15,4 3-6-15,-14 0-4 0,5 4-5 0,3 2 0 16,-2 0-4-16,-1 2-6 0,-5 5 0 0,5 4-4 16,0 1-5-16,-1-2-7 0,2 1 0 0,1 1-7 15,0-1-5-15,2 3-3 0,0-2-3 0,1-3-3 16,3-4-6-16,0 10-1 0,-1-9-3 0,2-2-4 15,2 0-2-15,-2-3-3 0,1 1-3 0,2-2-3 16,-1-2 0-16,1 2 3 0,1-4-3 0,0 1-2 16,-4-3 0-16,12-3-3 0,-6-1-3 0,7-1-1 15,-4-2-3-15,0-1-3 0,0 2-5 0,0-5-5 16,1-1 2-16,-2 5-1 0,1-3 0 0,-3 1 1 16,1 2 1-16,-5 3 1 0,2-1 1 0,1 1 1 15,-1 2 6-15,-3-1-1 0,-1 3-3 0,0 0 4 16,0 0 3-16,13 7-2 0,-8-1 0 0,-2-4 2 15,2 5-2-15,-1 0 3 0,2-1 0 0,-1 4 0 16,-1-4-1-16,1 4 3 0,0-3-4 0,3 0 1 16,-3 1-2-16,0-1-1 0,0-2 4 0,-1 0 1 15,2-2 2-15,-4-2-1 0,3 2 0 0,-5-3 2 16,7 1-1-16,-7-1-2 0,8-4 2 0,-4 0-1 16,2-1 0-16,1-2 3 0,-1 2-1 0,-2-3 0 15,1-1 0-15,-1 1-3 0,-3 1-2 0,4-3 4 16,-5 0 0-16,0-3 1 0,4 4-3 0,-7-2 4 15,2-1-1-15,0 1 0 0,-4 3 0 0,1 3-3 16,0-6 3-16,-1 5 5 0,1 1-5 0,2 1 2 16,-3 0 1-16,0 0-2 0,1 1 0 0,1 1 0 15,-1-1-3-15,4 3 0 0,0 0-3 0,0 0 6 16,0 0-4-16,0 0-1 0,-9 8-6 0,9-6 0 16,0 3 2-16,2 0-1 0,-1 0-3 0,1-1 4 15,2 1-2-15,1 3 0 0,1-3 1 0,1-1 2 16,0 6-3-16,0-5 5 0,1 2-4 0,3 0 2 15,-3 0 2-15,2 0-2 0,2-3 1 0,-2 3 2 16,-1 0 0-16,1 3 0 0,-1-3 2 0,3 0-4 16,-2 0 0-16,-1-1 5 0,-1 3-3 0,0-5-1 15,0 4 4-15,-2-3-2 0,1 0 0 0,-2-1 1 0,3 0-4 16,-3 1 6-16,0-2-2 0,-1 0-4 16,2-1 1-16,-3 1 1 0,4-2-3 0,-7-1 4 15,9-1 2-15,-4-2-7 0,3 0 5 0,0-1-1 16,-1-2-1-16,2 0-2 0,-1-1-1 0,2-3 1 15,-1 0-3-15,-1 0-1 0,3-4 2 0,1 2 2 0,-4-3-5 16,-1 1 1-16,-1 0-1 0,-2-2 2 16,2-1 0-16,-5 7 1 0,1-3 0 0,-2 1 4 15,0 2-2-15,0-1 3 0,-1 1-2 0,-1 3 3 16,-1 1 0-16,0 0 4 0,1 1 1 0,-2 0 8 16,0 2 2-16,-1 0-2 0,1 1 2 0,4 2 6 15,0 0-7-15,-14 7 1 0,10-4 1 0,-1 4-2 0,-1 0-1 16,2-1-1-16,0 3-1 0,3 3 4 15,2-3 0-15,-1 1-7 0,0 0-2 0,0 0 1 16,4-2-2-16,1 2-2 0,3 1 3 0,-3-5-9 0,3 4 4 16,2-5 7-16,0-2-9 0,0 3 2 0,2-2-14 15,-1-2-35-15,-1-2-49 0,2 0-68 0,-2-1-242 16,0-1-440-16,-2-3 196 0</inkml:trace>
  <inkml:trace contextRef="#ctx0" brushRef="#br0" timeOffset="-46508.13">17981 5664 135 0,'0'-5'143'16,"-1"-2"-10"-16,-2 1-14 0,3 2-6 0,0-4-9 16,0 1-5-16,0 0-9 0,3 0-6 0,-2 2-7 15,2 1-3-15,-2-2-9 0,-1 1-3 0,2 3-1 16,-2-1 4-16,0 3 2 0,4-5-10 0,-4 5 0 15,0 0-1-15,0-4-5 0,0 4 0 0,0 0 11 16,0 0-4-16,9 12 4 0,-6-6 6 0,1 5 5 16,1 3-3-16,0 5 1 0,-1 0 5 0,2 7-5 15,-1 2-2-15,-1-1-2 0,1 2 4 0,-2-3-11 16,2 3-4-16,-4-5-3 0,3 3-2 0,0 0-3 16,-3-1-5-16,2-9-4 0,-1 3-4 0,0 0-6 15,0-2 0-15,2-2-4 0,-1-4-2 0,-2-2-4 0,1 1 0 16,1-6-2-16,-1 2-3 0,0-2-1 15,-2 1 5-15,1-3-6 0,0 0-2 0,0 1 7 16,-1-4 2-16,0 0-1 0,0 0 3 0,0 0-4 16,0 0-1-16,2-15 8 0,-4 6-14 0,2-3 3 15,0 0-3-15,-1-5 0 0,-1-1-2 0,0-2-4 0,0-4 2 16,-3-3 0-16,0 3-1 0,0-3-2 16,-2 0 0-16,3 3 0 0,-1 5 3 0,0 0-1 15,0 3 9-15,1 3 6 0,2 3 8 0,-2-2 8 16,1 5-4-16,-1 1 2 0,3 2 0 0,0-3-7 0,-2 5 2 15,3 2-7-15,0 0 0 0,0 0-5 16,-5 15 0-16,5-4 0 0,4 6-6 0,-3 1 4 16,2 2 1-16,-1-2-2 0,2 1 0 0,3 7-2 15,0-2 2-15,1 1-3 0,1-2 1 0,-3-5-6 16,2 2-1-16,1-3-2 0,0 1-1 0,0-2 1 0,-2-3 1 16,1-3-6-16,-3 0-16 0,0-3-14 0,-2 0-20 15,1-4-26-15,0 3-34 0,-2-3-29 16,-2 0-52-16,2 1-30 0,-2-4-60 0,0 0-180 15,0 0-501-15,0 0 222 0</inkml:trace>
  <inkml:trace contextRef="#ctx0" brushRef="#br0" timeOffset="-45184.739">17406 6382 65 0,'-2'-6'169'0,"-1"0"-6"16,0 1-14-16,0-2-9 0,0 2-9 16,-1-2-11-16,-1 2 1 0,0 0-3 0,-1 1-2 0,2 0-8 15,-4 0-11-15,0 4-7 0,1 0-5 16,-2 2-7-16,-3 3 2 0,1 2-6 0,-2 5 3 0,-3 3-1 15,-1 4-5-15,0 5 0 0,1 1-7 0,0 4-3 16,2-1-3-16,-1-1-4 0,7 2-5 0,0 3-6 16,2-1-3-16,4-4-6 0,2-1-1 0,0-6-3 15,2 4-4-15,2-5-2 0,1 1-3 0,3-5-3 16,0 2-5-16,3-5 1 0,2-1-2 0,-1-4-3 16,4-1-1-16,2-2-3 0,-2-1 4 0,3-3-6 15,3-3-3-15,0-2-14 0,-3-4-6 0,5-3-14 16,-7 2-7-16,6-7-2 0,-7 2-2 0,-1 1 2 15,-2-1 5-15,0-1 1 0,-2 0 5 0,-2-1 4 16,-2 0 3-16,-2 1 2 0,-2-1 1 0,0 0 5 16,-1 5 2-16,-2 0 1 0,0 0 8 0,0 3 9 15,-2 1 5-15,-1 2 2 0,-1 2 2 0,2 2 1 16,2 2-2-16,0 0 4 0,-17 7 9 0,8 3 0 16,-3 2 6-16,0 3-2 0,0 1 0 0,-3 6 0 15,2 0-1-15,3-5-1 0,1-3-3 0,0 3-2 16,4-2-2-16,0 0 0 0,-1-4-5 0,4 0 2 15,1-2-5-15,1 1-3 0,1-5-1 0,1-1 0 16,0 2-3-16,4-4-1 0,-1-2-2 0,1 2 5 16,1-6-5-16,1 1-1 0,2 0-2 0,-1-2-2 15,0-1 4-15,1 0-6 0,-5 1 0 0,2 1 1 16,-1-1 0-16,-1 3 3 0,-1-1 0 0,1 2-1 16,0-1 4-16,-5 2 0 0,11 2-6 0,-11-2 3 15,10 1 0-15,-4 2 0 0,-2-2 2 0,1 3 1 16,0 0-3-16,4-2 2 0,-5 1 0 0,1-1-1 15,3 0 1-15,-2-2-3 0,2-2-1 0,-2 2 8 0,3-2-6 16,3-3 2-16,-3-2-4 0,1 1 4 0,-1-3-3 16,2 1 1-16,-3 1-1 0,6-4-2 15,-5 1-1-15,-1 0 1 0,-1 1 0 0,1 1-2 16,-2 0 3-16,-1 4-1 0,-1-1-3 0,0 3 6 0,-1-1-2 16,-3 3 0-16,7 0 1 0,-7 0 2 15,9 6 1-15,0 1 0 0,-4 0 2 0,4 3 0 16,-1-1-1-16,-2 0-1 0,2 2-1 0,2 0-1 0,-2-3-1 15,0 2 6-15,-2-1-2 0,4-1-3 0,-1-4 2 16,-4 1 0-16,2 0-2 0,1-3 4 0,3 1 0 16,-5-3-8-16,3-2-22 0,-3 0-15 0,3-4-26 15,1 1-18-15,-2-1-27 0,1-2-17 16,-1 1-32-16,0-4-22 0,-1 2-121 0,-3-4-331 0,1 2 147 16</inkml:trace>
  <inkml:trace contextRef="#ctx0" brushRef="#br0" timeOffset="-44741.399">17958 6527 142 0,'0'0'152'16,"0"0"-10"-16,0 0-2 0,0 0-3 0,14-3-11 15,-6 0-4-15,2-1-10 0,0 2-8 0,1 0-3 16,1 0-3-16,0-1-10 0,2 0-9 0,-1 1-6 15,-2 2-3-15,2 0-11 0,-3 0-6 0,0 0-4 16,-2 2-4-16,-3 1-6 0,4 4-2 0,-4-2-1 16,-1 2-1-16,-4 3-4 0,2 2 5 0,-4 0-5 15,2-2-3-15,-4 6-4 0,-2 0 3 0,1 1 0 16,-3-1-1-16,0-2 1 0,1 1-2 16,-1-1 1-16,2-2-3 0,2 0-3 0,-4 0 0 0,4-4-3 15,-1 3-3-15,3-5 1 0,0 2 1 0,0-2-2 16,2 1-2-16,1-1 1 0,0 1-4 0,3-4 3 15,1 1-2-15,4-4 5 0,4 0 0 0,0-2 0 16,5 0 2-16,3-4-7 0,7 0 5 0,-2-3 5 16,7 1 8-16,-2-3 4 0,-2 2-1 0,3-4 2 15,0 3-1-15,-7-1-5 0,0 1-3 0,-3 4 0 16,-3-1-2-16,-2 1-5 0,-5 2 3 0,0-2-6 16,-4 1 3-16,-2 4-2 0,2-2-2 0,-3 1-1 0,-1 1 3 15,-4 1-3-15,5-3-7 0,-5 3-14 16,2-2-20-16,-2 2-25 0,0 0-37 0,0 0-34 15,0 0-33-15,0 0-25 0,-19 0-54 0,9 2-123 16,2 1-389-16,-2 0 172 0</inkml:trace>
  <inkml:trace contextRef="#ctx0" brushRef="#br0" timeOffset="-43549.104">17708 7335 82 0,'0'-6'125'0,"0"-1"-20"15,-2 0-1-15,1-1-14 0,1 0-7 0,-5-1 0 16,1-2 2-16,0 2 3 0,-3 1-4 0,-1-1 4 16,-1 1 5-16,1 1-7 0,-2 2 1 0,1-1-2 15,0 3-3-15,0 1-4 0,-2 2-7 0,1 2-1 16,-3 6-7-16,-4 0-2 0,2 2-2 0,-2 5 0 16,-1 5-2-16,0 1-7 0,3 2 1 0,0 4-6 15,0 0 0-15,4-2-5 0,0 3-1 0,2 0-5 16,1-2-3-16,4 0-3 0,2 2-5 0,2-2-4 15,1-5 1-15,2-1-1 0,2-3-4 0,1 0-4 16,2-1 1-16,3-3-3 0,1-1-5 0,3-4-1 16,0 1-3-16,3-4-3 0,-1-3-5 0,-2-2-9 15,3-2-8-15,0 0-8 0,4 2-1 0,-7-10-1 16,4 4 1-16,-1-4-6 0,-1 1 2 0,-1-2 8 16,1-2-3-16,-2 0 4 0,-2 0 0 0,0-1 8 15,-2-1 0-15,-3-2 0 0,0 7 4 0,-2-2 8 16,-2-1-1-16,-3 4 5 0,3 0 13 0,-4 5 7 15,1-3 10-15,-1 3 4 0,0 4 0 0,-5-3 5 16,5 3 0-16,0 0 3 0,-19 14 5 0,11-8 2 0,-3 9 3 16,-1-2 3-16,0 0 1 0,0-3-3 15,1 5 2-15,0-3-4 0,1 0-2 0,2-3-5 16,1 0-6-16,2-2-1 0,0-1-7 0,2 0-5 16,1-3-7-16,-1 4 0 0,2-5-6 0,1-2-3 0,-2 7-1 15,2-7-5-15,0 0-2 0,0 0-7 0,0 0-3 16,0 0-8-16,16-13-2 0,-10 7 3 15,-1 1 2-15,2-3 0 0,-2 3 5 0,2 0-3 0,-2 2 5 16,-1-1-1-16,1 1 3 0,1 2-1 0,-3-1 2 16,-3 2 0-16,13 1 1 0,-8 0 2 0,0 0-2 15,-1 1 4-15,4 0 0 0,-2-1 0 0,-1 1 1 16,3 1 0-16,-3-2 1 0,0 1 1 16,4-2-1-16,-9 0-3 0,12 0 3 0,-6-2 1 0,7-2-3 15,-4 0 4-15,-1-2 0 0,3-1 3 0,-1 1-4 16,-1-1-3-16,1-3-1 0,-2 2 2 0,1-2-9 15,-2 0-5-15,-1 2-1 0,-1-1 2 0,1 0-3 16,-4-1 4-16,1 2 1 0,-3 2 0 0,2-4 3 16,-2 3-3-16,0 1 5 0,0 0 3 0,-2 1-2 15,2 2 3-15,-1-1-1 0,1 4-5 0,0-5 5 16,0 5 0-16,0 0 1 0,0 0 2 0,4 12 0 16,-3-2 6-16,3-3-6 0,1 6 3 0,4 2 2 15,-4-6-5-15,3 3 0 0,-2 2 6 0,3 1 0 16,1-1-4-16,-2-4 3 0,1-2 1 0,-1 0 1 15,1-1-1-15,-3 0 0 0,4-1-2 0,-1-1 1 16,2-2-2-16,-4-1-4 0,2-1 2 0,-1-2 1 16,1 2 3-16,0-5-9 0,-2 2-3 0,2 0-23 15,-4-1-18-15,3-3-17 0,-2 2-13 0,0-3-21 16,-3-1-13-16,1 0-10 0,0-2-14 0,-4-1-16 16,0 0-80-16,0 0-254 0,-2-2 112 0</inkml:trace>
  <inkml:trace contextRef="#ctx0" brushRef="#br0" timeOffset="-42733.969">18306 7218 23 0,'6'-8'145'0,"3"0"-1"0,0 1-9 0,1 2-2 0,-1-1-3 15,5 1-7-15,-5 1-11 0,5 1-5 16,-1 2-13-16,2 2-7 0,-2 1-8 0,-4 2-12 0,5 2-6 15,-5 0 5-15,0 5 3 0,1-2-6 0,-2 5 5 16,-4-2-3-16,0 2-7 0,-4 3-6 16,0-1 1-16,-2 1-5 0,0-1-4 0,-3 0 0 0,-2-1-3 15,2-2-3-15,-4-1-1 0,3-1-3 0,-2-1-1 16,0-1-3-16,5-3-5 0,-4 1-2 0,3-2-2 16,-1 0-4-16,4-1-4 0,-3-1-2 0,3 0 2 15,1-3-2-15,-3 5-5 0,2-3 0 0,1-2 0 16,0 0 0-16,0 0 2 0,0 0-7 0,0 0 2 15,0 0 2-15,0 0-5 0,0 0 2 0,15-5 1 16,-11 4-3-16,3-2 1 0,-1 2 0 0,-1-2 2 16,4 2-3-16,-2 0 4 0,3 1-1 0,-3-2-3 15,2 4 0-15,3-2-3 0,-2 1 3 0,-2 0-2 16,1 3 3-16,1 2 0 0,-1-1 1 0,0 0-1 16,0 2-1-16,-2 1 0 0,-2 0-3 0,3 2 6 15,-4 0-5-15,0 1 0 0,-2-1-5 0,-2-1-2 16,0 4-1-16,-2 2-1 0,-2-5-2 0,0 7 0 15,-1-7-4-15,1-1 8 0,-4 2-2 0,1-2 0 16,-5 3 4-16,3-4-3 0,-1 1 6 0,-1-2-1 16,-2 2 2-16,0-2-7 0,0-3 14 0,-2 4-2 15,5-2 3-15,-3-2 0 0,0-1 4 0,-1-1 1 16,0 3 5-16,1-2 10 0,4 0 4 0,-5-3 2 16,3 0-2-16,1 1 7 0,3-1-1 0,-2-1 2 15,3 2-4-15,6-1-1 0,-12 0 1 0,12 0-9 16,-7 1-2-16,7-1-2 0,0 0-6 0,-9-1-9 15,9 1-16-15,-5-1-34 0,5 1-46 0,-8-4-50 16,5-2-61-16,-2 3-179 0,0-1-413 0,1 0 182 0</inkml:trace>
  <inkml:trace contextRef="#ctx0" brushRef="#br0" timeOffset="-38029.591">18752 5591 124 0,'0'0'127'0,"0"0"-1"0,0 0-8 15,0 0-14-15,0 0-11 0,-4 1-13 0,4-1-5 16,0 0-6-16,0 0-8 0,0 0-13 0,0 0-13 15,0 0 8-15,0 0-5 0,0 0 5 0,0 0-4 16,0 0 2-16,0 0 1 0,10 4 3 0,-10-4-5 16,9 0 5-16,-4 1-6 0,-5-1 5 0,13-1-7 15,-5 2-3-15,3-1-5 0,-3 0-1 0,3 1-5 16,3-3-3-16,-1 2 0 0,5-5-2 0,-4 2-7 16,4 1-8-16,-5 0-26 0,0 1-24 0,0-1-45 15,-2 2-41-15,0 0-109 0,-4 0-261 0,-4 2 116 16</inkml:trace>
  <inkml:trace contextRef="#ctx0" brushRef="#br0" timeOffset="-37524.221">18906 6578 123 0,'0'0'148'0,"0"0"-14"0,4-4-16 0,-4 4-8 15,5-2-9-15,0 0-14 0,-1-3-7 0,5 4-8 16,1-2-12-16,1 0-6 0,3-2-1 0,-2 1-5 16,6-2-7-16,0 0-9 0,0 1-27 0,1-1-21 15,-2 0-31-15,1-1-35 0,0 1-106 0,-4 3-201 16,-3-1 89-16</inkml:trace>
  <inkml:trace contextRef="#ctx0" brushRef="#br0" timeOffset="-37174.851">18975 7408 48 0,'0'0'143'0,"8"-1"-11"15,-2 0-7-15,1-2-10 0,4 0-15 0,-2-1-12 16,5-2-7-16,-1 2-10 0,5-1-27 0,-3-2-61 0,3 2-138 16,0-4-169-16,-4 1 75 0</inkml:trace>
  <inkml:trace contextRef="#ctx0" brushRef="#br0" timeOffset="-33575.021">19422 4845 55 0,'-1'-6'164'16,"1"6"-12"-16,-1-3-16 0,1 3-11 0,-1-3-22 15,1 3-2-15,-2-5-5 0,2 5-15 0,0 0-12 16,0 0-3-16,0 0-8 0,0 0-7 0,0 0 2 16,0 0 8-16,5 18 2 0,-3-7 0 0,-2 9 6 15,4 5-2-15,-4 3 1 0,-2 1-5 0,1 4-9 16,0 4-1-16,1-5-5 0,-3 4-7 0,2 1-1 16,-2-4-4-16,-2-1-3 0,4 1-2 0,1-4-1 15,0 1-5-15,-1-13-1 0,1 0-7 0,1-6-8 16,0 1-4-16,2-3-4 0,-3-5-1 0,1-1 2 15,2-1 0-15,-3-2 0 0,0 0-2 0,11-12-3 16,-7 4 0-16,3-4 6 0,5-4 0 0,-3-2-2 16,0 3-1-16,3-1-2 0,-5-3 1 0,2 2 1 15,1 0 0-15,2 3 0 0,-7 4-5 0,0 2 4 16,0 0 0-16,2 2 5 0,-5 3-4 0,2 0 1 16,2 1-1-16,-6 2 0 0,12 2 2 0,-6 1-3 15,2 2 1-15,0 0 4 0,2 4-8 0,0 1 5 16,-1-4 0-16,0 3 1 0,2-1 1 0,1 4-1 15,-1-1 5-15,2 1-10 0,-2-3 1 0,1-1 0 16,-3-3 2-16,0 2 0 0,1-2 1 0,-2-2-4 16,-3-2 2-16,3 2 2 0,-2-3-1 0,3-3 1 0,-2 2 4 15,-2-2-4-15,1-2 1 0,-1-3-2 0,0-1 5 16,-1 2-4-16,-1-5 6 0,-1 2-2 16,1-2-1-16,-2-2 3 0,-1-1-2 0,0-2-1 15,-1-2 3-15,0 0-1 0,-3-1-3 0,0 1-1 0,0-1 3 16,0-4-2-16,-1 5 1 0,-3 2-5 0,3 0 1 15,0 3 3-15,1-1 0 0,-1 7 1 16,4-3-5-16,-4 1-7 0,4 5-15 0,-3 1-20 16,1-1-34-16,3 2-20 0,0 3-27 0,-1-5-11 15,1 5-17-15,0 0-123 0,0 0-297 0,0 0 132 0</inkml:trace>
  <inkml:trace contextRef="#ctx0" brushRef="#br0" timeOffset="-32907.998">20003 5199 32 0,'2'-3'81'0,"2"-1"-4"16,1 1-8-16,-1-1-7 0,2 0-3 0,-2-1-3 15,1 1-1-15,-2 0-14 0,-1 1 1 0,2-2-3 16,-1 3 1-16,0 1-9 0,-3 1 3 0,3-5 1 15,-3 5 7-15,0 0-3 0,1-2 1 0,-1 2-5 16,0 0 3-16,6-4-4 0,-6 4 5 0,0 0-8 16,0 0 0-16,2-3-4 0,-2 3-2 0,0 0 4 15,0 0 1-15,0 0-7 0,0-5 5 0,0 5-6 0,0-3 0 16,0 3-1-16,0-6 0 0,0 6 6 16,-1-5-10-16,1 5 6 0,0 0-7 0,-3-4-3 15,3 4 7-15,0-9-7 0,-1 5-1 0,1 4-2 16,0-8-4-16,-1 4 5 0,-1-4-8 0,1-1 11 15,1-1 9-15,-3-1-6 0,0-2-1 0,2-4 2 16,-3-1 2-16,2 1 1 0,1-4 1 0,-1 4-2 16,-2-1-2-16,1 1 7 0,1 1 2 0,-1 4 4 15,-1 2 9-15,3 0 0 0,0 3 4 0,0 0 1 16,1 2-3-16,-2 0-5 0,1-1-1 0,1 3-9 16,0 3-3-16,0 0 0 0,0 0-5 0,0 0 2 15,1 17-5-15,1-5 0 0,-1 5-4 0,-1 2 3 16,2 8-2-16,2 0 2 0,-3 2-2 0,3-1 1 15,-3 3-3-15,1-1 2 0,2-2-1 0,-2-1 2 16,2 0-5-16,-3-2 1 0,3-6-2 0,-1 0 1 16,3-1-2-16,-2 1-1 0,0-7 1 0,1-2-6 0,1 2 1 15,-3-1 4-15,3-5 6 0,-1-2-18 0,-1 1-6 16,3-5-14-16,-7 0-34 0,11-5-28 16,0-2-36-16,1-6-31 0,-1 1-27 0,-3-2-112 15,0-3-318-15,-4-1 141 0</inkml:trace>
  <inkml:trace contextRef="#ctx0" brushRef="#br0" timeOffset="-32735.467">20051 5031 96 0,'0'0'120'0,"9"4"-4"0,-9-4-15 15,10-1-6-15,-2 1-14 0,6 0-7 0,0-5-1 16,4 3-16-16,2-2-30 0,1-2-40 15,-2-1-56-15,-6 3-58 0,5-2-137 0,-3 1 61 16</inkml:trace>
  <inkml:trace contextRef="#ctx0" brushRef="#br0" timeOffset="-31825.935">20971 4953 62 0,'0'0'191'16,"0"-6"-17"-16,0 6-19 0,0 0-15 0,0-5-15 0,0 5-12 16,0 0-11-16,0 0-7 0,0 0 9 15,1 15-2-15,-1-5 1 0,0 1-3 0,-1 4-3 16,2 5-8-16,2-4-6 0,-6 4-1 0,3-1-13 15,0 1-6-15,0 6-5 0,0 1-9 0,0-10-1 0,-1-1-3 16,1 0-9-16,0 0-2 0,0-4-5 16,-2-1-1-16,0 0 2 0,1-2-7 0,0-4 0 15,1 3 0-15,0-4 0 0,-2 1 3 0,4-2 4 16,-2-3 2-16,0 5-2 0,0-5-4 0,0 0-5 16,0 0 2-16,0 0-2 0,-10-13-5 0,8 4 0 15,1-2-3-15,1-2 0 0,0-4-5 0,-1 0 1 16,0-1-1-16,2-8-1 0,-2-1-3 0,3 1 1 15,-2-2-3-15,1-1 2 0,3-1-3 0,1 1 4 16,-2 0-4-16,3 2-2 0,-5 8-2 0,2 3 3 16,-3 5-3-16,3 0 3 0,-1 2 1 0,-2 2-5 15,2 0 0-15,0 4 3 0,3-2-1 0,-2 4 1 16,-3 1 1-16,11 7 0 0,-7-2 1 0,5 4-2 16,0 1 3-16,1 4 3 0,-1 4-4 0,5 6 0 15,-1 2 2-15,1-1-3 0,-3 0 1 0,-3 2 0 16,2-4 2-16,1 2-4 0,-5-1 2 0,2 1-1 0,0-6 0 15,-4 1 0-15,3-3-9 0,-5-2-11 16,4 2-13-16,-4-5-23 0,1 1-13 0,0-4-19 16,1 0-11-16,-4 1-18 0,0-5-15 0,0-3-17 15,-2 2-17-15,2-4-14 0,-8 1-104 0,8-1-306 0,-10-2 135 16</inkml:trace>
  <inkml:trace contextRef="#ctx0" brushRef="#br0" timeOffset="-31669.332">20998 5097 100 0,'-4'-5'154'16,"-1"4"-20"-16,5-3-10 0,0 4-17 0,0 0-7 0,0-5-12 16,0 5-12-16,0 0-7 0,12 0-7 0,-6 0-7 15,3 0-7-15,5 1-14 0,-4-2-25 0,4-1-28 16,-1 1-30-16,1 0-21 0,0-2-31 16,0 2-53-16,3-4-167 0,-7 2 75 0</inkml:trace>
  <inkml:trace contextRef="#ctx0" brushRef="#br0" timeOffset="-31461.899">21314 4991 37 0,'0'0'148'15,"0"0"-1"-15,0 0-4 0,-13 4-4 0,9 3 4 0,-3-2-2 16,0 5-6-16,-3 0 2 0,2 0-5 0,2 2-6 16,-2 2-4-16,-2-2-9 0,1 5-5 15,1-2-12-15,3 2-9 0,0 0-5 0,1-4-8 16,4 3-9-16,-2 0-8 0,4-3-1 0,-1-1-7 15,3 5-7-15,0-7-9 0,1 2-14 0,4 1-11 0,0-5-18 16,-4 1-20-16,8-1-27 0,0-4-35 0,0-4-33 16,1-1-28-16,4-2-37 0,-2-4-107 0,1 0-322 15,-1-3 142-15</inkml:trace>
  <inkml:trace contextRef="#ctx0" brushRef="#br0" timeOffset="-31242.882">21502 5037 42 0,'0'0'209'0,"-12"9"-1"0,7-4-9 16,0 0-6-16,-3 3-9 0,3 2-12 0,1 1-9 15,-1 1-11-15,4 0-11 0,-3 3-11 0,1 2-11 16,2 0-8-16,-3-5-11 0,4 2-10 0,4 1-8 16,-4 0-9-16,5-4-4 0,-1 5-9 0,1 0-6 15,3-7-3-15,1 0-10 0,0-1-7 0,1 0-14 16,0-7-17-16,4 3-30 0,-2-4-38 0,7-3-43 15,0-2-47-15,0-5-45 0,-1 3-158 0,5-7-388 16,-5 2 173-16</inkml:trace>
  <inkml:trace contextRef="#ctx0" brushRef="#br0" timeOffset="-30329.51">21671 5235 67 0,'0'0'158'0,"0"0"-21"16,0 0-10-16,8-10-17 0,-5 5-11 0,-2 1-4 15,4-3-9-15,0 1-12 0,-1 2-9 0,0-3-2 0,0-1-10 16,-2 1-2-16,1-3-9 0,-2 3 0 0,-2 1 7 16,1-1 9-16,-1 2 8 0,1 1 8 0,-2-3-4 15,1 4 0-15,0-1 0 0,1 4-10 16,-3-3 2-16,3 3-13 0,0 0-7 0,-9 7-2 16,4-1-3-16,4 1 5 0,-3 2-4 0,0-2-8 0,3 0 6 15,1 2-8-15,-3 2 0 0,2-1 0 0,1-1-8 16,1 1 4-16,2 0-6 0,-2-1-1 0,3-1 2 15,0-3-4-15,1-1-3 0,1 1 1 0,1-2-2 16,-1-1-7-16,6-2 1 0,-1-2-13 0,1-1-20 16,5-1-22-16,1 0-36 0,-2-1-37 0,3-7-31 15,-4 4-173-15,-1 0-352 0,3-3 156 0</inkml:trace>
  <inkml:trace contextRef="#ctx0" brushRef="#br0" timeOffset="-29566.087">22025 4572 74 0,'-3'-5'193'0,"1"-1"-7"16,1 2-13-16,0 2-15 0,-2-1-17 0,3 3-15 15,0 0-15-15,-2-4-6 0,2 4-14 0,0 0-8 16,-2-3-6-16,2 3 7 0,0 0 0 0,0 0-1 16,0 0 9-16,-2 15-2 0,2-4-1 0,0 2 5 0,1 2 18 15,-1 5 3-15,1 6 0 0,2 3-1 16,1 5 1-16,6 12 0 0,0 1-4 0,4 5-4 15,4 1-5-15,1 4-2 0,3 21-1 0,-4-22-12 16,4 29-10-16,1-1 1 0,-5 6-2 0,1-3-5 0,0 7-10 16,-3-2-9-16,-3 3 1 0,5-3-11 0,-9 2 4 15,5 0-1-15,-4-2-1 0,-2-2-2 0,2 1 6 16,-5-6 3-16,4-4 2 0,-2 1-2 16,-1-25-11-16,2-1 7 0,-2 5 6 0,4 21 4 15,-4-24-4-15,2 2-7 0,0 20 2 0,0-24-7 0,3 4-1 16,1 23-9-16,-4-29 7 0,-1-3-20 0,3 1 5 15,-1-1 0-15,-1-4-9 0,2 1-3 0,-3-13-10 16,0 1-15-16,1-6-21 0,-2 2-27 16,-5-3-34-16,2-10-28 0,-2 0-27 0,2-2-27 0,-7 0-29 15,1-7-27-15,2-3-38 0,-1-2-51 0,-6-1-211 16,0-3-579-16,-2-2 256 0</inkml:trace>
  <inkml:trace contextRef="#ctx0" brushRef="#br0" timeOffset="-28816.409">20468 4679 117 0,'1'5'126'0,"0"-1"-7"0,1 6-6 0,-1-1-8 0,3 5-5 16,-2 2-5-16,-1 5-7 0,3 4 5 16,2 4-2-16,-3 1-1 0,4 2-3 0,2 14-2 15,-6-9 3-15,8 12-2 0,-2 4-1 0,2 1-1 16,3 29-5-16,-1-25 2 0,0 29-8 0,3 1-3 0,0 7-7 15,-1 1-4-15,-2 1 1 0,-2-4-10 16,5-3-5-16,-3 7-1 0,-2 2-3 0,-1-7-5 16,1 7 0-16,0-4-6 0,-5 1-3 0,3-7 0 0,0-3-3 15,0 1-4-15,-4 0 2 0,0-3-2 0,1-3 2 16,-4-21-2-16,4 22 3 0,-2-24-3 0,1 0 2 16,-1 0 3-16,0 0-3 0,0-7-1 0,-3 0 1 15,4-1 3-15,-4-3 1 0,-1-13-2 0,3 2-1 16,-2 0-1-16,2-4-1 0,-2-2-1 0,2 1-1 15,-2-5-5-15,0-1 0 0,2-8-5 0,-2 0-10 16,-1-5-9-16,0 1-7 0,3-2-9 0,-2-5-12 16,-1 2-10-16,0-3-7 0,3-1-23 0,-3-4-18 15,0 7-23-15,0-7-32 0,2 0-35 0,-2 0-172 16,0 0-389-16,4-12 172 0</inkml:trace>
  <inkml:trace contextRef="#ctx0" brushRef="#br0" timeOffset="-22468.692">22760 5674 124 0,'-1'4'117'0,"-2"0"-4"16,2 4-6-16,-4 0-12 0,5 3 3 16,0 1-10-16,0 0-4 0,-2 5-5 0,4 0-7 15,-2 0-4-15,1 1-4 0,-1-1-2 0,4-1-5 0,-3-4-7 16,2 0-7-16,-1 0 1 0,2-2-5 0,0 0-16 15,-1-4 8-15,2 1 2 0,-1-1-11 0,-2-1-4 16,2 0 5-16,0-1-3 0,0-3 0 0,-4-1-3 16,6 0-12-16,-6 0 5 0,8-5-1 15,-3 0 0-15,-3-2-4 0,1 2 4 0,-1-2-6 0,1-3-4 16,0 5 3-16,-1-6-3 0,-2 0-2 0,-1 1 2 16,0-1 4-16,-2 1 1 0,-2-2 3 15,1 2 0-15,-1 0-3 0,-1-4 3 0,-2 8 4 16,0-3-2-16,3 1 5 0,-5 2 5 0,2 3-3 0,3-1-1 15,-4 0-2-15,4 3 2 0,0 1-8 0,0-3-3 16,5 3-3-16,-10 0 2 0,10 0-1 0,-8 5 4 16,4-2-11-16,0-1-5 0,3 3-2 0,-1-1-6 15,0-2 1-15,2 3-8 0,0-5-6 0,0 8-9 16,2-5 1-16,0-1-7 0,1 2-4 0,1-3 2 16,3-1 8-16,-7 0-6 0,9 0 7 0,-2-1-8 15,0-1 22-15,3 0 5 0,-1-1-8 0,-2-1 6 16,2-2-6-16,1 1 6 0,-1-1-1 0,0-1 12 15,0 2 3-15,0 0 1 0,-2-1 2 0,-3 4 9 16,2-2-1-16,-2 1 7 0,0 2 1 0,0-2 4 16,-4 3 4-16,6-2 7 0,-6 2 7 0,7 0 10 15,-7 0 8-15,5 6 2 0,-3-2 6 0,0 4-1 16,2 0-4-16,-4 1 7 0,1 1-1 0,1 2-6 16,-2-2-1-16,3 2-2 0,0 0-10 0,-1-4-3 15,1 5 1-15,-1-3-8 0,0 0-4 0,0 0 1 16,2-1-7-16,-2-4 0 0,2 2-5 0,-2-1 3 15,3-2-3-15,-3 0-1 0,3-1-9 0,-1 1 0 16,2-3 0-16,2-1-3 0,-8 0 2 0,9-1 3 16,-5-3-3-16,1 0 6 0,-2-1-8 0,0-2-5 15,0 2 1-15,-2 0 0 0,2-5-5 0,-6 0 0 16,3-1 0-16,-4 1 2 0,3-2-3 0,-4 0 4 16,0 2-2-16,-1-2 5 0,-1 5-1 0,-1-4 8 15,0 4 3-15,1-2 5 0,2 4 3 0,-1 3 0 16,0-3-8-16,0 5-1 0,2-2-3 0,4 2 1 15,-9 7-4-15,8-5 4 0,-3 3-4 0,3 1-3 16,0 0-11-16,1 1 5 0,2 2-11 0,2-3 3 16,3 4-6-16,-5-5-3 0,6 2-6 0,1 0-5 15,2-4-6-15,0 3 0 0,1-3-2 0,1 1 2 16,-2-3 10-16,2-1-3 0,5 0-2 0,-5-1 3 16,1 1 4-16,-4-3-1 0,2 0 6 0,-1 0-5 15,-2-1 10-15,-2 3-1 0,-2-2 5 0,2 1 1 16,-3-3 6-16,-1 1 1 0,1 1 4 0,-2 3 2 15,-1-4 2-15,-1 4 10 0,2-6 5 0,-2 6 5 16,-3-5 5-16,3 5-1 0,0 0 8 0,0 0 4 16,0 0-11-16,-13 5 1 0,7 0 0 0,2 0 1 0,0-2-6 15,2 4-1-15,-2 0 0 0,3-4-5 0,-1 2 1 16,1 2-4-16,1-2-6 0,0 0-6 16,1 2 2-16,1-4 1 0,0 2-4 0,2-1-2 15,-1 0-1-15,0-1-2 0,3-3-2 0,-6 0-6 0,11-2 2 16,-5 1-5-16,2-3-4 0,1 0 0 0,1-1 2 15,-5-2 3-15,3-3-2 0,-2 2 5 0,3-2-4 16,-4-6 0-16,4 0 4 0,0-1 2 0,-4 0 0 16,2-1 2-16,-2-7-1 0,-1-1 4 15,0 0-4-15,-3 6 7 0,-1-5 2 0,0-2 3 0,-1 9 12 16,-2 1 13-16,3 3 12 0,-1 3 12 0,-2 1 12 16,2 2 5-16,1 2-10 0,-3 3-3 15,3-1-5-15,0 4-1 0,0 0 2 0,0 0-1 16,3 25 5-16,-2-8-1 0,2 9-5 0,-2 3-5 0,4-1-3 15,0 4-4-15,2 2-7 0,-6-2 1 0,3 1-19 16,1 1-32-16,-4 0-48 0,3 2-57 0,2-4-70 16,-4 2-208-16,-2 0-433 0,1 3 192 0</inkml:trace>
  <inkml:trace contextRef="#ctx0" brushRef="#br0" timeOffset="-21473.395">22631 6779 72 0,'-2'-2'170'0,"2"2"-9"0,-3-6-2 0,3 6-19 16,0 0-15-16,0 0 2 0,0 0-8 0,-5 15-1 15,4-2-3-15,-3 12-2 0,3 6-2 0,-2 4-6 16,0 2-4-16,2-2-11 0,0 13-10 16,3-1-6-16,0-11-5 0,0-1-7 0,1-2-8 15,-3 1-1-15,2-1-3 0,2-3-11 0,-2-2-2 0,-1-1-1 16,0-6-6-16,0-2-4 0,-1-2-2 0,0-1 1 15,2-6-7-15,-4-3-4 0,2-2 0 0,0 2-6 16,-1-2-11-16,0-3-10 0,1-2-10 16,0 0-8-16,0 0 4 0,-10-16-1 0,7 4 0 0,-1-5 4 15,0 1 1-15,-3-9 3 0,3 0-2 0,0-3 7 16,-2-2-4-16,-1-1 3 0,3-1 3 0,1 1 2 16,-4-3-1-16,6-2 2 0,-3-1 1 0,3-11 3 15,-2 14-4-15,3 0 5 0,0 0 3 0,0 4-2 16,0 4-5-16,0 0 12 0,4 9 1 0,0 0-2 15,1 5 3-15,1 2-1 0,3-2 0 0,-2 5-6 16,3 0 6-16,1 3-2 0,0 0-4 0,1 2 4 16,0-1 3-16,2 6-7 0,-1 0 2 0,0 0 0 15,-1 2 1-15,1 1 0 0,-3 1-1 0,0-2 2 16,0 4 1-16,-3-1 2 0,2 2 0 0,-4 0 0 16,-1 0 3-16,-3 1 1 0,-1 2-3 0,0-3 8 15,-4 1-6-15,-1 0 1 0,-1 0 1 0,1 1-1 16,-3-3 1-16,-5 2-6 0,3 2-1 0,-3-1-5 15,-1 0-11-15,0-2-14 0,3-2-18 0,-5-1-28 16,2 3-20-16,4-3-17 0,1-2-33 0,3 0-20 0,-3 2-109 16,3 0-293-16,2-2 129 0</inkml:trace>
  <inkml:trace contextRef="#ctx0" brushRef="#br0" timeOffset="-20547.869">22756 7127 168 0,'-6'14'214'15,"4"-2"-16"-15,0 5-7 0,1 0-22 0,-2-2-9 16,3 2-19-16,3 0-14 0,-2-5-12 0,3-2-10 16,-3 2-14-16,4-3-11 0,-1 2-9 0,1-5-8 15,-1 3-12-15,1-3-7 0,2-2-11 0,0-2-16 16,1-2-12-16,-3 0-13 0,3-4-7 0,-1 2-5 15,4-4-5-15,-1 0-5 0,-1-2-6 0,-2-1 2 16,1-1-6-16,-4-2 4 0,1-3 0 0,0-1 9 16,-1 1 3-16,-4 3-2 0,-1-1 0 0,-2-3 10 15,-2 4 1-15,-1-3-1 0,-2 6 14 0,2 1 3 16,-4 0 15-16,-1 2 12 0,1-2 8 16,0 4-1-16,0 0 1 0,-1 0 0 0,0 4-2 0,3 0-3 15,-1 0-7-15,4 3-1 0,-4-2-1 0,4 3-8 16,1-1-2-16,-1-1-9 0,5 3-5 0,-3-1-13 15,3-4-10-15,0 7-6 0,3-3-16 0,2 0-7 16,-1-2-10-16,5 1-3 0,0-3-5 0,1 1 2 16,-1-1 10-16,4-1-7 0,-3 0 12 0,3 1 4 15,-4-2 2-15,2 2 5 0,-3 0 9 0,0 0 1 16,-2 0 12-16,0 0 15 0,1 2 5 0,-2 0 22 16,-3 2 10-16,2 0-2 0,-1 0 15 0,-1 1 3 15,1 1-3-15,0 0 8 0,-2 0-2 0,1 2-7 16,2 0 4-16,-2-2-2 0,2 5-4 0,0 1-1 15,2-6-3-15,1 3-5 0,-3-2-5 0,1 2-1 16,1-2-2-16,0-2-6 0,0-1 0 0,-1 1-5 0,-1-1 1 16,1 0-5-16,0-3 2 0,0 2 1 0,3-3-4 15,-8 0-1-15,10-3 1 0,-1-1-6 16,-1 1 8-16,-2-2 0 0,1 0-4 0,-1-4 0 16,-1 2 6-16,0-1-10 0,-1-1 4 0,0-1 1 0,-1-2-1 15,-5 4-4-15,1-3-2 0,0-2-3 0,-2 1-4 16,-2 2-2-16,1-1 9 0,-5 1-1 0,0-2 1 15,0 3 4-15,-5-3 4 0,4 4 11 0,-3 3 8 16,0 0 2-16,3-2 5 0,-2 4 1 0,1 0 5 16,0 0-7-16,2 2 0 0,1-2-5 0,2 1-4 15,6 2-7-15,-11 0 4 0,11 0-13 0,-8 0 2 16,8 0-6-16,-7 3-3 0,7-3-7 0,0 0 5 16,-1 3 2-16,1-3-4 0,0 0 5 0,0 0-10 15,0 0 6-15,10 5 4 0,-10-5-7 0,9-1 5 16,-9 1-5-16,8 0 3 0,-8 0 2 0,11 0 1 15,-5-1 2-15,0-1-4 0,1 1 2 0,1 0-2 16,3 2 2-16,2-2 2 0,-4 2 1 0,4-2-6 16,-3 3 1-16,3 1 3 0,1-1 2 0,4 1-5 15,-4 4 5-15,5 1-1 0,-5-1 0 0,3 4 1 16,-3-1-2-16,0 2 0 0,-3 0 5 0,2 0-3 16,-4-4 1-16,0 1 1 0,-2 0-1 0,-1 0 1 15,0-4-3-15,-2 4-1 0,1-4 1 0,-1-1 0 16,-3 3 1-16,3-4-4 0,-1 0 4 0,-2 1 0 15,-1-4 5-15,4 4 2 0,-4-4 8 0,0 0 1 16,6 0-2-16,-6 0-5 0,4-8 2 0,0 4 0 16,1-6-3-16,-1 2 0 0,0-5-4 0,3-2 2 15,-3 0-1-15,3-5 0 0,-1 2-6 0,0-3 0 16,1-2-26-16,-3 3-27 0,1-3-33 0,0-7-50 16,-3 4-45-16,0-2-148 0,-4 10-353 0,0-2 156 15</inkml:trace>
  <inkml:trace contextRef="#ctx0" brushRef="#br0" timeOffset="-19673.269">22271 4659 53 0,'0'0'217'0,"-6"-2"-16"0,6 2-16 16,0 0-17-16,0 0-10 0,0 0-6 0,-2 14-5 15,0-4-7-15,4 7-7 0,3 3-7 0,-4 7-8 16,5 3-9-16,-1 2-6 0,-1 0-1 0,2 4-15 16,-1-3-8-16,4-1-5 0,-4-1-8 0,0 1-7 15,0-3-2-15,2-3-8 0,-1-1-4 0,-1-6-6 16,-1-3-3-16,-3-5-5 0,2 1-1 0,-2-1-1 15,2-5-4-15,-2 1-2 0,-2-2-3 0,2-1-1 0,-2-1-10 16,1-3-10-16,-4 4-10 0,4-4-6 16,0 0 0-16,-13-8 0 0,7 2-3 0,-2-3 3 15,0-2-2-15,2-2-3 0,0-3-2 0,-2-3-2 16,0-5 2-16,3-1 1 0,1-3 1 0,-1-2 0 16,0 1-1-16,5-2 6 0,-2-1 1 0,4 0 2 15,-2 0 0-15,5 1 2 0,-4 0 0 0,5 2 3 16,-1 4 2-16,1 8 1 0,1 2 1 0,1-2 0 15,1 3 2-15,0-1 3 0,0 6-4 0,0 0 2 16,3 1-1-16,-1 1 4 0,2 1-1 0,-1 2-4 0,0 0 4 16,1 1-3-16,0 3-9 0,-3 0-19 0,0 1-19 15,2 1-27-15,-5-1-23 0,1 4-22 16,-1 0-22-16,-1 0-18 0,-2 4-131 0,-2 1-315 16,-2 2 140-16</inkml:trace>
  <inkml:trace contextRef="#ctx0" brushRef="#br0" timeOffset="-18833.27">22376 4908 99 0,'3'1'167'0,"3"1"-9"16,-6-2-11-16,15-2-9 0,-6 2-8 0,3-3-12 0,0-1-4 16,6 1-9-16,-5-2 3 0,3-3-26 15,0 3-7-15,0-3-10 0,-3 2-6 0,-3 3-4 16,4-4-9-16,-6 5-6 0,6-3 0 0,-9 3-6 15,3-1 3-15,-7 0 11 0,6 0 4 0,-5 2 1 0,-2 1 1 16,9 0 13-16,-9 0 1 0,1 8 3 0,-1-2-4 16,0 4-6-16,2 0-1 0,-4 2-5 0,2 2-7 15,-1 1-2-15,-4 0-3 0,5 2-7 16,0-5-2-16,0 5-4 0,0 0-2 0,4-5-2 16,-3 0-6-16,0-3 0 0,2 3-2 0,2-4 1 0,-2-1-5 15,2-2-3-15,-1 0 1 0,-1 0-6 0,4-1-2 16,-2 0 1-16,1-4 1 0,-1 0-3 0,-5 0 0 15,13-4-2-15,-7 0 1 0,2-1-3 0,1-2 2 16,1 1 1-16,-5-5-1 0,1 3-1 16,-1-4 0-16,1 1 3 0,-1 0-3 0,-2 1-3 0,-1-1 4 15,-1 5 6-15,2-1-5 0,-3 3 5 0,1-2-7 16,2 1 3-16,-2 1-3 0,-1 4 0 16,0 0 4-16,0 0 4 0,0 0 7 0,5 11 0 15,-2-5 1-15,-2 2 0 0,1 0-2 0,1 2-2 16,2-3 0-16,-1 5-2 0,1-2 0 0,-2-1 0 0,2 0-4 15,-1-1-2-15,0-2 3 0,1 1-2 0,-3-2-3 16,2 0 3-16,0-2-1 0,-1 2-2 16,-1-2 0-16,2-2-1 0,-1 2 2 0,-3-3-3 15,7 0 0-15,-7 0 2 0,9-5-2 0,-6 1-2 0,3-1 2 16,-1 0 0-16,-1 0-3 0,2 1-3 0,-2 0-5 16,1-1-6-16,2-2-3 0,-5 2-2 0,1-1-3 15,0 1-9-15,1 0-4 0,2-2-3 0,-3 1-9 16,4-2-1-16,-3 0-14 0,1-2-6 0,1 3-2 15,-1-6-17-15,0 1-2 0,1 2-5 0,1-6 4 16,-2 0 6-16,2 0 8 0,-4-4 1 0,1 1 11 16,-2-7 2-16,0-1 7 0,-2 3-1 0,-2-2 6 15,4 1 11-15,-4 8 17 0,0-3 8 0,1 3 14 16,-3 3 25-16,2 0 13 0,-1 4 14 16,0 4 16-16,3-2 7 0,-1 3 0 0,1 0-7 15,0 5-6-15,-3-6 0 0,3 6 6 0,0 0 6 0,0 0 4 16,-2 18-5-16,2-7-2 0,2 5-2 0,-2 1-4 15,3-1 3-15,1 4-1 0,-3 0 3 0,-1 3-5 16,4-3 5-16,-3 4-1 0,3-7-7 0,0 0-3 16,0 2-5-16,1-2-2 0,1-2-8 0,-2-3-4 15,1 0-1-15,-1-1-1 0,3 0-6 0,-2-3 0 16,1 1-4-16,-2-2-5 0,1-2 0 0,-1 0-2 16,1 1-4-16,2-3-2 0,-4 0 3 0,5-3-4 15,-3 0-2-15,3 0-2 0,-8 0 0 16,14-3-4-16,-7-2 2 0,1 1 0 0,-3 0-5 0,3-1-11 15,-3 1-3-15,1 0-10 0,0-1-13 0,-1 1-11 16,0-2-17-16,0 1-18 0,-3 0-26 0,2 0-34 16,0-2-29-16,1-2-35 0,0 0-35 0,0 3-156 15,0-4-431-15,-1 6 190 0</inkml:trace>
  <inkml:trace contextRef="#ctx0" brushRef="#br0" timeOffset="-18173.35">22765 4991 89 0,'0'0'88'15,"26"-5"-2"-15,-26 5-10 0,9-3-9 16,-5-1-1-16,-4 4 0 0,7-4 0 0,-7 4 11 16,8-1-5-16,-6-2 11 0,4 3-5 0,-6 0-1 0,4-4-5 15,-1-1-9-15,-1 2 7 0,0 1-15 0,1-2 0 16,2 0-16-16,-3 0-2 0,3 1-4 0,-1-2-3 15,0 1 3-15,0 1-11 0,1-2 7 16,0 1-8-16,2-1-3 0,-4 0 1 0,1 0-2 16,0 1-4-16,1-3-3 0,-2 2 6 0,2 1 2 0,-3-1 4 15,2-2-2-15,-2 3 5 0,-1-2 2 0,-1-1-5 16,0 5 3-16,-1-5 1 0,-1 0 8 16,2 2 2-16,0 2 8 0,0-4 1 0,-2 5-1 15,-1-1-2-15,2-1-1 0,1 4-1 0,-6-8-4 16,6 8 4-16,-6 0-13 0,6 0 2 0,0 0-4 0,-14 9-2 15,9-6-5-15,-1 2 0 0,-1 5 7 0,1 0 2 16,2-1-1-16,0 3 0 0,2-1 0 0,-2 5 1 16,3-1-2-16,2 1-1 0,3 1-2 0,1-2-3 15,3 2-1-15,-1-3-3 0,5 0-6 0,-1-2-10 16,2-2-20-16,0-3-40 0,4-2-52 0,2-2-61 16,2-2-208-16,6-2-414 0,0-4 184 0</inkml:trace>
  <inkml:trace contextRef="#ctx0" brushRef="#br0" timeOffset="-17537.561">23353 4891 123 0,'0'0'158'0,"0"0"-9"0,-4 3-7 15,4-3-19-15,0 0-8 0,0 0-13 0,0 0-6 16,0 0-11-16,0 0-4 0,0 0 3 0,0 0-5 15,0 0-3-15,0 0-6 0,9-10-5 0,-4 7-4 16,-3-1-4-16,0 0-3 0,1-1-12 0,1 1 1 16,-2-3-6-16,-1 0 0 0,3-2-1 0,0 3-6 15,-3-3 0-15,4 2 1 0,-5-3-12 0,3 2 4 16,-2-2-4-16,-2 1-3 0,1 2 4 0,0 0 0 16,0 0 7-16,-3 4 8 0,-2-3 10 0,4 3 5 15,-1 0-5-15,2 3-1 0,-7-1-1 0,7 1 0 16,-9 9 6-16,3 0-3 0,0 1-1 0,-2 4-1 15,1 0-1-15,2 4-4 0,1-1-1 0,2 0-7 16,-2 0-2-16,3-2-2 0,2 1-1 16,-1-4-6-16,1 0-1 0,4-1-2 0,-3-2-1 15,3 0-1-15,1-1-4 0,1 1 0 0,3-6-6 0,-1-1-8 16,2 0-22-16,3-5-30 0,3-1-36 0,1-3-27 16,-3 0-25-16,4-5-28 0,-1-1-24 0,-4 0-170 15,0-2-394-15,-1 0 175 0</inkml:trace>
  <inkml:trace contextRef="#ctx0" brushRef="#br0" timeOffset="-17281.139">23549 4496 16 0,'0'0'199'0,"0"0"-10"0,0 0-5 0,0 0-7 16,0 0-1-16,-9 15-8 0,6-5-5 0,3-1-11 15,-1 2-7-15,0 0-6 0,1-1-3 0,0 6-5 16,-2 1-3-16,2 1-1 0,2-1 0 0,-2 3-1 15,2 4 4-15,0 4 2 0,-1 2 0 0,2 1 7 16,-3 6-2-16,2 9-4 0,0 3-16 0,-2 1 1 16,3 0-2-16,1-4-13 0,-4 0-4 0,4 2-16 15,-4 1-10-15,2-5-11 0,1-9-9 0,-3-1-27 16,0 0-30-16,0-6-40 0,2-1-35 0,-2-9-39 16,-4 2-35-16,4-3-35 0,-2-8-42 0,2 0-33 15,-3-4-39-15,-1 1-158 0,-1-4-497 0,-2-2 220 16</inkml:trace>
  <inkml:trace contextRef="#ctx0" brushRef="#br0" timeOffset="-16925.968">23395 4933 60 0,'5'-8'197'0,"2"1"-13"0,-1 0-14 16,3-3-14-16,0 3-13 0,0-1-14 0,9-3-12 15,-4 3-15-15,3-3-9 0,-1 1-10 0,1 0 3 16,1-2-19-16,0 4-7 0,-1-3-7 0,0 1-1 0,-2-2-5 16,-6 4-6-16,-1 1-3 0,3-2-5 0,-3 2-4 15,-3 0-4-15,3-1 1 0,-4 3-3 16,1-2-1-16,-4 3 10 0,4-2 10 0,-2 2 2 16,-2 0 5-16,2 2-3 0,-3 2-3 0,2-5-4 15,-2 5-6-15,2-2-1 0,-2 2 7 0,0 0 9 16,0 10 10-16,1 0 4 0,-1 3-1 0,-1 2-3 15,-1 5 0-15,4 6 3 0,-2 1 1 0,0 0-4 16,1-3-6-16,-1 1-5 0,1-4-3 0,-1-2-3 16,1-1-3-16,1 0-3 0,-2 2-7 0,0-6-16 15,0-2-15-15,0 0-28 0,0-1-31 0,0-3-35 0,-3 1-36 16,1-2-42-16,-1-2-35 0,-2-1-43 16,0-2-130-16,-3 1-414 0,2-2 183 0</inkml:trace>
  <inkml:trace contextRef="#ctx0" brushRef="#br0" timeOffset="-16638.029">23615 4850 157 0,'9'-2'201'0,"1"0"-13"0,-1 2-8 0,3-5-12 16,2 3-9-16,4 1-7 0,1 1-1 0,-1-3-11 15,-4 2-8-15,4-2-10 0,-4 3-12 0,3 2-11 16,-5-4-9-16,2 4-7 0,-4 0 0 15,2 1 2-15,-1-2 5 0,-2 6 6 0,-2-1 3 16,2-1 5-16,-2 5 3 0,0 0-3 0,-1 2 0 0,1-1-3 16,-5 0-9-16,2 2-9 0,0-1-8 0,-2-1-9 15,1 1-5-15,-1 0-4 0,1 0-6 0,-2-4-4 16,2 3-5-16,-2-6-4 0,2 3-16 16,-3-3-17-16,1 0-21 0,0-1-24 0,-1 1-25 15,2-2-29-15,-2-3-26 0,0 4-39 0,0-4-43 0,0 0-36 16,0 0-43-16,0 0-141 0,0 0-457 0,0 0 203 15</inkml:trace>
  <inkml:trace contextRef="#ctx0" brushRef="#br0" timeOffset="-16263.97">23917 4671 118 0,'0'0'234'0,"0"0"-21"0,0 0-21 0,0 0-17 16,0-3-22-16,0 3-15 0,0 0-18 0,0 0-22 15,0 0-26-15,0 0-37 0,0 0-46 0,0 12-46 16,0-12-49-16,1 8-123 0,-2 0-249 0,2-2 110 15</inkml:trace>
  <inkml:trace contextRef="#ctx0" brushRef="#br0" timeOffset="-14533.43">24084 4797 18 0,'-4'-2'268'0,"2"-1"-6"0,-1 1-8 0,-2-1-12 0,5 3-24 16,-9-1-23-16,1 1-17 0,8 0-16 15,-10 5-15-15,2 0-13 0,2 3-13 0,-3-1-12 0,1 3-6 16,3 0-6-16,0 0-10 0,1 4-8 0,-2-5-5 16,4 1-12-16,0 2-3 0,-2 0-7 15,3-3-4-15,1 0-5 0,-1 0-2 0,1-2-7 16,0-1-4-16,0 1-5 0,0-1 0 0,2-3-3 15,0 2-3-15,0-1-8 0,2 0-2 0,-1-3 1 0,-3-1-6 16,10 0-2-16,-10 0-4 0,10-6 0 0,-3 3 2 16,1-2-4-16,-4-2-3 0,1 0 0 0,4-1 0 15,-4 0-1-15,3 0-1 0,-7 0 1 16,4 1-1-16,-1-2 4 0,-1 4 0 0,-2 0 1 0,3 0 4 16,-3 1-3-16,-1 2 0 0,4-1-2 0,-4 3 4 15,0 0-2-15,0 0 7 0,0 0 2 0,10 9 3 16,-7-4-1-16,-1-2 3 0,1 2 0 15,-2 1 0-15,3 0 1 0,-1 0 1 0,-1-1 0 16,2 1 0-16,1-1-5 0,-1-1 0 0,0 0 0 0,0-1-3 16,1-1-1-16,-1-1-1 0,1 2-1 0,-5-3 2 15,11 1 2-15,-6-1-6 0,-5 0-7 0,13-4-2 16,-5 1-6-16,-2-2-4 0,1 3-1 16,-2-5-10-16,0 2-6 0,2-2-3 0,-5 1 3 0,3-2-9 15,-1-1-3-15,-2 0-1 0,2-1 7 0,-3-2 3 16,1 3 3-16,0-1 3 0,-2-1 3 0,0 5 6 15,2-1 12-15,-2 2 4 0,0-1 5 16,0 1-1-16,0 1 0 0,0 4 1 0,3-2 1 0,-3 2 3 16,0 0-2-16,0-6 5 0,0 6-4 0,0 0 6 15,0 0 2-15,0 0 2 0,0 0 2 0,0-4-2 16,0 4 4-16,0 0 2 0,0 0-2 0,0 0 5 16,0 0 1-16,0 0 0 0,0 0 0 15,0 0 3-15,0 0-2 0,0 0 0 0,0 0 1 0,0 0-2 16,-3-2 0-16,3 2-3 0,0 0-4 0,0 0 2 15,0 0-7-15,3-7 1 0,-3 7-2 0,0 0 3 16,-3-5 0-16,3 5-6 0,0-7 3 16,-2 4-6-16,2-2 3 0,0-1-2 0,0 0 1 15,-2-1 0-15,2-2-2 0,-3-1-2 0,3-3 3 0,-1 2-2 16,-1 6-1-16,2-1 0 0,-1-1 3 0,2 3-2 16,-1 0 1-16,0 4 0 0,-1-6 0 0,-1 3-1 15,2 3-1-15,0 0 6 0,0 0-4 0,0 0-3 16,0 17 5-16,0-10 1 0,0-1-5 0,2 1 2 15,-2 2 2-15,-2-3-3 0,2 1 1 0,2 0-2 16,-2-3 1-16,0 3 1 0,1-3-1 0,1 0 3 16,-2-4-4-16,1 6 0 0,-1-5 5 0,0-1 3 15,1 5-6-15,-1-5 0 0,0 3 0 0,0-3 0 16,2 4 0-16,-2-4-2 0,0 0 5 0,0 0-7 16,0 0-4-16,0 0 0 0,0 0-1 0,0 0-3 15,0 0-4-15,0-12 0 0,0 12-4 0,0-7 4 16,0 7-1-16,-3-5 1 0,2 0 2 0,-1 1 0 15,1 0 1-15,1 0 3 0,0 4 1 0,-4-6 2 16,4 6 4-16,0-5 1 0,0 5 1 0,-5-3 0 16,5 3-2-16,0 0-1 0,0 0 2 0,-10 7 5 15,8 0 0-15,-2-2 2 0,1 1 4 0,-1 2 0 16,2 2-3-16,-1-2 2 0,2 4-1 0,-2-3 0 16,4 4 0-16,-1-1-1 0,2-3 1 0,-4 3-2 15,4-2 2-15,-1-2-2 0,0 1 3 0,2-2-5 16,-2 1 3-16,2-3-3 0,1 1 3 0,0 0-2 15,2-2 0-15,0-1-4 0,-1 1 4 0,0-1-6 16,1-2 3-16,1 2-3 0,0-5-2 0,0 1-2 16,1 0-5-16,-1-2-5 0,1 1-9 0,1-2-6 15,0 1-5-15,0-4-8 0,0 2 3 0,-1-3 0 0,-2-1 0 16,-1 1 2-16,3-1 6 0,-2-2 2 16,-2 4 3-16,0 1 5 0,-1 1 5 0,-1 0 3 15,3 0 9-15,-2 3 5 0,-1-1-4 0,-2 3 6 16,3-2 12-16,-3 2 15 0,0 0 9 0,4 10 7 0,-3-3 3 15,-1 0 6-15,1 3-4 0,-1 0-2 0,2 1 0 16,-1-1-2-16,-1 0-4 0,0-1-4 16,0 1-1-16,1-3-9 0,0 1-3 0,1-3 1 15,-1 2-5-15,-1-5-1 0,3 3-5 0,-1-2-1 16,-2-3 0-16,2 4-4 0,-2-4 3 0,0 0-5 16,8-1-5-16,-3-4 0 0,-1-1 1 0,0 2-5 15,5-4-1-15,-3-1-2 0,-1 1-3 0,1-3 1 16,1 3 2-16,0-1-2 0,-2 3-2 0,-1 1 4 15,-2-2-5-15,2 5 4 0,-3 0-2 0,-1 2 4 0,0 0 0 16,14 4 0-16,-10-1 2 0,1 4 3 0,-2-2 0 16,2-1-2-16,-4 4-1 0,4 0 3 0,0 1 0 15,-1-4 1-15,0 2-2 0,1-1-4 0,-1-3-1 16,1 0-7-16,-1 0-5 0,2 1-8 0,-2-4-5 16,1 0-9-16,-5 0-16 0,11-2-5 0,-6-1 0 15,2-2 3-15,-2 1-1 0,1-1 2 0,-3-3 1 16,4 2 2-16,-5-2 3 0,5 3 4 0,-5-5 2 15,-1 1 7-15,1-1 3 0,-1 2 10 16,-1-1 5-16,0 5 8 0,0-4 19 0,-1 4 10 16,-1 0 5-16,2-2 1 0,0 6-2 0,0 0 4 0,0 0 14 15,0 0 1-15,-8 10 2 0,5-4 0 0,2 2 0 16,0-2-2-16,-1 5-3 0,2-1-2 16,-1 0-4-16,0-1-3 0,1 0-2 0,1-2-3 15,0-2-5-15,1 1 2 0,0 1-4 0,1-4-1 0,0 1-1 16,1-2-5-16,-1 1 0 0,-3-3 1 0,11-2-3 15,-4-1-1-15,3-2 2 0,-1-1-1 0,1-2-3 16,-2 3 0-16,3-3-1 0,-3 1 3 0,2-3-4 16,-4 1 3-16,2-1-6 0,-3-2 2 0,2 4-2 15,0-1 3-15,-4 0-1 0,-2 1 3 0,3 6-1 16,-3-4 1-16,-1 2 1 0,4 2 2 0,-4 2-5 16,0 0 1-16,0 0 2 0,0 0 9 15,-5 13 9-15,0-2-5 0,1 8 6 0,-5-2-1 0,4 9-3 16,-3-1-2-16,3 2 3 0,1 2-6 0,-1-3 1 15,4 5-4-15,-3-4 0 0,4 2-2 0,0-1 0 16,0 0-1-16,-1-7-1 0,-2 8-1 0,0 1 5 16,-3-5-4-16,5-6-2 0,-3 0 0 0,-3-2 3 15,2 0 0-15,-1-5 1 0,-1 2-1 0,-1 0-7 16,-1-5-5-16,1 0-13 0,2-1-17 0,-2-2-30 16,-3-1-36-16,1 0-47 0,-2-3-53 0,1-3-50 15,-1 0-242-15,-7-4-529 0,0-2 234 0</inkml:trace>
  <inkml:trace contextRef="#ctx0" brushRef="#br0" timeOffset="-14346.924">24043 4518 192 0,'0'-2'299'0,"-4"-2"-32"0,4-1-26 15,0 5-33-15,-1-5-31 0,1 5-47 0,-4-2-59 16,4 2-75-16,0 0-80 0,0 0-166 0,0 0-271 16,0 0 121-16</inkml:trace>
  <inkml:trace contextRef="#ctx0" brushRef="#br0" timeOffset="-12061.245">18151 4449 103 0,'0'0'165'0,"0"0"-9"0,-4 0-6 15,4 0-15-15,0 0-7 0,0 0-11 0,0 0-4 0,0 0-7 16,0 0-8-16,0 0-4 0,0 0 5 0,0 0-4 15,0 0 7-15,0 0 2 0,0 0-5 0,20-3 1 16,-13 3-4-16,-1 0-5 0,2-1-2 16,0 1-7-16,-1-3-1 0,5 1-3 0,-3-1 0 0,5 0 0 15,-2 1-3-15,0-1-6 0,1-1-2 0,0 2-1 16,1-1-6-16,3-3-2 0,-3 3-7 0,2-1-1 16,-2 2-3-16,-1-1-8 0,1 1-4 0,-4-3-4 15,4 2-1-15,-5 2-6 0,-1-2 0 0,-3 1-3 16,1 0-1-16,-2 1-7 0,-4 1 1 0,9-2-7 15,-5 1-1-15,-4 1-8 0,0 0-9 0,7-1-11 16,-7 1-9-16,0 0-13 0,0 0-13 16,0 0-16-16,0 0-19 0,0 0-19 0,0 0-19 15,-11 9-19-15,9-5-16 0,-5-1-10 0,0 5-6 0,0-4-4 16,-2 1 1-16,3 1-122 0,-7 0-331 0,4 0 147 16</inkml:trace>
  <inkml:trace contextRef="#ctx0" brushRef="#br0" timeOffset="-11783.179">18280 4497 59 0,'-14'9'38'0,"3"-1"21"0,-1-1 7 0,3-2 10 15,-1-1 5-15,2 1 4 0,3-2-3 0,1 1 0 16,-1 0 3-16,0 0-4 0,4-4-5 0,-3 3 2 16,4-3 0-16,-3 3-7 0,3-3 4 0,-1 2 5 15,1-2 4-15,0 0-1 0,0 0 4 0,4 6 1 16,-4-6 0-16,5 3 1 0,0-3 4 0,3 3-1 16,-2-3 2-16,2 1-1 0,-2 0-1 0,6-1 1 15,-3 0-2-15,3-1-4 0,1 0 3 0,1 2 2 16,-1-1-1-16,5 0 0 0,1-1-2 0,-1 1-4 15,0-3 4-15,1 1-3 0,-1-1-6 0,-3 1 0 16,2-1-8-16,1 2-11 0,-5-2 1 0,-1 2-7 16,0-3-7-16,-1 3-6 0,-3 0-8 0,-3-2-6 15,4 3 0-15,-4-2-6 0,-5 2-6 0,8-3-26 16,-6 3-18-16,-2 0-30 0,2-4-30 0,-2 4-36 16,-3-6-27-16,3 6-34 0,-6-7-38 0,2 4-31 15,-5 2-201-15,-2 0-492 0,-1-1 218 0</inkml:trace>
  <inkml:trace contextRef="#ctx0" brushRef="#br0" timeOffset="-10434.064">18729 3975 98 0,'0'-3'176'0,"0"-3"-15"0,1 0-10 0,2-1-9 16,-1-3-13-16,3 2-4 0,3-2-7 0,-2-1-6 16,2 2-7-16,0-7-6 0,0 7 1 0,0-3-7 15,-1 6-3-15,0-6-7 0,3 7-4 0,-2-3-8 16,1 0 0-16,-4 3-8 0,0 1-6 0,3 0-6 16,-6 0-1-16,5 1-7 0,-3 0-3 0,-2 2 1 15,-2 1 1-15,12 0 3 0,-12 0 3 0,6 4-5 16,-2 3 4-16,0-1 4 0,1 6-26 0,0 3 1 15,-1 3 2-15,-3 0-1 0,3 9-4 0,-4 0 1 16,0 1 0-16,0 1-4 0,0 3 1 0,-4-1-7 16,3-2 2-16,-3 0-8 0,-1 0-14 0,-1 0-17 15,-1 0-24-15,3-2-28 0,-2-1-30 0,-3-1-40 16,5-7-33-16,-1 10-33 0,-3-10-138 0,0 0-377 16,1-3 167-16</inkml:trace>
  <inkml:trace contextRef="#ctx0" brushRef="#br0" timeOffset="-10046.962">18825 4585 140 0,'0'0'183'0,"0"0"-8"0,2-1-8 0,-2 1-5 16,0 0-7-16,0-6-10 0,0 6-17 0,0 0-6 15,0 0-7-15,0 0-16 0,0 0-7 0,0 0-11 16,0 0-6-16,0 0-6 0,0 0-6 0,-4 11-7 16,3-8-5-16,-2 1-6 0,3-4-7 0,3 7-3 15,-3-3-1-15,0 0-7 0,1-2-1 0,-1 2-3 16,0-4-4-16,4 4 1 0,1-2-7 0,-5-2 2 16,9 1-3-16,-9-1-1 0,10-5 0 0,-2 2 0 15,2-2-2-15,-2 2-1 0,-2-2-1 0,-2 1-2 16,4-2 3-16,-2 0-3 0,-1 3 2 0,-1-3 0 15,1-2 0-15,-2 3 6 0,-1 0 7 0,0 0 5 16,0 0 4-16,-3 0 10 0,1 5 4 0,-3-10-2 16,2 6-4-16,-1 1-5 0,-1-1-5 0,3 4 0 15,-13 0-6-15,3 4-7 0,0 1-20 0,-2 0-19 16,-7 5-32-16,3-1-37 0,0 6-49 0,-2-3-42 16,0 7-206-16,-1-2-421 0,4-4 187 0</inkml:trace>
  <inkml:trace contextRef="#ctx0" brushRef="#br0" timeOffset="-4475.143">19198 4042 103 0,'0'0'128'0,"0"0"-11"0,0-5-3 0,0 5-8 16,0 0-7-16,0 0-15 0,0 0-5 0,0 0 2 15,0 0-18-15,0 0 4 0,-4-3-2 0,4 3-4 16,0 0-15-16,0 0 15 0,0 0-5 0,0 0-4 15,0 0-5-15,7-4-7 0,-7 4-1 0,8-2 2 16,-3-5-6-16,0 4 2 0,4 1-10 0,4-2-7 16,-3-4 4-16,4 3-3 0,-1 1 0 0,1-1-5 15,0-1-4-15,5 2 5 0,-6 3-6 0,5-3 2 16,-5 3 0-16,-2 0 1 0,-3 1-6 16,2 0 3-16,-5 2-6 0,2 1 3 0,-2-1-1 0,-1 2-7 15,-2 3 9-15,-2-2-2 0,0 3 2 0,-4 4-6 16,-1 0 1-16,0-3 0 0,-1 3 2 0,-1-2 0 15,-3 2-2-15,1-2 0 0,2 1 3 0,-1-5-4 16,1 3 1-16,-1-2-4 0,2-1 6 0,0-1-3 16,1-1-6-16,1-1 2 0,3 2-3 0,-4-2-8 15,2-1 5-15,1 1-6 0,2-3 3 0,0 0 1 16,1 4-1-16,-1-4 3 0,9 0-3 0,-9 0 3 16,9 0-3-16,-2 0 1 0,1-3 0 0,4 3 3 15,-2-1-1-15,4 1 3 0,-5 1-2 0,1-1 6 16,0 0-5-16,2 0 2 0,-1 0-4 0,-1 3 2 15,3 1 2-15,-5-3 2 0,-3 3-3 0,1 0 2 16,0-3-2-16,0 2-2 0,-1 2-4 0,-4-1-1 16,2 1 0-16,-2-2 2 0,-1 1 3 0,3-2 1 15,-6 5 9-15,2-2-5 0,-3 1 0 16,-1-1 7-16,-1 0-9 0,-1-4-7 0,-3 7 12 16,-2-1-4-16,-1 1-1 0,2-4 3 0,-7 6-3 0,3-3 5 15,-2 1 3-15,5-4-2 0,-6 1-3 0,5 0 0 16,-5 1 1-16,5-1 1 0,0-1-3 0,2 0-1 15,-1-1-2-15,1-1-8 0,2-1-12 0,3 1-16 16,0-2-32-16,6 0-22 0,0 0-25 0,-10-3-106 16,10 3-243-16,-1-8 108 0</inkml:trace>
  <inkml:trace contextRef="#ctx0" brushRef="#br0" timeOffset="-4088.193">19679 3918 191 0,'3'-1'179'0,"-3"1"-18"0,0 0-12 15,0 0-11-15,0 0-13 0,-17 4-9 0,12 0-5 16,-2-1-12-16,1 4-11 0,1-3-7 0,-2 3-5 16,0 0-8-16,0 1-8 0,2-2-6 15,-1 4-5-15,2-5-7 0,1 4-5 0,0-1-2 0,-3 1-2 16,5-1-3-16,-1-4-3 0,1 4-8 0,1-2 1 15,0 2-2-15,1 0-3 0,2-1-4 0,2-1 0 16,0-1-1-16,0 1-1 0,2-3-4 0,3 4 6 16,-1-3-4-16,0 1-1 0,3-2-6 0,1 1 9 15,-3 1-6-15,3-1-2 0,-4-1-5 0,0-1 0 16,1 1 4-16,-2-2-2 0,-2 1 5 0,2 1-4 16,-2-1 2-16,1 2-2 0,-3-3 0 0,1 1-4 15,0 0 2-15,-3 1-1 0,-2-3 1 0,3 5 0 16,-4-1 0-16,1-4-8 0,-5 8 4 0,-2-4-11 15,3 1-8-15,-5-2-4 0,-1 3 4 0,0 0-24 16,-3-1-8-16,0-3-7 0,3 2-21 0,-8 2-15 16,4-4-14-16,-5 1-25 0,0-3-84 0,0 1-242 15,3-2 107-15</inkml:trace>
  <inkml:trace contextRef="#ctx0" brushRef="#br0" timeOffset="-3904.685">19545 3885 8 0,'17'-5'174'0,"2"-7"-14"15,1 6-18-15,0-3-15 0,-1 2-10 0,0-1-15 16,0 4-12-16,0 0-10 0,-1 4-25 0,0-1-25 16,0 1-33-16,-5 1-32 0,1 1-27 0,-3 3-34 15,-3 1-53-15,-2 0-160 0,1 3 71 0</inkml:trace>
  <inkml:trace contextRef="#ctx0" brushRef="#br0" timeOffset="-3629.003">19917 4156 31 0,'0'0'176'0,"0"0"-9"16,0 0-12-16,0 0-16 0,0 0-11 0,0 0-3 15,0 0 7-15,1 10 0 0,-1-4-5 0,3 5-2 16,-7-2-16-16,4 4-10 0,0-1-9 16,-3 4-9-16,2 1-9 0,-3-3-6 0,4-3-12 15,0 0-9-15,-1 2-20 0,-2 4-31 0,3-8-28 0,0 0-28 16,0-1-34-16,3-1-42 0,-3-2-23 0,0 2-103 15,0-5-285-15,0-2 126 0</inkml:trace>
  <inkml:trace contextRef="#ctx0" brushRef="#br0" timeOffset="-2951.376">20059 4063 199 0,'0'0'223'0,"-4"-3"-4"0,4 3-13 0,0 0-14 16,-6 11-12-16,3-4-15 0,1 3-14 0,0-4-17 16,0 6-10-16,0-1-16 0,2 1-8 0,0 1-9 0,2 2-7 15,-2-4-11-15,2 3-5 0,1-4-12 0,-2 0-7 16,4 1-14-16,-2-3-6 0,-1-1-16 16,2 0-8-16,1-1-15 0,0-3-8 0,3-1-7 15,0 0-5-15,-1 0 0 0,2-6-4 0,1 1-2 16,-1-2 1-16,-1 2 2 0,0-6-2 0,-1 4 7 0,0-5 5 15,-2 0 1-15,0-2 10 0,-2 1-7 0,-1-1 8 16,-2-5-6-16,0 2 9 0,-2-1-2 16,-2 0 3-16,-4-1 1 0,3 0-1 0,-4 5 1 15,-2-2 8-15,2 5 3 0,-3-2 6 0,3 5 13 16,-2-2 3-16,-1 1-3 0,2 5 1 0,0-2 0 16,-2 1-6-16,2 1-5 0,1 2-1 0,0 0 0 15,2 0-7-15,7 0 2 0,-11 1 0 0,6-1-6 16,5 0-4-16,-7 1-3 0,7-1-5 0,-4 3 3 15,4-3-1-15,0 0-1 0,2 5 3 0,-2-5-1 16,0 0 3-16,15 1 1 0,-15-1-2 0,13-2 4 16,-5-1-4-16,3 3-1 0,1-1 3 0,1-2-5 0,-2 2 8 15,1-3-5-15,0 1 8 0,3 1-8 16,-1 0 4-16,-3-1 3 0,0 1-2 0,1 1 1 16,0 1 2-16,-1 1 0 0,-3 1 2 0,1 0 3 15,0 3-2-15,1-2 2 0,-1 5-1 0,0-2 11 16,-3 6-2-16,-1-5 1 0,2 5 7 0,-3-2-5 0,2 5 1 15,-1 1 0-15,0-5-3 0,0 3-1 0,-2-2 1 16,-1 0-1-16,1-2-3 0,1-1-5 16,0-1 1-16,2 1 2 0,-4-4 5 0,1 0-9 15,2 1-2-15,-5 0-1 0,3-4 2 0,3-1-4 16,-6-1 2-16,7 0-8 0,0-3 9 0,0 1-1 16,0-6 1-16,1 1-1 0,-2 0-1 0,3-3 1 15,0-2-4-15,-2-1 3 0,0 1-1 0,-2-3 2 16,2-1-4-16,-6 1 0 0,-1 3 2 0,0-1-1 15,0 0 1-15,-5 1 0 0,1 2 1 0,0-1-1 16,-3 3-13-16,0 1-8 0,-2 1-9 0,0 1-16 16,-5 1-22-16,1 2-21 0,-2-1-37 0,-2 3-36 0,-3 0-38 15,-7 5-103-15,7-4-326 0,-1 3 145 0</inkml:trace>
  <inkml:trace contextRef="#ctx0" brushRef="#br0" timeOffset="-1357.661">19899 4204 33 0,'5'-3'61'0,"-4"1"-1"0,3-1-2 0,0 2-1 15,0-5-2-15,-4 6 1 0,0 0-10 0,5-2 5 16,-5 2-4-16,4-3-5 0,-4 3 1 0,0 0 1 16,5-1 1-16,-5 1-3 0,0 0-5 0,0 0-3 15,0 0 1-15,0 0 3 0,-4 12-6 0,1-6 2 16,0 0 2-16,-1 0-6 0,-2 2-9 0,0-1 4 15,1 0 1-15,-3 3-3 0,2-5-12 0,1 2 0 16,0-2 7-16,3 0-16 0,0-1-4 16,-3-1 6-16,4 1-5 0,1 0 2 0,0-4-8 0,6 3 8 15,-6-3-4-15,9 0 9 0,-9 0-4 0,14-5-8 16,-4 3 0-16,2-3-1 0,-2 2 8 0,3-1 5 16,-4 0-8-16,4 0-10 0,-3-1 4 0,-1 2 6 15,-4-1-6-15,3 2 3 0,-5 1 3 0,-3 1-9 16,0 0 5-16,0 0 3 0,0 0 3 0,0 0 6 15,-12 12 0-15,3-7-2 0,0 1 5 0,-4 1-5 16,4 0 0-16,-1-1 6 0,-3 1 4 0,4 0-4 16,0 0 2-16,-1-3-9 0,6 1-16 0,-1-3 18 15,-1 4-2-15,3-2-6 0,2-2 0 0,1-2-1 16,-1 4 3-16,1-4-3 0,0 0 0 0,11-1 5 16,-11 1-6-16,15-3 0 0,-7 3 4 0,1-5-7 15,-4 5 6-15,5-1 0 0,-2 1 0 0,-3 1 1 16,3 4-6-16,-3-2 6 0,1 1-1 0,-2 4-1 15,1-1-2-15,-2 4-5 0,-2 0-17 0,2 1-24 16,-3 2-36-16,0-3-68 0,-3 0-165 0,3-1 73 16</inkml:trace>
  <inkml:trace contextRef="#ctx0" brushRef="#br0" timeOffset="-882.182">20713 4145 160 0,'0'0'210'0,"0"0"-13"0,-5-3-15 0,5 3-16 16,0 0-14-16,0 0-12 0,0 0-10 0,0 0-12 0,0 0-7 15,0 0-11-15,0 0-10 0,0 0-7 16,0 0-7-16,0 0-10 0,0 0-7 0,0 0-4 16,0 0-5-16,0 0-8 0,0 0 1 0,0 0-7 15,0 12-4-15,-1-4-5 0,-2-4-24 0,-2 10-39 16,-3 1-52-16,-2 1-59 0,-4 8-197 0,-2-2-370 0,0 1 163 15</inkml:trace>
  <inkml:trace contextRef="#ctx0" brushRef="#br0" timeOffset="3518.241">21247 3739 182 0,'0'0'180'0,"-5"-2"-13"0,5 2-13 0,0 0-14 15,0-4-15-15,0 4-7 0,0 0-13 0,0 0-6 16,0 0-7-16,0 0-10 0,0 0 0 0,0 0-1 15,0 0 4-15,0 0-1 0,4 16 1 0,-3-6 6 16,-1 2 17-16,4 5-2 0,-1 0 0 16,-1 8-3-16,2-6-4 0,-4 10-7 0,5-6 3 0,-4 6-4 15,3-3-5-15,-4 0-1 0,-1 0-12 0,2-1-6 16,-2-7-6-16,1 4-8 0,0-4-8 16,1 0-2-16,-2-2-5 0,2-4-3 0,-2 0-6 15,1 2-1-15,1-3-3 0,-1-1-19 0,0 1-14 0,0-6-15 16,0 2-23-16,4-2-24 0,-4 0-26 0,0-1-23 15,0 0-20-15,0-4-21 0,3 3-24 0,-3-3-24 16,0 0-21-16,0 0-129 0,9-12-387 0,-7 3 172 16</inkml:trace>
  <inkml:trace contextRef="#ctx0" brushRef="#br0" timeOffset="3869.999">21422 3883 107 0,'0'0'166'0,"0"-5"-13"0,0 5-16 0,0 0-14 16,5 0-10-16,-5 0-9 0,0 0-2 0,4 7 2 15,-4 0-5-15,0 1-7 0,0 1-2 0,-1 3-3 16,-2-2-2-16,3 3-6 0,-1 3-3 0,-1-4-3 16,0 5-2-16,-2-2-4 0,3 3 0 0,-4-7-10 15,3 2-1-15,-1 3-5 0,2-5-2 0,-1 1-5 16,2-2-4-16,-1 0-1 0,1-3-1 0,1 4 0 15,-2-2-7-15,1-3-4 0,1-2-2 0,-1 0-1 16,3 1-4-16,0 0 1 0,1-2-3 0,2 1-2 16,-4-1 2-16,7-2-4 0,-4 0 3 0,3-1-3 15,5-1-3-15,-2 0-1 0,3 1-1 0,3-3-3 16,1-2 0-16,-1 3-5 0,0-4 4 0,4 2-5 16,-3-1-5-16,1 1-4 0,-2-1-9 0,0 1-15 15,1-2-20-15,-5 2-12 0,-3-1-29 16,3-1-29-16,-1-1-26 0,-2 2-28 0,-1-1-10 0,-4 2-112 15,-1-3-321-15,0 2 142 0</inkml:trace>
  <inkml:trace contextRef="#ctx0" brushRef="#br0" timeOffset="4167.569">21662 3957 146 0,'0'0'192'0,"-1"-2"-1"0,1 2-14 0,0 0-10 0,0 0-12 15,0 0-15-15,0 0-8 0,0 0-8 0,0 0-9 16,0 0-8-16,0 0-7 0,0 0 11 0,0 0 6 16,0 0 3-16,0 15-2 0,0-7 2 0,0 3 6 15,0-1-2-15,4 8-9 0,-4 2-2 0,1 5 1 16,-1-6-5-16,0 6-5 0,3 1-6 0,-3-8-4 16,1 7-8-16,-1-5-10 0,4-1-9 0,-4 1-2 15,0-1-8-15,4-1 1 0,-3 0-11 0,-1-1-1 16,3 1-9-16,-2-3-7 0,-1 0-3 15,0-1-22-15,1-3-10 0,2 1-18 0,-6-3-23 0,3 2-23 16,3-4-21-16,-3 0-23 0,-3 2-27 16,2-2-26-16,1-2-28 0,-1 2-32 0,-2-2-22 0,-1 0-187 15,-1 2-472-15,1-3 209 0</inkml:trace>
  <inkml:trace contextRef="#ctx0" brushRef="#br0" timeOffset="6806.986">19235 5598 37 0,'-8'-1'126'0,"8"1"-14"0,0 0-10 0,0 0-20 16,0 0-4-16,0 0-6 0,0 0-13 0,0 0 2 15,0 0-11-15,0 0-8 0,0 0 1 0,0 0-5 16,0 0-5-16,11-6 4 0,-11 6-6 0,8 0 0 16,-8 0-3-16,7-3 5 0,-3 1-6 0,3 2 0 15,-2-2 10-15,0 1-6 0,-1-1-4 0,4 0 7 16,-2 1-6-16,2 1-5 0,-2-2 2 0,1 1 2 16,-7 1-10-16,15 0 2 0,-10 0-9 0,3 0 7 15,-3 1-4-15,2 1 3 0,0 1-8 0,-2-1 3 16,-1 1 2-16,0 2-14 0,-2-4 3 0,0 3 5 15,-4 0 1-15,2 3-5 0,-2-2 0 0,-1 0 2 16,-2 3 0-16,0-1-5 0,-4 3 3 0,4-6 0 16,-2 4-1-16,1-1 6 0,0-2-7 0,-2-1 5 15,4 1-2-15,-1-2-6 0,0 1 1 0,1 1 2 0,0-1-9 16,0-3-13-16,3 2 8 0,1-3-1 16,-5 4 1-16,5-4-5 0,0 0 10 0,5 5-12 15,-5-5 10-15,9 0 4 0,-4 3 4 0,2-3-6 16,-7 0 0-16,14 0-1 0,-5 0 4 0,-3 0-2 0,5 2-2 15,1-2 3-15,-4 2 1 0,-2 1 1 16,3-1-2-16,0 2-1 0,-4 0 1 0,3 2 0 16,-2 0 0-16,0-1 3 0,0 0 0 0,-2 2 4 15,1-2-4-15,-3 1-4 0,-2 2 6 0,2-3 0 0,-2 0 7 16,0 2-12-16,-2 0 11 0,-2-1-3 0,2 1 7 16,-1-2-4-16,-5 2-8 0,2-1 0 15,-3 0 4-15,2 1-1 0,-4-2 12 0,1 0-10 16,0-1-3-16,-2 1 6 0,2 0 6 0,0-3-5 0,0 2 8 15,-2-3 3-15,3 2-10 0,0-3 7 0,-1 1-5 16,2-1 0-16,3 0 4 0,-2-1-10 0,-1 1 0 16,8 0-3-16,-9-4-10 0,5 1-15 0,-1 1-11 15,2-4-16-15,2 1-21 0,1 1-20 0,0-1-103 16,1-3-211-16,2 1 94 0</inkml:trace>
  <inkml:trace contextRef="#ctx0" brushRef="#br0" timeOffset="7785.927">19609 5593 35 0,'4'-1'127'16,"-4"1"-18"-16,13-1-6 0,-6 1 3 0,0 0-23 16,0 1-7-16,4 0-6 0,-4 2-5 0,2-1-9 15,0 3-4-15,0-1-2 0,-4-1-11 0,3 1 1 16,-3 4-5-16,0-3-11 0,-1 2 0 0,-3 0 4 16,-1-2 2-16,0 5 1 0,-5 0-7 0,5 1 0 15,-5-2-5-15,0 0 2 0,-3 0-7 0,3 1 2 16,-4 0 5-16,4-1-2 0,-4-1-4 0,3-1 4 15,-1 2-9-15,0-3-1 0,2-2-2 0,1 1-1 16,1 0-6-16,-1-3-2 0,4 1-5 0,0-3-3 16,-4 6-6-16,4-6-2 0,0 0 0 0,0 0-9 15,0 0-4-15,0 0 6 0,22-11-4 0,-13 6-2 16,1-4 6-16,-1 3-1 0,8-6-16 0,-7 1 16 16,4 1 3-16,-1-2 12 0,-1 0 2 0,-1 4-6 15,-2-1 7-15,0 1 0 0,0 1 9 0,-4 3-3 16,-1 1 13-16,1-2 3 0,-2 2 4 0,0 2 13 15,2 0 0-15,-5 1 1 0,0 0 14 0,0 0 7 16,5 8 0-16,-5-4 9 0,0 1-4 0,0 1-2 16,2 1 1-16,-1 2-4 0,-1-1-9 0,1 3 1 15,1-1-5-15,-1-3-4 0,1 1-2 0,0 0-3 16,-1 0-4-16,3-1-3 0,-3-4-3 0,3 4-1 16,-1 0 0-16,4-4-2 0,-4 1-4 0,3-3-3 15,-1 1-2-15,0-2 2 0,-5 0-3 0,16-2-2 16,-10-1 2-16,-1 0-1 0,4-2-1 0,-3-2-4 15,2 0 0-15,-4-4 2 0,1 3-1 0,-1-1-4 16,1 0-2-16,-4-2 0 0,-1 1 0 0,0 1 1 0,0-3-1 16,-5 0 3-16,2 3-4 0,-3 0 2 15,1 0 9-15,0-1 1 0,-3 5 8 0,2-6 5 16,0 7 9-16,-1 0-2 0,2-1 0 0,-1 2 3 16,-2 1-5-16,4-2-4 0,-1 4-4 0,3-3 1 15,2 3-4-15,-6-4-4 0,6 4-7 0,-5-1-6 16,5 1 3-16,0 0-10 0,0 0 8 0,0 0-2 15,0 0 1-15,0 0 1 0,0 0-1 0,0 0 2 16,16-2-1-16,-11 0-1 0,1 1-9 0,-6 1 2 16,14-3 14-16,-7 3-6 0,0 0 1 0,2-1-1 0,0 2 7 15,-1 0-6-15,2 3 1 0,-4-1 2 16,2 0 0-16,0 2-1 0,1 0 0 0,-3 4 0 16,2-1 3-16,0 3 5 0,-2-3-2 0,-1 3 0 15,-1-1 6-15,1 0-5 0,-1 0 5 0,0 0-2 0,0-1-5 16,2 1 0-16,-2-3 1 0,-1-1-5 0,3 0 1 15,-4 1 4-15,1-2-2 0,1-2 2 16,1 2-8-16,0-4 3 0,-1 2 4 0,1-2 1 16,-5-1-3-16,11-3-3 0,-2 1-1 0,-1-3-1 15,2-1 5-15,-1 0-3 0,1-4 1 0,3-4-1 0,-6 5-1 16,5-5 3-16,-4 0-3 0,-2-1 5 0,-2 3 0 16,1-3 6-16,0 2 3 0,-5 0 11 15,0 2 5-15,-1-2 8 0,-3 1 2 0,-1 3 7 16,0 0-7-16,-4 1-4 0,0 0-6 0,-5 2-2 0,2 3-4 15,-1 0-5-15,-4 1-9 0,0 2-15 0,-2 2-21 16,-1 1-34-16,-3 1-34 0,2 0-40 16,2 2-45-16,-3 2-54 0,7-1-125 0,-3 2-385 15,1-4 170-15</inkml:trace>
  <inkml:trace contextRef="#ctx0" brushRef="#br0" timeOffset="8848.523">21242 5460 37 0,'0'0'151'16,"1"-2"-5"-16,-1 2-16 0,0 0-12 0,0 0-1 16,0 0-19-16,0 0-5 0,0 0-2 0,0 0 0 15,0 0 1-15,8 6 1 0,-3 0 4 0,-1 3-1 16,1 2-4-16,-1 2 4 0,1 3-3 0,-1 2-4 15,0-1-10-15,1 3-5 0,-1-1-6 0,1 0-3 16,0 0-8-16,0-2-5 0,-1 3-7 0,0-5-3 16,0 1-4-16,-1-4-4 0,0 1-4 0,-1-1-2 0,1-5-2 15,-2 7-4-15,2-9-5 0,-3 0-9 0,1 2-14 16,0-4-13-16,-1 1-14 0,0 1-14 16,2-2-22-16,-2-3-2 0,0 5-28 0,0-5-14 15,0 0-24-15,0 0-15 0,0 0-142 0,5-12-317 16,-4 7 140-16</inkml:trace>
  <inkml:trace contextRef="#ctx0" brushRef="#br0" timeOffset="9348.823">21407 5504 22 0,'0'0'127'16,"0"0"-12"-16,0 0-5 0,0 0-4 0,0 0-12 0,0 0-1 16,17 7-10-16,-14-5-7 0,3-1-5 0,1 1-3 15,2 0-6-15,-1-1-8 0,2 0-9 0,-2 0 0 16,2 1-7-16,0-2-4 0,-2 0-2 16,3 0-3-16,-3 0-4 0,2 0 2 0,-2 0-7 0,0-2-2 15,-2 1-9-15,0 0 12 0,1 0-5 0,0-1-1 16,-2 2-3-16,-5 0 2 0,9-3-1 0,-5 1 8 15,-4 2 13-15,8-1 0 0,-6-2-1 0,-2 3 10 16,4-3 3-16,-4 3 0 0,0 0 2 0,3-3-6 16,-3 3 7-16,0 0 0 0,0 0-4 0,0-5 1 15,0 5-4-15,0 0-5 0,0 0-1 0,0 0-3 16,0 0-2-16,0 0-2 0,0 0-3 16,-13 10 0-16,9-5-1 0,0 0-1 0,-1 4-3 0,1 1 2 15,1 0-1-15,1 2-3 0,-2 2 1 0,3 1 1 16,-2 3-1-16,1 0-1 0,2 2-1 0,0-3-3 15,0 1 0-15,2 0 0 0,1 1-4 0,0-4 2 16,-1 2 1-16,1-1-5 0,-1-1-2 0,0-3 2 16,2-2-2-16,-3 1-1 0,1-2 2 0,1 0-2 15,-2-2-3-15,1-1 3 0,0 1-6 0,-2-2-6 16,3-1-5-16,-3-2-13 0,1 3-13 0,0-3-7 16,-1-2-17-16,1 5-27 0,-1-5-11 0,0 0-32 15,0 0-33-15,0 0-20 0,0 0-120 0,-6-12-327 16,4 6 145-16</inkml:trace>
  <inkml:trace contextRef="#ctx0" brushRef="#br0" timeOffset="9657.914">21467 5686 14 0,'0'0'152'0,"0"0"-20"15,0 0-6-15,-5-1-4 0,5 1-7 0,0 0-1 16,0 0-5-16,18-5 0 0,-12 3-7 0,3 1-1 16,4-2 0-16,-3 0-5 0,2 1 1 0,2-1 2 15,-1 0-1-15,2 1-3 0,0 0-2 0,4-4-3 16,-1 2-2-16,0 1-6 0,1 0-4 0,-1-3-6 16,1 1-5-16,-6 2-6 0,5-1-5 0,-5 1-8 15,1-2-1-15,-4 2-8 0,0 1-7 0,0-2 2 16,-2 4-4-16,-1-1-3 0,-1-1-3 0,0 1-2 15,-1 0-1-15,-5 1-10 0,7-3-17 0,-7 3-19 16,0 0-26-16,4-2-22 0,-4 2-41 0,0 0-42 16,0 0-37-16,0 0-172 0,0 0-394 0,0 0 174 15</inkml:trace>
  <inkml:trace contextRef="#ctx0" brushRef="#br0" timeOffset="12489.979">22696 5600 113 0,'0'-4'160'0,"-2"0"-9"0,0 3-18 16,2 1-10-16,-3-8-12 0,0 5-8 0,1-2-4 15,0 1-8-15,-3 0-6 0,3 2-2 0,-4-4-5 16,3 1-3-16,-4 1-1 0,2 1-3 0,0-2-3 0,0 4 0 16,-2-3 0-16,-1 2-7 0,0 0-4 0,-2 0 1 15,-4 4 1-15,2 2-2 0,-4 4 0 16,0-3 16-16,-2 2-3 0,4 3 1 0,-1-1-6 16,3 1-2-16,2 2-5 0,-2 4-2 0,4-1-2 15,1 2-5-15,1 0-3 0,0 1-5 0,2 1-3 0,3-2-2 16,-1 0-1-16,2 2-7 0,4-1-2 0,-1-3 0 15,4 1-5-15,0-4-3 0,-1 1-1 16,1-4-3-16,1 0 2 0,3-2-6 0,0 0-3 16,-1-1 1-16,3-1-2 0,-4-4-4 0,5 2-2 0,-5-3-3 15,6 0-10-15,-2-3 4 0,-1 2-5 0,-1-3-3 16,-1 0-1-16,3-1-4 0,-5 1 2 16,2-1 0-16,-2-1 2 0,1 0 3 0,-4-2 0 0,-1 3 5 15,-1-2-3-15,1 1 4 0,-4-1 1 16,2 0 3-16,-1 2-1 0,-1-4 4 0,0 6 3 0,0-1 2 15,0 0 4-15,0 0 5 0,0 4 3 0,0-7 1 16,0 7 0-16,0 0-1 0,-3-2-1 0,3 2-2 16,0 0-1-16,0 0-3 0,0 0 9 0,-6 9-3 15,5-1 0-15,-1-4 4 0,0 5-2 0,0-1 3 16,0 2-1-16,1 0 1 0,-1 1-2 0,1-1 0 16,0 1-2-16,1 0 5 0,-3 1-4 15,6 0 0-15,-3-2 2 0,0 1 2 0,1-1-2 0,0 1-1 16,1-4 4-16,0 7-5 0,-1-5 2 0,3 0-2 15,-2 2-1-15,0-4 0 0,-1-1-1 0,3 4 1 16,-2-4-3-16,0 1-4 0,1-2 0 0,-2-1 4 16,1 0 0-16,-2 0-4 0,2-1-3 0,0 0 1 15,-2-3 1-15,0 4 0 0,0-4 0 0,2 3-2 16,-2-3 1-16,1 2 2 0,-1-2-2 0,0 0-1 16,0 0 0-16,0 0 0 0,1 6 2 0,-1-6-10 15,0 0-14-15,0 0-28 0,0 0-37 0,0 0-55 16,0 0-54-16,-4-16-52 0,2 11-226 0,2-2-507 15,0 7 225-15</inkml:trace>
  <inkml:trace contextRef="#ctx0" brushRef="#br0" timeOffset="16340.213">19227 5242 11 0,'0'0'87'0,"0"0"-5"0,0 0-15 0,0 4 9 15,0-4-12-15,0 0-12 0,0 0 4 0,0 0-2 16,0 0-8-16,0 0-7 0,4 7-1 0,-4-7 1 16,4 1-7-16,-2 2 6 0,-2-3-6 0,1 2-6 15,2 2 2-15,-3-4-2 0,5 3 7 0,-5-3-9 16,5 3-1-16,-1-1-2 0,0 1 4 0,1-2-2 15,-2 2-1-15,3-1 2 0,-2 1 2 0,1 0-3 16,0-1-12-16,4-2 13 0,-4 3 3 0,7-2-9 16,-1 0 1-16,1-1 0 0,-1 3 9 0,3-3-8 15,-1 0-1-15,6 2-3 0,-6 2-7 0,5-2 6 16,0-1-6-16,0 2 2 0,2-2-3 0,-1 0 0 16,-1-1-1-16,1-1-5 0,0 2 2 0,2-2 1 15,-1 0-5-15,0 1 5 0,2 0-12 0,-1-1 14 16,-1-1 0-16,2 0-5 0,1 1 6 0,-2-3-1 15,5 1-4-15,-3-1 0 0,-1 1 4 0,5 0-8 16,-9-2-1-16,4 3-1 0,-1-2 9 0,-3 1 1 16,1-2-11-16,-2 3 6 0,2 1 1 0,0-1-1 15,-1 0-2-15,0 0 2 0,-5-1-5 0,5 2 3 0,1 0-2 16,-2-2 2-16,0 0-2 0,0 2 8 16,2-2-12-16,-1 1 5 0,1 0-1 0,-1 0-1 15,-5 1 4-15,6-3-3 0,-1 2 1 0,-4 1 2 16,5-2 4-16,-2 3-2 0,1-1 0 0,-2 1-2 0,-2-1-5 15,4-2 4-15,-4 3 3 0,-1-1-8 0,2 1 7 16,2 0 1-16,0-3-1 0,-1 3 1 0,3-2-1 16,-2 1-2-16,2-1 1 0,0 2-1 15,-1-3-5-15,1 2 4 0,4-2 1 0,-3 0 3 16,1 1 1-16,6-3-16 0,-5 1 19 0,-2 1-3 0,3 1-7 16,-2 1 0-16,-1-1 1 0,3 1 2 0,-4-3-4 15,1 3 3-15,-1-1 3 0,-2 2-5 16,2-1 13-16,-4 0-13 0,-2-1 5 0,2 2-4 15,0-3 2-15,3 3-1 0,-4-2 2 0,5 1-5 0,-2-3 5 16,2 2 8-16,3 1-9 0,-4-1-3 0,1 0-1 16,-1 1 10-16,2-4-10 0,2 3 2 0,-2-2 2 15,6 1-3-15,2 0 6 0,0 2-11 0,-1-4 7 16,2 1 12-16,-2 3-7 0,4-2-4 16,-4 2 2-16,2-5 0 0,3 4-6 0,1-1 17 15,1 1-13-15,-2-1 6 0,1 2-6 0,-1 1 3 0,1 0-1 16,0-1 4-16,-3-1-3 0,3-1 2 0,-6 1-2 15,-1 2-2-15,5 0-1 0,-10 0 3 0,9-3 3 16,2 2 4-16,-2 0-4 0,-1-2-2 0,2 2 3 16,1 0 4-16,-1-2-9 0,0 1 6 0,4 0 2 15,-2-2 17-15,0-1-5 0,3 0 1 0,0 2 1 16,-2-1-6-16,3 3-2 0,-2-2 1 0,1 1 1 16,-1 0-3-16,-2-1 2 0,2 2-6 15,-6 0-1-15,2-1 1 0,-4 1-2 0,1-1-2 0,-9 2 0 16,2 0 0-16,0-2-3 0,-1 1 5 0,1 1-3 15,7-1-1-15,-6 0 1 0,-1 1-7 0,7 0 4 16,-7-2-1-16,2 2 3 0,5-1-2 0,-1 1-3 16,0-2 5-16,1 0-1 0,2-1 1 0,-2 1-5 15,2 0 8-15,0 0-7 0,-1-1 2 0,-8 3-3 16,2-1-2-16,2-4 4 0,5 3 0 0,-10 1-2 16,2-1-2-16,-1 1 0 0,1-2 6 0,-1 1-3 15,5-1-2-15,-3 1-1 0,3 1 3 0,5 1 3 16,-1-1 9-16,2-2 1 0,5 1-4 0,-5 0 3 15,0-1-2-15,3 0-1 0,-3 0-3 0,2-1 2 16,-1 4 1-16,3-3 0 0,1-1 0 0,-1 2 0 16,-1 1-4-16,-2-1 4 0,-3 0-2 15,0 2-2-15,3-3-1 0,-7 2 1 0,3-1-2 0,-9 0 2 16,6-2 0-16,-6 4-5 0,2-3 0 0,-3 2 5 16,2-3-6-16,-1 0 2 0,0 1 0 0,1 1-4 15,-2-1 5-15,-1-1 1 0,1 1-1 0,-1 1 0 16,-1-1 3-16,2-2 0 0,-2 3-2 0,2-1-2 15,-1 0 6-15,-6 1-1 0,6-4-4 0,-1 4 5 16,-1-1-2-16,-3 1-2 0,1 1 0 0,-2-1 2 16,-2 1-4-16,4 0 2 0,-2-2 2 0,-1 1-3 15,3 0 4-15,-2 1-7 0,-1 1 2 0,-1-1 0 16,2 1-1-16,-1 0 0 0,-3 0-4 0,1 1-6 16,-1-1-19-16,-2 0-33 0,-6 0-40 0,9-1-42 15,-4 2-169-15,-5-1-337 0,0 0 149 0</inkml:trace>
  <inkml:trace contextRef="#ctx0" brushRef="#br0" timeOffset="18338.126">19544 6259 121 0,'5'-8'160'15,"0"3"-11"-15,2-3-5 0,1-1-9 0,3 4-11 16,-1-2-6-16,5-2-3 0,-4 1-12 0,1 4-3 16,4-1-12-16,-4 0-1 0,1 1-8 0,0 1-8 15,1 1-4-15,-4 0-5 0,-1 2-9 0,-3-1 2 16,2 2-6-16,-4 1-4 0,1 0-2 0,-1 3-1 15,-4-1-3-15,3 3-5 0,-3 1 0 0,-4 2-6 16,-3 1-1-16,2-1-6 0,-4 2 1 0,-3 3-2 16,1-1-3-16,-1-4-4 0,3 0 0 0,0-1-5 15,-2-1 5-15,1 0-2 0,1 0-5 0,1 0 2 16,0-3-1-16,3 0 1 0,1-1-8 0,1-1 2 16,-1-1-4-16,0 1-4 0,2-1-2 0,2-2 0 15,-3 5-2-15,3-5-5 0,0 0 12 0,0 0 0 16,5 5 3-16,-1-5-4 0,-4 0 1 0,13 0-2 15,-5 1 1-15,2 0 2 0,1 1-1 0,1-1-1 16,1 1 2-16,0 0 2 0,3 1-2 0,-2 1 0 16,0-1-1-16,-1 2 3 0,2-3-2 0,-4 5 1 15,1-2 2-15,-3 0-1 0,0 2-6 0,-1-2 6 16,1 0-4-16,-4-2 5 0,-1 5 2 0,-2-4-9 16,0 3 9-16,-4-2 2 0,0 0-4 0,-2 2-2 15,-3 0-1-15,0 0 4 0,-2-2 4 0,0 3-2 16,-5-4 0-16,4 3 2 0,-2-1 3 0,-6-2-3 15,4 1 5-15,-5-1-11 0,1-3 14 0,5 1 0 16,1 1-2-16,-2-3-2 0,-3 0 2 0,6 2 1 16,-4-4-4-16,4 2 1 0,1 0-1 0,2 0 3 0,2-3-8 15,-2 3 0-15,8 0-9 0,-9-2-15 16,4 2-10-16,5 0-23 0,-8-2-22 0,8 2-25 16,-5-3-3-16,5 3-15 0,0 0-18 0,0 0-10 15,0 0-126-15,9-7-294 0,-5 4 130 0</inkml:trace>
  <inkml:trace contextRef="#ctx0" brushRef="#br0" timeOffset="19342.724">20000 6216 108 0,'3'-3'120'0,"-3"3"-5"16,0 0-5-16,0 0-13 0,4-1 3 0,-4 1-3 15,0 0 0-15,0 0-3 0,0 0 1 0,0 0-2 0,0 0-7 16,-4 12-5-16,1-7-9 0,2 0-7 0,-2-1-6 16,2 4-5-16,0-5-9 0,-2 3-2 15,-2 2-2-15,5-3-3 0,-2 2-8 0,0-1 1 16,2 0-9-16,-1 2 2 0,0-3-2 0,1-1-1 0,0 2-8 15,0 0 0-15,1-1 4 0,-1 1-5 16,3-1-4-16,-2-1 0 0,0-2-2 0,4 2 2 16,-1 0-5-16,0 0-3 0,0-1 3 0,2-2 0 15,-1 2-1-15,3-1 0 0,-1-2-1 0,0 1-3 16,1 1 1-16,3 1 1 0,-3-2 3 0,-2 0-8 0,1 2 10 16,1-2-2-16,-1 3-4 0,-1 0 0 15,1 1 6-15,-1-1-2 0,0 0 0 0,-1 4 1 0,1-2-6 16,0-1 2-16,-2 0 3 0,-3 1 3 15,1 0-1-15,1-1-3 0,-2 2 3 0,-2 0 2 0,1-2-4 16,0 0 9-16,-3 3 2 0,1-2-6 0,-3-1 1 16,-1 1-3-16,-1 0-4 0,-1 1-2 0,-2-2-6 15,1 0-6-15,-1 1-7 0,-3 0-9 16,1-3-3-16,-2-1-3 0,2 0-19 0,-2-2-13 0,3-2-4 16,0 0-16-16,0-1-10 0,2-2-23 0,1-2-13 15,-2 0-86-15,2-3-235 0,3 0 105 0</inkml:trace>
  <inkml:trace contextRef="#ctx0" brushRef="#br0" timeOffset="19612.089">19991 6222 69 0,'4'-2'108'0,"1"-3"-1"16,2-1-15-16,2 0-4 0,-1 1-15 0,1 0-1 15,2 0-9-15,0 1-9 0,1-1-2 0,-1 1-4 16,-1 0-12-16,3 2-4 0,-2-2-12 0,1 1-17 15,-2 2-16-15,0 0-18 0,-2 0-23 0,0-1-8 16,-2 2-65-16,-6 0-136 0,9 2 60 0</inkml:trace>
  <inkml:trace contextRef="#ctx0" brushRef="#br0" timeOffset="20042.936">20243 6213 29 0,'0'0'124'0,"0"0"-5"16,0 0-15-16,4-10-4 0,0 7-9 0,-4 3-7 16,9-5-9-16,-3 2-5 0,-1 2 0 0,0-4-12 15,2 3-2-15,0-1-4 0,-2 0-3 0,2 0-3 16,-4 2-13-16,5-2 7 0,-3 2-5 0,4 0-10 15,-9 1 4-15,9-2-1 0,-4 1-1 0,-1 0 0 16,-4 1 1-16,4-1 0 0,-4 1 2 0,0 0-1 16,8-2-1-16,-8 2-2 0,0 0 2 0,6-1-6 15,-6 1 2-15,0 0-1 0,5-1-5 0,-5 1 2 0,0 0 4 16,0 0-3-16,0 0-1 0,0 0-13 0,0 0 9 16,8 0-2-16,-8 0-2 0,0 0 2 15,0 0 1-15,0 0-3 0,0 0 7 0,0 0 4 16,0 0-4-16,5 4 0 0,-5-4 2 0,5 2 5 0,-5-2 1 15,0 8-3-15,1-4 2 0,-1 1 4 16,0 0-3-16,4 2-1 0,-4 1-1 0,0-1 4 16,1 3-6-16,-2-1 8 0,1 1-2 0,0 0-2 15,0 2-2-15,0-2 3 0,0 1-7 0,0-1 5 0,1 1-3 16,-2 0-6-16,2-1 3 0,-1 0 1 0,-1 2-5 16,2-1-1-16,-1-1-3 0,3 2 2 0,-6-2-2 15,3 1-1-15,3 0-2 0,-3-2 2 16,-3-1-3-16,3 0-2 0,3 1-4 0,-3-4 1 0,-4 2-4 15,4 0-13-15,0-1-9 0,0-2-17 0,0 1-17 16,0-1-14-16,-4-1-24 0,3 1 0 0,1-4-18 16,-4 4-12-16,4-4-15 0,-6 2-15 0,-1-2-121 15,7 0-298-15,-12-1 132 0</inkml:trace>
  <inkml:trace contextRef="#ctx0" brushRef="#br0" timeOffset="20641.804">20225 6375 45 0,'-5'-4'178'16,"1"3"0"-16,4 1-2 0,-1-4-14 0,1 4-15 15,0 0-11-15,0 0-19 0,-4-3-8 0,4 3-10 16,0 0-10-16,0 0-10 0,-3-3-9 0,3 3-4 16,0 0-6-16,0 0-2 0,0 0 4 0,0 0-2 15,8-3-4-15,-8 3-2 0,12-3-5 0,-6 3-1 16,2-1-7-16,2 1-1 0,-1-3-3 0,5 1-7 15,-1-1 1-15,4-1-5 0,-2 1-1 0,1-2-2 16,3 0-1-16,-2 1-1 0,-3 1-1 0,-4-1-7 16,3 2 0-16,1-1-4 0,-5 0 2 0,3 1-2 15,-5-1-3-15,-2 1 3 0,3-1-2 0,-3 1-1 16,3 0-3-16,-5 0 5 0,3 1-2 0,-2-1 0 16,-2-1 0-16,-2 3-2 0,7-4 3 0,-7 4 1 15,5-1 2-15,-5 1 5 0,3-4 0 0,-3 4 8 16,3-3 1-16,-3 3 4 0,0 0-1 0,1-2 3 15,-1 2-2-15,0 0-1 0,0 0-2 0,0 0-1 16,0 0-2-16,0 0 1 0,0 0-3 0,0 0-2 0,0 0 0 16,0 0-3-16,0 0-2 0,0 0 6 15,0 0-1-15,0 0 2 0,-2 14 3 0,0-8 0 16,-1 1-2-16,3 0 4 0,-3 3-3 0,2 0 1 16,0 1-3-16,-2 0 3 0,3-1 7 0,1 1-10 15,-1-2-1-15,2 3-4 0,-2-2-3 0,1 2 1 16,0-4-4-16,2 2 0 0,0-1-3 0,2-2-1 15,-1-2 1-15,-2 0 2 0,1 0-3 0,1-2 1 16,0-1-4-16,0 1 5 0,-4-3 1 0,11 0-6 0,-11 0 2 16,13-5-1-16,-9 1-1 0,2 0-2 0,-1-3 12 15,2 2-9-15,-2-4-1 0,0 1-2 16,-1-2 9-16,1 0-7 0,-4-2-1 0,3 2 1 16,-4-2 7-16,0-2-9 0,0 3 0 0,-4-2 2 0,3 1-1 15,-4 2 0-15,-3-1 3 0,3 1-3 0,0 0 1 16,-3 5-4-16,2-4 7 0,-3 4-22 0,0 2-20 15,-1 0-28-15,-2 3-39 0,1-3-46 0,0 6-50 16,-4-1-58-16,-2 1-176 0,4 0-470 0,-1 2 208 16</inkml:trace>
  <inkml:trace contextRef="#ctx0" brushRef="#br0" timeOffset="23104.026">21399 6145 127 0,'2'-3'118'0,"-2"3"-7"0,0-4 0 15,0 4-7-15,0 0-4 0,0 0-10 0,2-5 1 16,-2 5-9-16,0 0 3 0,1-2 0 0,-1 2-7 0,0 0 0 16,3-3-2-16,-3 3-3 0,0 0 1 15,1-3-3-15,-1 3-2 0,0 0-6 0,0 0-4 16,0 0 3-16,0 0 10 0,0 0 4 0,9 11 3 16,-8-4 0-16,3 2 4 0,0 1-2 0,-3 2-10 15,3 5-4-15,-2-3-7 0,0 3-4 0,-1 0-7 16,3 2-1-16,-4-2-6 0,4-1 0 0,1 0-1 15,-5-4-8-15,0 0-5 0,1-1-2 0,3 0-1 16,-1-1-7-16,-2-1 2 0,0-2-1 0,2 0-2 0,-3-1-3 16,1-3 1-16,2 2-2 0,-2-1-3 0,-1 0 6 15,0-4-11-15,0 5 5 0,0-5-2 0,0 3-3 16,0-3-2-16,0 0-10 0,1 4-7 16,-1-4-10-16,0 0-18 0,0 5-21 0,0-5-30 15,0 0-30-15,0 0-35 0,7-12-20 0,-6 7-13 0,8-4-167 16,-8 2-388-16,7-1 173 0</inkml:trace>
  <inkml:trace contextRef="#ctx0" brushRef="#br0" timeOffset="23516.771">21715 6142 26 0,'0'0'174'0,"0"-6"6"0,0 6-2 0,0 0-4 16,0-5-17-16,0 5-6 0,0 0-12 0,-5-1-11 16,5 1-9-16,0 0-8 0,-8 8-4 0,4-1-6 15,-1 0-6-15,-1 1-7 0,1 2-6 0,-3 3-2 16,4-1-5-16,0 3 3 0,-1 2-13 0,0 0 3 16,1-1-10-16,7-3-6 0,-7 1-7 0,4-1-3 15,0 1-3-15,0-2-7 0,1 0 1 0,3 0-7 16,1-3-4-16,-1 2 2 0,0-2-8 0,1-1-3 15,0-1-1-15,4-4 0 0,1 3-2 0,-1-4-3 16,-1-1-4-16,2-3 2 0,4 2-5 0,-1-1-5 16,0-3-5-16,0 0-1 0,2-5 0 0,-4 5-9 15,2-4 9-15,-3 1-6 0,-1 0 3 0,1 0 1 16,-2-1 2-16,-3-1 1 0,-1 1 2 0,0 1-1 16,-3 1 4-16,3 1-2 0,-8-1 4 0,3 1-1 15,-3 1-2-15,-1 1-1 0,-3 1 0 0,-2 1-7 16,-3-3 6-16,2 6-4 0,-4 2-8 0,-2-2-15 15,-1 3-10-15,0 0-23 0,0 2-19 0,2 2-46 16,0-1-34-16,0 1-175 0,0 1-370 0,6-3 164 16</inkml:trace>
  <inkml:trace contextRef="#ctx0" brushRef="#br0" timeOffset="25045.877">22724 6220 36 0,'0'-5'101'0,"2"0"-14"0,0 0 7 0,-2 0-18 0,0 1 0 15,1-1-4-15,-1 0 5 0,3 0 0 0,-3-1-3 16,-3 2-4-16,2-1 7 0,-1 0 1 16,0 1-1-16,-3-1-3 0,4 1 1 0,-3 1-6 15,4 3 0-15,-9-3-6 0,2 3 3 0,7 0-3 0,-20 3 1 16,11 1 1-16,-3 0-3 0,0 0-1 0,2 3 2 15,-4 3 0-15,1 2-10 0,0 1 3 0,3 1-1 16,1 2-3-16,2-1-7 0,-1 2-3 16,3 0-2-16,1 3-2 0,1-1-7 0,2-2-1 0,2 2 0 15,2-1-7-15,1-2-1 0,1-2-1 0,0 1-3 16,4 0-3-16,-1-5-6 0,1-1-2 0,3 1 1 16,-1-3-1-16,0-3-4 0,3-1-6 0,-2-1-6 15,2-2-13-15,-2-2-9 0,2 2-6 0,-1-3-13 16,-4-2-10-16,5 0 7 0,-5 0-15 0,-1-2 8 15,-2 1 4-15,-1-1 0 0,-2-1-5 0,-2 2 7 16,-1-2-2-16,-4 2 7 0,3-1 1 0,-4 1 4 16,0-5 8-16,-3 3 5 0,0 2 8 0,3-1 2 15,-5 1 5-15,3-1 1 0,-1 3 7 0,1-1-2 16,0 2 4-16,0 1 1 0,2-2 9 0,1 0-1 16,1 3-2-16,-1-2-1 0,4 3-3 0,-5-3 0 15,5 3 3-15,-3-2-11 0,3 2 11 0,0 0-2 16,0 0 4-16,0 0-2 0,13-4 0 0,-7 1 10 15,-6 3-20-15,11-1 7 0,-3 0 2 0,3 0-1 16,-4-1-2-16,6-1-5 0,-4 2 11 0,0 0 4 16,0-2 1-16,1 2-2 0,-1-2-3 0,-1 0-1 15,-2 2 6-15,3 0-1 0,-1 1-4 0,-8 0 6 16,11 1 5-16,-4 0 4 0,-4 2 0 0,4-1 7 16,-3 3 7-16,0 0 5 0,0 0 2 0,0 4 2 15,0 2-3-15,-1-2-5 0,1 0 2 0,0 3-1 16,-1-2-4-16,-1 2-2 0,-2-1-3 0,2 0-2 15,-2-1-2-15,2 2-8 0,-2-4-2 0,1 3-10 16,-1-6-11-16,1 3-20 0,-1-1-14 0,2-3-22 16,0 2-18-16,-1-2-15 0,0-2-11 0,-1-2-21 15,3 3-115-15,-3-3-267 0,0 0 119 0</inkml:trace>
  <inkml:trace contextRef="#ctx0" brushRef="#br0" timeOffset="25714.094">22976 6307 17 0,'0'0'157'0,"-9"10"-1"0,9-6-10 16,-2 1-6-16,-1 2-12 0,2-2-2 15,-2 6-14-15,2-2-8 0,1 0 0 0,0 1-19 16,-3 0-3-16,6-1-8 0,-3 1-8 0,1 0-6 16,3 1-11-16,-1-5-2 0,3 4-3 0,-5-5-9 0,3-1-4 15,1 1-4-15,-1-1-2 0,1-1-7 0,-1-2 3 16,1 0-11-16,-5-1-4 0,12-1-1 15,-7-2-2-15,-1 1-6 0,0-1 0 0,-1-2-3 16,1-2 1-16,-3 0-5 0,2 1 3 0,-3-4 1 0,0 1-4 16,-1-3 4-16,-1 0-3 0,-3 2-5 0,0 1 11 15,0-2-6-15,-1 2 9 0,-1 0 5 16,1 0 8-16,-7 1 3 0,8 1 10 0,-3 1-4 16,-3-1-4-16,3 2 1 0,0 1 0 0,3 2-5 15,0 0 4-15,0 0-11 0,1-2-2 0,4 4-7 0,-3-2-1 16,3 2-2-16,0 0 1 0,0 0-2 0,0 0 5 15,0 0-2-15,0 0-3 0,0 0-1 0,17 7-3 16,-9-6 8-16,-2-1-4 0,2 0 8 16,2 0-4-16,-1 0-1 0,0 1 2 0,4 0-3 0,-5 1 2 15,1 0-3-15,-2-1 13 0,1 1-6 0,-3 1-2 16,2-2 2-16,-1 4 4 0,0-3 2 0,-1 4 6 16,2 1 3-16,-2-2-1 0,0 4 8 0,-1-1 7 15,1 1-5-15,-1 2 1 0,-2-2 3 16,1 0-3-16,1 2-2 0,0-3-4 0,-2 0 1 0,3 3 3 15,-1-3-8-15,-2-3 1 0,2 5-6 0,0-3 3 16,0-2-4-16,1 0 0 0,-1-1-5 0,2-1-1 16,-1-1 5-16,-1 1-5 0,1-3 3 15,-5 0-3-15,12-3 2 0,-6 1-4 0,3-5-1 0,0 2 1 16,-2-4-5-16,0-1 6 0,1 0 0 0,-3-2 1 16,0-1-2-16,2-3 3 0,-2 4 2 0,-3 0 0 15,1-6 6-15,-2 2 6 0,0-1 5 0,-3 0 5 16,-1 2 5-16,1 1 10 0,-3 3 3 0,1 2 11 15,0-3 6-15,-4 3 1 0,3 1 4 0,-4 0 2 16,4 2-1-16,-5-1-9 0,0 3-4 0,-2 3-1 16,1-2-6-16,0 1-13 0,-1 2 2 0,1 2-10 15,-4-2-2-15,-4 7-16 0,5-2-23 0,2 0-25 16,-5 5-23-16,2-3-37 0,4 2-25 0,2 2-34 16,1-4-31-16,3 5-23 0,0-4-37 0,0 3-135 15,4 0-411-15,1-3 182 0</inkml:trace>
  <inkml:trace contextRef="#ctx0" brushRef="#br0" timeOffset="26292.853">23404 6295 106 0,'0'0'164'0,"0"-4"-7"15,0 4-10-15,0 0-1 0,0-4-11 0,0 4-13 16,0 0-13-16,0 0-4 0,0 0-14 0,0 0 4 16,0 0 9-16,0 0 14 0,4 11-7 0,-4-6-4 15,0 2-2-15,0 2-7 0,0 1-6 0,0-1-5 16,0 3-7-16,0 1-5 0,-4-1-6 0,4-1-3 15,0 2-9-15,0-2-7 0,0-1-5 0,0 1-2 16,0-4-5-16,0 0-6 0,-1 0-5 0,-2-2-9 16,3-1-10-16,-1 1-10 0,1-1-6 0,0-4-8 15,0 4-3-15,0-4-15 0,0 0-13 0,0 0-11 0,0 0-5 16,0 0-3-16,0 0-1 0,-9-12 2 0,4 7 6 16,3 0 2-16,0-5 1 0,1 1 6 15,-3 1 9-15,0-4 3 0,0-1 4 0,1 1 3 16,1 0 8-16,-5-4-2 0,4 1 4 0,-2-1 14 15,1 6 5-15,4-2 8 0,-4 0 4 0,2 2-4 16,0 3 6-16,2 2 4 0,0-2-8 0,0 2 1 16,0-2 0-16,4 2-2 0,-2 2 0 0,1-1 2 15,5-1-2-15,0 2-3 0,-1 3 4 0,6-2-2 16,0 4 1-16,0-2 1 0,1 2-2 0,-3 0 7 0,6 4 6 16,1-1-1-16,-4-1-2 0,1 4 3 0,-1-1 2 15,-1 2 3-15,-3-4-5 0,0 4-1 16,-2-1-2-16,1 2-3 0,0-3 0 0,-3 1-2 15,-2 0 3-15,1 1-3 0,-3-1 1 0,-2-2-8 16,-3 5-7-16,-3-2-10 0,-4 0-17 0,-3 2-21 0,-4-1-23 16,-6 1-38-16,-2 3-24 0,-2-2-24 0,-4 2-132 15,-1-4-314-15,1 0 139 0</inkml:trace>
  <inkml:trace contextRef="#ctx0" brushRef="#br0" timeOffset="50097.662">19805 7040 95 0,'-4'-2'143'0,"4"2"-8"0,0 0-10 0,-3-3-7 15,3 3-5-15,0 0-6 0,0 0-10 0,0 0 0 16,0 0-3-16,0 0-3 0,0 0-1 0,0 0-5 15,-1-3-5-15,1 3-1 0,0 0-4 0,0 0-6 16,0 0 0-16,0 0-3 0,0 0-2 0,0 0-2 16,0 0-10-16,-3-5 0 0,3 5-4 0,0 0-7 15,0 0 2-15,0 0-3 0,-5-2-2 0,5 2-8 16,0 0-3-16,0 0-1 0,0 0-3 0,0 0-3 16,0 0-3-16,0 0-1 0,0 0 1 0,-6 7-3 15,6-7-2-15,-3 2-2 0,1 1 1 0,-2 0-3 16,0 5-4-16,2-2 2 0,-5 4 4 0,3-2-5 15,-1 4 5-15,-2 3-3 0,0 1 2 0,1-2 2 16,-1 3 1-16,1 0 0 0,-5 1-7 16,4 2 6-16,2-2 0 0,-3-1-2 0,-1 3-1 0,4-3 0 15,-2 1-1-15,-2-1 1 0,1-1-2 0,2 0-2 16,0 0-1-16,1-1 1 0,1-4 1 0,-2-3-2 16,4 5-1-16,-3-5 2 0,1 1 0 0,1-2-2 15,2-2-1-15,-2 2 2 0,2-4-4 0,0 1 5 16,1-4 0-16,-3 7-4 0,2-5 0 0,1-2 0 15,-2 6 3-15,2-6-3 0,-1 2-3 0,1-2 4 16,0 0 1-16,0 0-1 0,0 0 1 0,-2 4-1 16,2-4 0-16,0 0 0 0,0 0-2 0,0 0-5 15,0 0 3-15,0 0 1 0,10 0 3 0,-10 0-1 16,0 0-1-16,10-3 1 0,-10 3-2 0,12 0 1 16,-7-1-1-16,1-1 1 0,1-1 0 0,0 3 5 15,5-4-1-15,-1 2-2 0,0-1 0 0,1 0-1 16,1 2 1-16,-2-3-4 0,2 0 5 0,4 2-1 15,-7-4-2-15,3 4 0 0,2-1-3 0,-2-1-1 16,1-1 2-16,-1 2-6 0,1-1-2 0,0 2-3 16,-1-1 0-16,-4 0-4 0,2 1-10 0,1-3-5 0,-3 2-4 15,1 2-8-15,-5-2-13 0,4 0-5 0,-7 1-1 16,5-1-16-16,-6-1-6 0,3 2-9 16,-4 2-8-16,5-3-12 0,-5 3-9 0,0-7-3 15,0 7-4-15,-4-5-12 0,2 1-72 0,-5 3-233 0,2 0 104 16</inkml:trace>
  <inkml:trace contextRef="#ctx0" brushRef="#br0" timeOffset="50299.968">19808 7303 61 0,'-5'-1'105'0,"2"-2"-1"0,0 0 5 0,3 3-2 0,0 0 3 16,-6-2-11-16,6 2-13 0,-4-2-13 0,4 2-1 16,0 0 4-16,0 0 0 0,0 0 3 0,-3 11 6 15,6-6 2-15,-6 2-9 0,3 0 1 0,3 2 0 16,1 0-6-16,-4 3 0 0,1 3-10 0,1-5-2 15,1 6-4-15,-2-3-10 0,1 3-1 0,0-5-8 16,-1 6-2-16,2-1-3 0,1-1-17 0,-3-4-18 16,1 1-21-16,0 0-30 0,0-4-26 0,1 4-27 15,-2-8-28-15,2 5-152 0,-2-2-308 0,0-5 136 16</inkml:trace>
  <inkml:trace contextRef="#ctx0" brushRef="#br0" timeOffset="50672.7">20092 7188 61 0,'3'-4'182'0,"-3"4"-17"16,0 0-11-16,0 0-10 0,0 0-9 0,0 0-10 15,0 11-7-15,0-2-3 0,-3 2-1 0,3 1-11 16,-1 0-9-16,1 2-2 0,-2 3-2 0,1-4-9 16,-1 3-3-16,0-4-7 0,1-1-7 0,-3 2-3 15,3-2-8-15,1 0-6 0,0 1-3 0,0-4-5 16,0 1-3-16,-1-2-3 0,2-1-5 0,-2-2 1 0,2 1-8 16,-2-2-6-16,1-3 9 0,1 6-5 15,-1-6 0-15,0 0-3 0,-1 3-5 0,1-3-2 16,0 0-2-16,0 0-8 0,0 0-11 0,0 0 3 15,0 0 0-15,5-12-3 0,-4 10-9 0,-1 2 1 0,0-10-7 16,0 4-2-16,1 2-1 0,-2-4-1 0,0 2-21 16,-2 1-15-16,2-2-30 0,1-1-36 15,-1-1-46-15,-4 1-116 0,1 2-319 0,0-2 140 16</inkml:trace>
  <inkml:trace contextRef="#ctx0" brushRef="#br0" timeOffset="51374.864">20153 7161 25 0,'-9'0'161'0,"9"0"-9"0,-4 2-16 0,4-2-10 0,-3 5-14 16,0-2-11-16,2 3 2 0,-2 1-10 0,2-1-10 15,-3 5-1-15,3-2-4 0,1 2-6 0,0 1 0 16,-3 0 2-16,3 0 2 0,0 1-10 0,-1 2-7 16,1-1-2-16,0-5-9 0,0 3 0 0,0 0-4 15,0-2-3-15,1 0-7 0,-1-2 1 0,3 0-6 16,-3-2-1-16,1 1-5 0,3-2 1 0,-4-1-6 16,1 2-1-16,2-2 0 0,2-1 2 0,0-3-7 15,0 3 2-15,-5-3-5 0,12-3 3 0,-6 2-5 16,3-3-1-16,-1-3 1 0,-2 2-2 0,5-3 0 15,-4 1 2-15,-2 2 0 0,2-5-2 0,-1 1-1 16,-2 1 0-16,3-3 0 0,-3 1 1 0,-2-1-1 16,-1 0-1-16,-1 1-6 0,-1-1 5 0,-2 1 2 15,2 1-1-15,-4-1 1 0,1 0 1 0,-1 3-2 16,-3-1 4-16,2 5-5 0,-1 0-2 0,1-2 0 16,-2 2 4-16,2 2-5 0,-2-1 0 0,-1 0-9 15,9 2-8-15,-14 1-12 0,9 2-23 0,-4-2-13 16,1 2-18-16,5 1-10 0,0 0-26 0,-1-1-8 15,0 0-15-15,2 0-117 0,-2 2-280 0,0-1 124 16</inkml:trace>
  <inkml:trace contextRef="#ctx0" brushRef="#br0" timeOffset="51768.21">20311 7207 35 0,'2'-3'181'0,"-2"3"-10"0,0 0-12 0,3-2-15 16,-3 2-8-16,0 0-15 0,0 0-10 0,0 0-4 0,2 8 0 15,0 0 0-15,-4-4-3 0,2 5-9 0,2 0-4 16,-2 1-5-16,-3 2-9 0,2-2-5 16,1 0-10-16,0 0-4 0,2 1-6 0,-2-1-5 15,0-1-3-15,2-2-6 0,0 4-5 0,3-2 2 0,-2-2-9 16,1-2-3-16,2 5-11 0,-3-7 5 0,3 4-7 15,4-3-3-15,-5-3-6 0,0 2 3 0,3-3-4 16,2 0 2-16,-2-3-1 0,-3 0-6 16,0 1 3-16,3-2-2 0,-2-1 1 0,1 2 2 0,-2-5 0 15,0 4-6-15,-3-1 6 0,0-4-5 0,-1 4-1 16,0-5 2-16,-1 0-2 0,0 3 2 0,-4-2 3 16,1-1-2-16,-4 0-1 0,2 1-1 0,-3-1 1 15,-2 0 2-15,1 2-2 0,-1 1-5 0,-3 0 2 16,3 0-2-16,-3 3-10 0,4-1-9 0,0 1-14 15,-3 3-21-15,5 1-20 0,2 0-17 0,5 0-18 16,-9 0-21-16,9 0-138 0,-9 7-300 0,5-6 133 16</inkml:trace>
  <inkml:trace contextRef="#ctx0" brushRef="#br0" timeOffset="52081.969">20501 7192 135 0,'0'0'182'0,"0"10"-4"16,-1-6-9-16,0 4-6 0,-1-1-14 0,1 3-13 15,-2-1-15-15,2 1-13 0,1 2-8 0,0-2-9 16,-1 0-7-16,2 2-11 0,0-2-9 0,-1 1-1 16,2-4-9-16,0 2-7 0,1-2-7 0,-1-3-7 15,3 3-2-15,-2-2-3 0,-1-2-7 0,4 1 4 16,0 1-9-16,0-4-1 0,3 0-4 0,-4-1 2 15,-5 0-4-15,15-2 1 0,-4-3 2 0,-5 1-1 16,2 1-9-16,-3 1 16 0,5-5-6 0,-6 1 5 16,0 0 0-16,1-2 5 0,-1 1 6 0,-1-3 1 15,-3 5-1-15,0-4 3 0,-3 1-3 0,-1 0-3 16,0 0-8-16,-1 0-8 0,-5 2-26 0,1-1-47 16,-4-2-58-16,-1 2-59 0,-6 1-168 0,-1 0-378 15,0 2 168-15</inkml:trace>
  <inkml:trace contextRef="#ctx0" brushRef="#br0" timeOffset="54004.804">21390 6888 62 0,'0'0'152'0,"-5"-3"-8"0,5 3-15 0,0 0-13 16,0 0-10-16,0 0-13 0,-1-2-9 15,1 2-10-15,0 0 2 0,0 0-12 0,0 0-4 0,0 0 2 16,0-6-1-16,0 6 3 0,0 0-2 0,0 0-2 16,0 0 3-16,-1-5 1 0,1 5-2 15,0 0 6-15,0 0-4 0,0 0 3 0,0 0-4 0,0 0-5 16,0 0-2-16,0 0-1 0,0 0-4 0,0 0-1 16,0 0-1-16,0 0 3 0,0 12-2 0,-1-7 3 15,3 5-3-15,-2-2-3 0,-1 6 0 0,3-1-8 16,-2 6-6-16,0-2-1 0,0 0 3 0,0 1-6 15,3 0 1-15,-1 1 0 0,-2 1-3 0,0 0-2 16,0-3-3-16,0 1-2 0,0-3 0 0,2 2-2 16,0-5 1-16,-2-1-3 0,1 1-2 0,-1-3 1 15,0 0-4-15,0-1 2 0,2 0-4 0,-2-4-2 16,0 2 1-16,0-1-1 0,0-2-2 0,0 1 2 16,0-4-1-16,0 5 4 0,0-5-5 0,0 5 0 15,0-5-5-15,2 3-1 0,-2-3-10 0,0 0-10 16,0 0-23-16,-4 4-34 0,4-4-25 0,0 0-45 15,0 0-38-15,0 0-40 0,0 0-148 0,-5-11-403 16,5 5 179-16</inkml:trace>
  <inkml:trace contextRef="#ctx0" brushRef="#br0" timeOffset="54585.759">21640 6936 34 0,'-7'0'148'0,"7"0"-15"15,-3-3-13-15,3 3-11 0,0 0-12 16,0 0-12-16,0 0-3 0,0 0-10 0,0 0-4 15,-8 3-5-15,8-3 4 0,0 0-11 0,-3 4-2 16,1 0-7-16,0-2-3 0,2-2 1 0,-2 4 1 0,2-4-6 16,-3 6-5-16,2-2 1 0,0 1-11 0,-1 0 3 15,0-1 0-15,0 1-8 0,1-2-10 0,0 3 12 16,1 0-3-16,-1-1-6 0,1 0-1 16,0 0 2-16,0 1-13 0,0-1 6 0,0-2 5 15,1 2-3-15,1 0-1 0,2-3-1 0,-2 3-1 0,3-2 3 16,1 1-11-16,-1-1 1 0,4-1-4 0,-4-2 3 15,6 0 6-15,0 2-9 0,-1-2 6 0,2 0-10 16,-1 0 0-16,1 0-6 0,-2 0 4 16,-1 0 0-16,1 0 9 0,-1 2-4 0,1-1-2 0,-2-1 0 15,-2 2 1-15,1 1 2 0,0 0-2 0,-2 0 3 16,1-1-2-16,-4 0 5 0,3 3-7 0,-2 0-11 16,-1-1 22-16,1 1-2 0,0 3 3 0,0-4 2 15,-1 4-1-15,-1-4 9 0,-2 2 1 0,1 1 7 16,0-1-1-16,-3-1-3 0,-1 1 2 0,2-1 2 15,-1 1 2-15,-1 1-7 0,0-2 5 0,-1 1-3 16,-1 1 0-16,-4-1-7 0,2-1 7 0,0 3-6 16,1-5 1-16,-5 1-5 0,3 0 3 0,-2 2-3 15,-1-3-7-15,3-2-1 0,-5 0-12 0,4 1-9 16,-3-2-18-16,-1 0-15 0,3 0-16 0,-1-2-21 16,3 0-30-16,0-1-32 0,-1-4-78 15,1 0-248-15,3-1 110 0</inkml:trace>
  <inkml:trace contextRef="#ctx0" brushRef="#br0" timeOffset="54911.944">21642 6911 124 0,'5'-5'182'0,"-1"1"7"16,6 0-17-16,0 1-13 0,3-3-17 0,5 0-8 16,-1-3-6-16,1 3-4 0,2 3-7 0,-2-4-9 15,1 2-4-15,0-2-11 0,-1 0-6 0,-4 5-5 16,0-1-10-16,0-2-5 0,-1 3-3 0,-4-3-7 16,1 3-4-16,-1 2-1 0,-2-3-7 0,-1 3-3 15,-6 0-1-15,10-2-7 0,-6 0 1 0,-4 2-3 16,5-1-1-16,-5 1-5 0,4-2 4 0,-4 2-6 15,0 0-3-15,5-3-10 0,-5 3-2 0,0 0-6 0,0 0-28 16,0 0-26-16,0 0-28 0,0 0-40 16,0 0-35-16,0 0-29 0,0 0-165 0,0 0-376 15,0 0 167-15</inkml:trace>
  <inkml:trace contextRef="#ctx0" brushRef="#br0" timeOffset="106006.974">21512 3692 4 0,'23'18'-1'16,"-1"2"-1"-16</inkml:trace>
  <inkml:trace contextRef="#ctx0" brushRef="#br1" timeOffset="111533.873">19813 8850 122 0,'2'4'153'16,"-2"-4"-2"-16,0 0-4 0,9-1-5 0,-9 1-3 15,10-5-10-15,-1-1 0 0,0-1-6 0,1 3-12 16,2-7 1-16,0 0-1 0,4-1-10 0,-1-3-8 15,5-3-5-15,0-3-5 0,0 2-8 0,0-5-6 16,-3 2-8-16,2 1-4 0,-1-4-6 0,-1 1-9 16,-1-3-3-16,-1 3-11 0,-2-5-7 0,-1 0-8 15,-3 0 1-15,1 2-6 0,-5-1-7 0,-1 3 0 16,-4-4-5-16,4-1-4 0,-8 5 5 0,3 5 2 16,-6 1 9-16,1 0-2 0,1 4 10 0,-3 1 0 15,3 3 0-15,-5 2 4 0,4 2 0 0,-1 1-1 0,1 1-2 16,1 2 1-16,-2 2-6 0,2 1-1 0,5 0 2 15,-13 4-5-15,8 4 1 0,-2 2 2 0,2 7-2 16,-2 1 5-16,2 9-6 0,1 1 1 16,3 1 0-16,0 4 1 0,2-1-2 0,-1-1 0 0,1 2-1 15,-2-2 1-15,2-1 1 0,2 2-5 0,-3-5 1 16,2 2-3-16,-2-5 3 0,2-5 0 0,-2 3 0 16,0-5 0-16,0-5-1 0,-2 1-2 0,2-4-2 15,2 3 1-15,-2-6 0 0,0 0-1 0,0-1 3 16,0-2-4-16,0 1-4 0,0-1-1 0,1 2-7 15,-1-5-4-15,1 4-8 0,-1-4-5 0,0 0-7 16,0 0-2-16,7-12-4 0,-3 0-3 0,0 0-2 16,2-2-2-16,0-4 2 0,2-8 4 0,-1 7 4 15,6-4-1-15,-4 7 4 0,-2 0 1 0,3 0-1 16,-4 1 10-16,-1 4 10 0,-1 1 5 0,1 1 4 16,0 4 3-16,-4-1 9 0,2 1 1 0,-2 3 5 15,2-3 0-15,-3 5 0 0,1-2 5 0,0-2-4 16,-1 4 0-16,0 0-9 0,0 0 12 0,0 0-7 15,-9 13 0-15,3-5-2 0,1 0 1 0,-1 1 1 16,-1-1-2-16,3 1 6 0,-6 6-5 0,5-6-3 16,1 1 3-16,-1 0 0 0,2 3-4 0,2-3-1 15,-1 1 0-15,0-1 0 0,2-2-1 0,2 4-2 16,0-2 6-16,-1 0 0 0,3 0-5 0,0 0 4 16,0-2 3-16,-1 3 2 0,3-3 3 0,2 2 0 0,-2-3 2 15,3 2 3-15,1-2-3 0,0 1 3 16,-2 0 2-16,5-3-5 0,-4 3-1 0,1-3-2 15,0-2 1-15,3 1-9 0,-3-1-7 0,-1-1-15 16,0 1-22-16,1-3-23 0,-3 1-22 0,6-2-27 16,-2-2-26-16,0-2-26 0,-3 2-125 0,-1-1-315 15,-2 2 141-15</inkml:trace>
  <inkml:trace contextRef="#ctx0" brushRef="#br1" timeOffset="111789.19">20408 8641 188 0,'10'-2'194'0,"-10"2"-2"0,9 0-1 15,-5-2-13-15,-4 2-15 0,11-1-11 0,-2 0-15 16,-1 1-15-16,0-3-15 0,-2 2-14 0,7-2-25 16,-3 3-23-16,-4-1-26 0,3-3-31 0,-1 3-26 15,-3-1-30-15,0 0-25 0,0 2-16 0,2-3-27 16,-7 3-97-16,7 0-251 0,-7 0 112 0</inkml:trace>
  <inkml:trace contextRef="#ctx0" brushRef="#br1" timeOffset="112046.435">20400 8797 163 0,'4'2'191'15,"0"3"4"-15,3 0-4 0,0 0-5 0,2-4-6 16,1-1-11-16,0 0-11 0,3 0-13 0,5 0-15 15,-1-1-14-15,2-2-15 0,0-2-10 0,1 0-27 16,2 1-21-16,-2-3-21 0,0 2-36 0,-1-4-37 16,1 1-48-16,-2 1-46 0,-3-1-161 0,-4 1-332 15,-2 1 147-15</inkml:trace>
  <inkml:trace contextRef="#ctx0" brushRef="#br1" timeOffset="112578.353">20827 8456 153 0,'-3'-5'204'0,"3"5"-4"15,0 0-6-15,-1-3-19 0,1 3-9 0,0 0-14 16,0-6-11-16,0 6-19 0,0 0-5 0,1-6-10 0,-1 6-5 15,0-4-5-15,3 2-6 0,-3 2-1 16,1-5-3-16,-1-1-6 0,3 4-2 0,-3 2 1 16,0-7-3-16,0 2 6 0,0 5 9 0,1-5-15 15,-1 5 3-15,-1-4-2 0,1 4-5 0,0 0-2 0,0-6-9 16,0 6-2-16,0 0-7 0,-3-3-3 0,3 3-4 16,0 0-6-16,0 0-4 0,0 0-5 0,0 0 1 15,0 0-6-15,0 0-6 0,0 0 4 0,0 0-3 16,0 0-1-16,0-4-3 0,0 4-4 0,0 0-3 15,0 0 3-15,0 0-4 0,0 0-2 0,0 0 1 16,0 0-2-16,-4-2 1 0,4 2-1 0,0 0-1 16,0 0 1-16,0 0 2 0,0 0-2 0,0 0-1 15,0 0-3-15,0 0 2 0,0 0-6 0,0 0 4 16,0 0-1-16,0 0 3 0,0 0-6 0,0 0 1 16,0-5 1-16,0 5-6 0,0 0 7 0,0 0-1 15,0 0 0-15,0 0-3 0,0 0 4 0,0 0 0 16,-1-3-3-16,1 3 1 0,0 0 2 0,0 0 2 15,0 0-3-15,0 0 0 0,0 0 0 0,0 0-4 16,0 0 2-16,0 0 0 0,0 0 3 0,0 0-5 16,0 0-1-16,0 0 1 0,0 0 0 0,0 0 1 15,-8 13 3-15,8-4-2 0,-1 1 2 0,-3 3-2 16,-1 4 5-16,4 1-6 0,-2 1 15 0,2 8-13 16,-3-2-1-16,4 1-3 0,-1-2 9 0,-3 1-3 15,4-6-1-15,0 0-3 0,0 2 3 0,0-1 4 16,0-2-3-16,0-1 1 0,1 1 11 0,2-1-14 15,-3-5 4-15,1 1 2 0,-1-1-1 0,2 0-2 16,0-3-1-16,-2 0 4 0,1-3 0 0,2 4-5 16,-3-8 3-16,1 3 0 0,-1-1 0 0,0-4-6 15,0 6 4-15,0-6 0 0,0 4-14 0,0-4-10 16,3 2-18-16,-3-2-45 0,0 0-54 0,0 0-67 16,-8-10-63-16,3 6-225 0,-3-4-536 0,3 0 239 15</inkml:trace>
  <inkml:trace contextRef="#ctx0" brushRef="#br1" timeOffset="115304.673">21489 8413 2 0,'1'-6'129'0,"2"-1"-16"15,-1 0-11-15,1 1-10 0,-2-2-2 0,3-1-7 16,1 0-7-16,-4-1-8 0,3 1 1 0,-1-1 3 15,-2 2-2-15,-1-1 8 0,0 2-13 0,0 2 1 16,-1-1-5-16,-1 1-1 0,2-1 1 16,-1 1-2-16,-3 0-5 0,3 3-4 0,-3-2-4 15,2 1-5-15,-1-1 0 0,-2 2 0 0,1-1-8 0,4 3-1 16,-9-1-3-16,3-2 1 0,-2 3-2 0,8 0-1 16,-9 3 0-16,1-3-3 0,2 3 0 0,-3 1 8 15,0 2 2-15,1 4 3 0,-3-1 7 0,3 5 1 16,-7 10 1-16,2 0 1 0,2 6 0 0,-2 1-2 15,5-4 1-15,1 4-2 0,-1 1-1 0,5-1 0 16,2-1-5-16,0-2-3 0,1-1-4 0,1-1-3 16,3-6-2-16,2-2-4 0,2-3-1 0,-2 0 0 15,2-3-5-15,3-1 0 0,-1-2-3 0,7-2 0 16,-1-2-4-16,2-2-4 0,1-3-10 0,1-1-20 16,-1-1-15-16,1-3-20 0,0-3-21 0,0 1-15 0,-3-3-19 15,2-1-13-15,-5 0-11 0,2 0-1 0,-4-1 5 16,1-1 3-16,-6 4 1 0,0-1 5 15,-2 2 15-15,3-1 11 0,-3-1 10 0,-4 2 15 16,4 0 17-16,-2 1 8 0,2 1 12 0,-2-3 0 16,-2 2 14-16,3 2 4 0,-3 0 2 0,4-1 2 15,-1-1 10-15,0 0 5 0,-3 3 3 0,6-2 7 16,-5 0 7-16,2 0 9 0,2 2-4 0,-3-2 17 16,-2 4 5-16,3-3 4 0,-1 3 11 0,-3-5 8 0,0 5 8 15,0-5 2-15,-2 2 2 0,0 0 5 0,-1 2-2 16,1-4 6-16,-3 5-3 0,-2-2 6 0,2 1-5 15,-3 2 4-15,2 0 4 0,-4 1 4 0,-2 2-3 16,-2 0 2-16,5 3-2 0,-2 1-5 0,-3 5-3 16,1 1-2-16,0 4-5 0,0 0-5 0,0 5-8 15,3-3-6-15,3 0-2 0,2 2-9 0,-1-4-4 16,5 1-3-16,0-2-6 0,1-3-4 0,1 5-4 16,3-5-6-16,-1-3-8 0,2-2-5 0,1 1-3 15,1-3-6-15,0-5-11 0,3 0-3 0,-1 0-4 16,5-4-8-16,-3-1-1 0,5-3-2 0,-2-3-6 0,1 0 3 15,-2 1-4-15,0-4 5 0,0 0 3 16,-5 3 5-16,-2 3-2 0,2 0 7 0,-2 1 5 16,-3 0 1-16,-1 2 3 0,3 3 2 0,-3-1-1 15,-1 0 1-15,-1 3 3 0,0 0 0 0,10 0 3 16,-10 0 0-16,6 6 3 0,-4-2-2 0,1 1 1 16,1-2 1-16,0 1 1 0,-1 1-1 0,-1-2 3 15,3 2-4-15,-2-2-1 0,-1 1-3 0,1-2-1 16,1 2 2-16,0-1-4 0,0-2 1 0,-4-1-1 15,7 2 2-15,-7-2-2 0,9-5 0 0,-6 0 2 16,1 3 2-16,-1-2-1 0,1 1-1 0,0-3-3 16,-1 2 4-16,-1-3 3 0,3 2-1 0,-4 0 1 15,2-2-1-15,-3 3-2 0,1-1-1 0,-1-1 5 0,0 1 3 16,0 0 2-16,0 1-9 0,-1 0 4 16,1 0 0-16,0 4-2 0,-3-7 1 0,3 4-2 0,0 3 1 15,0 0 1-15,-1-4-3 0,-1 1 1 0,2 3 4 16,0 0-10-16,-5-3 0 0,5 3-6 0,0 0 2 15,0 0-5-15,0 0-2 0,0 0 2 0,0 0-2 16,0 0-1-16,-3-4 4 0,3 4-3 0,0 0 0 16,0 0 8-16,0 0-4 0,10-4 2 0,-10 4-1 15,5-1 9-15,-1-1-6 0,-4 2-1 0,9-3 2 16,-5 3 0-16,2-3 2 0,-1-1 4 0,2 3-3 16,-2 1 2-16,0-1-2 0,-5 1 0 0,9-3 1 15,-4 3 2-15,-5 0-1 0,9 3 0 0,-4-2 2 16,-1 5 1-16,2-1 4 0,-2 2-4 0,0 0 2 15,0 1-1-15,0 4 0 0,-3-3 1 0,4 3 3 16,-2-2-3-16,2 0 3 0,-1 0-3 0,-1-1 0 16,3 3-1-16,-1-2-1 0,-1 0 4 0,1 2-4 15,0-3 2-15,-3-3 3 0,3 0-3 0,-2 1-1 16,2-1 1-16,-1 1 0 0,0-4 3 0,2 2 0 16,-1-3 2-16,2 2-4 0,-3-2 3 0,-4-2 0 15,9 0 0-15,-3 0-1 0,0-2-2 0,1-3-3 0,-1 2-3 16,1 0-1-16,1 0-5 0,-4 0-6 15,5-4-4-15,-1 2-9 0,-2 0-15 0,-1-2-9 16,-1 0-5-16,1 1-8 0,-1 2-4 0,0-4 1 0,-3 2-11 16,2 3-3-16,-2-6-5 0,4 4-6 15,-5-1-8-15,0 2-11 0,0-1-11 0,0 5-101 16,-5-6-245-16,1 3 110 0</inkml:trace>
  <inkml:trace contextRef="#ctx0" brushRef="#br1" timeOffset="115842.871">22243 8468 70 0,'0'0'217'0,"-4"-4"-9"0,2 0-16 16,2 4-15-16,0 0-18 0,4-7-17 0,0 5-13 16,0-2-9-16,1-1-6 0,4 2-8 0,1-1-13 15,-1-1-4-15,-1 2-8 0,2 2-9 0,-5-1-7 16,4-2-5-16,0 3-5 0,0 0-6 0,-4 1-4 16,3 2-3-16,-3 2-1 0,0-2-2 0,0 5-1 15,2 2 0-15,-5 0-2 0,-2 4 1 0,0-2-8 16,-1 6-1-16,-2-1-2 0,1 1-1 0,-2 1-2 15,-1-1 1-15,0-3-4 0,-3 2 0 0,4 0 1 16,-1-4-2-16,1 2 1 0,-1-1-3 0,0-1-2 0,1-5 0 16,4 2-1-16,-4 0-1 0,3-1-1 15,1 0 5-15,0 1-6 0,0-3 0 0,0 0 2 16,4 0 5-16,0-1 5 0,-3 0 8 0,4-1 7 16,3-1 6-16,-2-1 6 0,3 0 1 0,0-1-4 0,5 0 3 15,-1-1-4-15,2-1 4 0,1-2-1 16,2 1-4-16,-2-1-1 0,2 0-5 0,0-1-1 15,-1 2-7-15,-4-2-4 0,0 3-1 0,-1 0 0 0,-1-2-3 16,1 1-4-16,-7-2-3 0,4 4 2 0,-3 0-7 16,-2-2 2-16,-4 2 3 0,10-1-3 15,-10 1-1-15,0 0-2 0,9-1 4 0,-9 1-6 16,0 0-7-16,0 0-9 0,4-1-15 0,-4 1-22 0,0 0-33 16,0 0-38-16,0 0-50 0,0 0-47 0,-20-2-47 15,13 1-232-15,-2 1-531 0,9 0 236 0</inkml:trace>
  <inkml:trace contextRef="#ctx0" brushRef="#br1" timeOffset="118579.837">23220 8335 98 0,'0'-5'132'15,"0"-1"-5"-15,-1 0 3 0,0 3-12 0,-2-1-8 0,3 4-7 16,-4-8-18-16,4 8-7 0,-6-2-6 0,6 2-8 16,-9 2-5-16,9-2 5 0,-13 5-8 0,3 5 1 15,2 0 5-15,-6 3 6 0,-4 7 7 16,4 4 0-16,-1 1 2 0,2 1 0 0,0 1-2 15,1 1-3-15,4-3-4 0,-3 2-3 0,4-8-6 0,4-1-1 16,0 0-4-16,1-1-9 0,2 0-3 0,0-4-6 16,2-1 0-16,0-1-5 0,1-1-1 0,2-1-4 15,1-1-4-15,2-1-3 0,-3-2 1 0,3-4 0 16,2 2-5-16,0-2-2 0,2-2-1 0,-1 0-5 16,1-2-4-16,-1-2-5 0,-1-1-3 0,-1 2-4 15,0-3-6-15,-1 0-1 0,-2 3-3 0,-2-5 1 16,1 5 1-16,-1-4-1 0,0 4 0 0,-3-1 1 15,-1-2 3-15,0 2-6 0,0 1 2 0,0-4-4 16,-4 3 2-16,3 1 1 0,-3 1-2 0,0-2 5 16,1 3-1-16,-5-2 2 0,4 1 3 0,-4 1 0 15,1 0 1-15,2-2 2 0,-3 3 1 0,2 0-1 16,0-1 2-16,6 2 3 0,-9-2 1 0,3 2-4 16,6 0 3-16,-6-3 1 0,6 3-1 0,-5-1-2 15,5 1-1-15,0 0-4 0,-4-2 2 0,4 2 2 16,0 0 3-16,0 0-6 0,0 0 5 0,9-9-1 15,-3 7-1-15,0-1 5 0,-2 0-1 0,3 0 0 0,-1-1 3 16,4 0-6-16,-5 3 5 0,4-4-4 16,-1 2 4-16,-3-3-2 0,4 3 0 0,0-1 2 15,-1 0 4-15,-2-1 2 0,3 1 0 0,-4 1-3 16,4 2 6-16,-5-4-3 0,5 2 2 0,-3 1 0 0,1 0 3 16,-2-1 2-16,1 1-2 0,2-3-1 0,-3 2-3 15,-1 3 7-15,1-1-6 0,-5 1 2 0,11-1 3 16,-7-1-3-16,1-1 4 0,-5 3 1 15,7-1-2-15,-7 1-1 0,5-2 3 0,-5 2-1 0,0 0 1 16,9 0-5-16,-9 0 8 0,0 0-4 0,6 2 0 16,-6-2 0-16,7 6 2 0,-5-4 2 0,1 2-1 15,1 2 5-15,-2-1 0 0,2 2 2 0,0 3 1 16,-2 0 1-16,2 2 2 0,-1-1-1 0,-1 0 2 16,0 3 0-16,0 0-3 0,2-1-2 0,-3-1 1 15,-1 5 2-15,0-8-6 0,0 3 1 0,0 0-1 16,2-2-6-16,-2 1 4 0,-2-1-3 0,4-2-4 15,-2-3 0-15,0 2-3 0,-2-2 1 0,4 0-1 16,-2-2 1-16,0 1-4 0,0-4 0 0,0 6 2 16,0-6-5-16,0 5-6 0,0-5-5 0,-2 3-14 15,2-3-11-15,0 4-18 0,0-4-14 0,0 0-28 16,0 0-27-16,0 0-33 0,0 0-36 0,9-12-175 16,-5 6-394-16,-1-3 174 0</inkml:trace>
  <inkml:trace contextRef="#ctx0" brushRef="#br1" timeOffset="118993.156">23551 8407 160 0,'-2'-6'186'0,"0"3"-1"0,2 3-7 16,0 0-9-16,-4-3-13 0,4 3-14 0,0 0-19 15,0 0-5-15,-3 12 0 0,2-4-4 0,-1 2-4 16,2 1-4-16,3 6-4 0,-1 0-3 0,-1 4-9 15,1-4-8-15,2 3-6 0,-1-2-8 0,1 0-6 16,3 2-9-16,-1-3-3 0,0 0-7 0,2 0-4 16,2-3-5-16,0 1-3 0,2-4-5 0,-3 1-6 15,1-4-6-15,-1-3-4 0,3 2-3 0,-1-4-6 16,1-1-3-16,-2-1-3 0,3-2 5 0,-2-1-11 16,1-1-3-16,-1-2 2 0,3-4-4 0,2-1 4 15,-5-2-1-15,0 5 0 0,1-8 3 0,-3 2-4 16,1 1 5-16,-2-2-1 0,-2-3-1 0,-2 0 1 15,-4 2-2-15,0-1 3 0,0-3-2 0,-4 1 0 16,0 0 16-16,-5-7-16 0,2 9 5 0,-5-1-1 16,1 3 7-16,-2 0 3 0,0 3 2 0,2 4 5 15,-1-1 4-15,1 3 0 0,-3 1-1 0,1 0 0 16,0 3-1-16,3 0 0 0,-3 2-3 0,3 3-4 16,0 1 2-16,-2-2-5 0,2 3-13 0,1 2-9 0,1 0-19 15,-2 2-16-15,3 0-27 0,1 1-22 0,3-1-24 16,-1 0-26-16,0 2-30 0,0 1-131 15,4-2-342-15,0-1 151 0</inkml:trace>
  <inkml:trace contextRef="#ctx0" brushRef="#br1" timeOffset="119430.627">23898 8413 152 0,'1'-2'197'0,"-1"2"-13"16,0 0-11-16,0 0-15 0,0 0-14 0,0 0-13 15,0 0-4-15,0 0-6 0,0 0 2 0,1 11-3 16,2-4 0-16,-2 0-6 0,3 4-2 0,-3 1-8 16,0-1-13-16,2 1-7 0,-1 1-9 0,2-1-6 15,1 4-7-15,-1-2-6 0,1-3-4 0,0 1-7 16,-1-3-1-16,1 1-8 0,2-3-2 0,-1 3-5 15,2-3-5-15,-2-2-1 0,2 0-3 0,-2-3 0 16,4 1-2-16,1-1-5 0,-2-4 2 0,3-1-7 16,-1-1-3-16,0-1-1 0,4-3 3 15,-3 2-4-15,3-5-2 0,-7 4 1 0,1-4-2 0,0 2 0 16,-2-5-4-16,0 3 0 0,-1-3-3 0,-3-4-1 16,0 3-1-16,-3-3 1 0,0 0 3 0,-4 1-3 15,0 1 1-15,-3-2 0 0,0 2 2 0,-5 1 9 16,1 2 0-16,-2 2 0 0,-4 1 6 0,-1 2 5 15,4 0-3-15,-5 2 0 0,2 4-1 0,-3-1-1 16,0 6 0-16,0-2-2 0,1 0-9 0,3 6-12 16,-3 2-18-16,2-1-15 0,3 5-26 0,2-2-33 15,-2 3-29-15,9-3-29 0,0 4-36 0,1 2-165 16,2-1-395-16,-1-1 175 0</inkml:trace>
  <inkml:trace contextRef="#ctx0" brushRef="#br1" timeOffset="120130.692">24214 8386 191 0,'0'0'194'0,"-6"-5"-8"0,4 3-16 0,2 2-16 15,0 0-17-15,0 0-13 0,0 0-9 16,0 0-15-16,0 0-9 0,1 11-7 0,2-5-7 0,1 2-10 16,0 1-5-16,-1 2-7 0,-1-2-3 0,2 5-6 15,-1-2 0-15,3 4-12 0,-4-5-3 0,1 4-9 16,-2-3-6-16,1 0-12 0,0-2-8 0,-2 0-12 16,0-2-6-16,0-1-8 0,0 0-3 0,0-2-7 15,-2 0-9-15,0 0-6 0,1-2-6 0,1-3-2 16,0 0-9-16,-5 1 0 0,5-1-1 0,0 0 9 15,-8-6 0-15,7 1 3 0,-3 1 10 0,0-5 2 16,3 2-4-16,-5-3 8 0,1-2 1 0,0-5 13 16,1 7 1-16,-4-9 2 0,3 2 6 0,-3 3 14 15,5-3 22-15,-1 7 3 0,-1-1 22 0,-1 0 13 16,1 1 8-16,1 1 9 0,0-1 8 0,1 5-2 16,0 0 5-16,2 0-3 0,0 0-6 0,-2 4-2 15,3 1-10-15,-1-6-5 0,1 6-1 0,0 0 5 16,2-4 1-16,-2 4 4 0,8 0-2 0,-8 0 0 15,13 2-6-15,-5-2 4 0,2 2-3 0,-3 1-2 0,4 1-2 16,0 2 3-16,1-2-3 0,0 2 3 16,4-1-2-16,-5 3 2 0,7 0-1 0,-4-1-1 15,0-1-5-15,2 3-3 0,-6-2-2 0,5 2-4 16,-5-1-1-16,2-1-3 0,-3-2-4 0,0 6-2 0,1-5-5 16,-1 5-1-16,-1-5-1 0,-2 4-4 0,2-1 2 15,-1-1-3-15,-2 2 0 0,-1-1-1 16,-4 0 2-16,0 1 0 0,0 0-4 0,-2 0 2 15,-1 0-5-15,-1 1 8 0,-3 2-5 0,-6 1-1 0,0-2-4 16,-1 3 2-16,-3-1-1 0,1-1 1 0,-1-2-6 16,-2-1 3-16,0 0-2 0,-2-1 0 15,4-1-1-15,1-3-1 0,-2 3 1 0,5-3-2 16,1-2 2-16,3 1-2 0,2 0 0 0,1-2 2 0,2-2-3 16,0 3 0-16,4-3 4 0,-6 0-2 0,6 0 0 15,-5 2 4-15,5-2 4 0,0 0-4 0,-8 0-7 16,8 0-22-16,-5-5-27 0,5 5-34 0,-5-5-42 15,1 1-51-15,2 0-65 0,-2 2-225 0,0-2-502 16,-1-3 223-16</inkml:trace>
  <inkml:trace contextRef="#ctx0" brushRef="#br1" timeOffset="121618.441">19963 9754 14 0,'0'0'110'16,"0"0"-2"-16,0 0-2 0,0 0-7 0,0 0 1 15,0 0-3-15,0 0-2 0,0 0 4 0,4 3 6 16,-4-3-3-16,0 0 3 0,0 0-7 0,0 0-2 16,13-5-1-16,-9 1-7 0,3 1-5 0,-3-2-5 15,5-3-11-15,-1 2-5 0,2-4-8 0,1-2-4 16,2-3-4-16,1-1-7 0,3-4-3 0,-5 3-6 15,1 0-6-15,1-7-6 0,-1 2-4 0,-4-2-4 16,1 1-1-16,-2 0-9 0,-4 3 0 0,1-6-3 0,-4 7 0 16,-2 1 1-16,0 0 0 0,-2 3 2 15,-1-4-1-15,0 7 3 0,-1 2 1 0,0 2 5 16,-1-3 1-16,-1 3 2 0,4 3 2 0,0-1-1 16,-1 1 0-16,2 2-3 0,0 0-4 0,2 3 3 0,-6-7-2 15,6 7-3-15,-2-2 0 0,2 2 2 0,0 0-2 16,0 0 3-16,-9 9-4 0,7-4 1 0,0 0 0 15,0 5-2-15,1 0 3 0,0 2 2 0,1 2 2 16,0 3 4-16,1 1 0 0,0 3 5 0,3 3 4 16,0 0 1-16,1 3 2 0,-3-3 4 0,2-5 0 15,0 1-3-15,1-2-2 0,-1 7 0 0,1-8-3 16,-1-2-1-16,2 4-4 0,-2-4 1 0,0-3 1 16,0-2 2-16,0 0-7 0,-3-1-5 0,3-1-1 15,-4-2 3-15,4 1-4 0,-3-2-1 0,-1 0-1 16,4-1-1-16,-4 0-4 0,0-1 2 0,0-3 3 15,4 4-6-15,-4-4 0 0,0 0 1 0,1 4-3 16,-1-4-5-16,0 0-3 0,0 0-1 0,0 0-5 16,0 0-1-16,-5-12-6 0,5 5 1 0,0 0-7 15,0-5-2-15,0 0 0 0,4 0-5 0,-3-6 1 16,4 0 0-16,-2-2 1 0,1 1 7 0,2-1 6 16,1 3-3-16,-1-1 1 0,3 1 3 0,-3 1 6 15,-1 4 3-15,4 3-5 0,-2 0 9 0,-1 0 0 16,-2 3 1-16,-2 1-2 0,4 2 4 0,-4 0 3 0,2 1 1 15,-2-1-1-15,-2 3 2 0,0 0 5 16,0 0 0-16,3 8 0 0,-4-5 1 0,-2 6 1 16,0-4-3-16,-1 1 1 0,0 3 0 0,-1 0 1 0,-1 1-3 15,1-2 5-15,0 1 0 0,-1-2 3 0,-1 3-4 16,4-4 3-16,-1-1-3 0,1 2-2 0,-1-1-1 16,2 1 2-16,-1-2 0 0,1 3 1 0,-1-2-2 15,3-3 2-15,0 5-2 0,0-4 0 0,0 1 3 16,3 4 0-16,-1-3 6 0,1-1 3 0,-1 4 7 15,2-2 1-15,0 1 3 0,4 0 2 0,-3-1 3 16,4 2-3-16,-3-4 4 0,2 4-2 0,0-1-2 16,0-1-1-16,3 0-2 0,-2 0-1 0,-1 1-1 15,-2-3-3-15,0 0-2 0,2-1-2 0,-2 0-2 16,4 1 5-16,-6 0-9 0,3-4-2 0,-5 3 1 16,3-2-2-16,0 2-8 0,-3-2-12 0,-2-2-10 15,7 2-11-15,-7-2-20 0,4 3-15 0,-4-3-19 16,0 0-29-16,0 0-20 0,8-5-30 0,-7 2-156 15,2-4-349-15,-2 4 155 0</inkml:trace>
  <inkml:trace contextRef="#ctx0" brushRef="#br1" timeOffset="121830.604">20455 9651 146 0,'4'-1'186'0,"-4"1"-5"0,9 1-10 16,-9-1-8-16,12-1-12 0,-2 0-11 0,-3 0-9 16,5-1-9-16,-2-1-17 0,1 1-8 0,2 0-12 15,-3 0-21-15,2 2-25 0,-6-1-29 0,6 1-26 16,-6-2-32-16,-1 1-15 0,-5 1-30 0,13-2-14 16,-13 2-17-16,4 2-100 0,-4-2-241 0,0 0 106 15</inkml:trace>
  <inkml:trace contextRef="#ctx0" brushRef="#br1" timeOffset="122032.662">20479 9771 42 0,'0'0'144'0,"4"5"-6"16,-1 0 8-16,1-3-1 0,1-1-6 0,2 1-9 16,-7-2-4-16,14 0-7 0,-7 0-10 0,4-2-8 15,-1 1-10-15,3 0-12 0,-3-4-9 0,2 2-13 16,-2 1-20-16,3-1-23 0,-3 0-26 0,-1-3-30 15,4 0-29-15,-4 0-28 0,1 1-31 0,-1-2-93 16,0-1-240-16,-3-1 106 0</inkml:trace>
  <inkml:trace contextRef="#ctx0" brushRef="#br1" timeOffset="123006.715">20762 9513 146 0,'-17'-2'155'0,"17"2"-6"0,0 0-3 16,0 0-3-16,0 0-7 0,0 0-4 0,0 0-5 15,0 0 0-15,4-5-2 0,-4 5-5 0,6-5-5 16,-1 3-5-16,-1 1-7 0,4-4-4 0,-2 3-4 16,3-1-6-16,0-2-3 0,0 3-4 0,1-3-6 0,-1 1-4 15,3 3-3-15,-1-3-4 0,0 3-8 16,-1-1 1-16,0 0-10 0,0 1-5 0,1 1-3 0,-3-3-5 16,-1 3-3-16,-2 3-4 0,3-2-4 15,-8-1-1-15,10 3-1 0,-6-1-4 0,-1 2 3 0,1-1-5 16,-4 2-1-16,2 0-2 0,-2 0-2 0,-2 2 1 15,0 1-3-15,0-1-1 0,-1 2-1 0,-1-2 0 16,-1 1-2-16,-3 0 4 0,2 0-1 0,0-2-5 16,1-2 2-16,0 3-3 0,-1-3 3 0,2 2-2 15,-1-2 2-15,0 0 0 0,1 0-2 0,0-1-2 16,3-1 1-16,1-2 0 0,-5 7-1 0,2-6-2 16,3-1 2-16,-2 2-2 0,2-2-3 0,0 0 3 15,0 0-2-15,0 0 0 0,-3 5 4 0,3-5-1 16,0 0-3-16,0 0 2 0,13 0 1 0,-13 0 0 15,7 0-2-15,-7 0 2 0,11 0 0 16,-5 0 3-16,3-3-2 0,0 6 0 0,4-6-2 0,0 6 0 16,-1-3 2-16,2 0-2 0,3 4 1 0,-2-1-2 15,-2-1 2-15,0 1 0 0,-3-1-1 0,3 3 4 16,-3-2-10-16,-1 1 3 0,0-1-8 0,0 1-1 16,-4 2-2-16,1-2-2 0,4 1 0 0,-8 0-2 15,2 0 4-15,0 0-7 0,-4 2 5 0,-4-2 0 16,1 4 0-16,-3 2 0 0,-1-2 3 0,-2 0 0 15,-4 3 3-15,0-4 3 0,-4 3 0 0,0-3 3 16,2 1 3-16,-3-4 6 0,0 5 7 0,5-7 0 0,-4 3 4 16,0-1 5-16,2-2 4 0,2 0 0 15,-1 0 5-15,1-2 4 0,4 0 3 0,-1 1 0 0,5-2-2 16,-3 2-1-16,3-2-5 0,5 0-2 0,-9 2-5 16,9-2-3-16,-4 1-1 0,4-1 0 15,0 0-5-15,-5 2-1 0,5-2 2 0,0 0-2 0,0 0-2 16,0 0-10-16,0 0-15 0,0 0-26 0,0 0-41 15,0 0-79-15,-9-2-103 0,9 2-204 0,-14 2-508 16,4-2 225-16</inkml:trace>
  <inkml:trace contextRef="#ctx0" brushRef="#br1" timeOffset="140412.036">23588 5678 36 0,'0'0'102'15,"0"0"-12"-15,0 0-10 0,0 0-8 0,0 0 3 16,0 0-15-16,0 0 5 0,0 0-12 0,0 0 1 0,5 5-8 16,-5-5 0-16,0 0-3 0,0 0-1 15,0 0 6-15,6 3 0 0,-6-3 1 0,2 4 0 16,0-2 3-16,1 3-5 0,-2 0 2 0,-1 0-1 16,4 3 1-16,-3 1-7 0,2 1-8 0,-2-2-3 0,2 3-5 15,-2 0-2-15,2 2-2 0,-2-2 12 0,0-2-7 16,2 3-8-16,-2-5 1 0,3 0-3 15,-3 0 0-15,-1-1-1 0,5-1 4 0,-2-1 6 16,1 0-6-16,-2-1-2 0,5-3-5 0,-7 0 3 16,16-3-4-16,-7-1 7 0,5 0 3 0,2-4-2 15,0-1 4-15,-2-1-1 0,3-1 4 0,0 1 6 16,-2-4-5-16,5-2-4 0,2-1-1 0,-3 0-5 16,-1-1-3-16,3 2-1 0,-6 1 2 0,5-2-8 15,-4 3 4-15,-2 2-1 0,0 2-3 0,-4 0 1 0,0 3-3 16,2 0 2-16,-5 1-2 0,1 1-3 15,-1 4-3-15,-4-4-6 0,4 2-11 0,-1 1-9 0,-3 1-10 16,-3 1-11-16,7 0-20 0,-7 0-28 16,0 0-20-16,5 6-8 0,-2-1-25 0,-6 2-95 15,2 3-263-15,-3-1 118 0</inkml:trace>
  <inkml:trace contextRef="#ctx0" brushRef="#br1" timeOffset="140996.807">23646 6310 76 0,'0'0'123'16,"0"0"-9"-16,0-6-1 0,0 6-12 0,0 0-8 15,0 0 12-15,0 0-25 0,0-4-13 0,0 4-3 16,0 0-5-16,0 0-4 0,0 0-10 0,0 0 5 15,0 0-2-15,0 0-8 0,2 12 1 0,-2-7 1 16,3 2-10-16,-2-2 0 0,-1 2-1 0,0 1-5 16,0-2-4-16,0 2 0 0,3 0-1 0,-3-2 2 15,1 4-5-15,-1-3 1 0,0 0-5 0,3 0 4 16,-1 0-5-16,2-3 0 0,-3 0-5 0,4 3 0 16,-1-5 4-16,1-1-5 0,2-1 10 0,0 0-9 15,5 0 4-15,-1-3 5 0,7-4-9 0,-1 3 4 16,1-2-1-16,1-3 1 0,0-1 0 0,0 3-4 15,0-3 8-15,-1 3 0 0,-1-3-2 0,1 0-1 16,-2 1 3-16,1 1-5 0,-2 0 9 0,2 2-1 16,-4 1-7-16,-2-1 2 0,3 1 1 0,-4 0-3 15,0 2-1-15,-2-2-4 0,0 3 2 0,-3 0-2 16,3-1 0-16,-3 2-2 0,0-1 10 0,-1 2-10 16,-4 0-5-16,5-6 1 0,-5 6 0 0,5-1 5 15,-5 1-5-15,0 0-2 0,5-2-4 0,-5 2-14 16,0 0-16-16,0 0-21 0,0 0-30 0,0 0-39 15,0 0-158-15,-15 11-308 0,3-7 137 0</inkml:trace>
  <inkml:trace contextRef="#ctx0" brushRef="#br1" timeOffset="141791.131">23596 6965 11 0,'0'0'77'0,"0"0"3"0,0 0-11 0,0 0-5 15,10 7 1-15,-10-4-4 0,0-3-2 0,1 4-10 16,3-1-11-16,-4 1 6 0,0-1-3 0,1 2 7 16,-1 0-12-16,3-4-11 0,-3 4 14 0,1 0-12 15,2-2 5-15,-2 1 1 0,-1 1-10 0,3-2-1 16,-2 0-2-16,0 4-1 0,3-2-18 0,0 0 22 16,-3 1-8-16,3-1-2 0,-3 0 0 0,3-1-5 15,0 0-10-15,0-1 18 0,-3 2-7 0,3-1 8 16,-1-2-7-16,-1 1 4 0,3-3-7 0,2 2 5 15,-7-2-8-15,11-2-2 0,-11 2 11 0,14-3-12 16,-2-1 1-16,-1-3 12 0,4 1-9 0,5-4-1 16,-2 1 12-16,1-1-7 0,1-2-1 0,3 0 0 15,4-5 4-15,-1 0-1 0,-2 3-5 0,-2-3 5 16,3 1-2-16,-2 1 12 0,-1 0-11 0,-5 3 12 16,0 2 3-16,-4-2-8 0,0 4 5 0,-3 0 6 15,-1 2 1-15,-1 1-7 0,-2 1 1 0,-1 1-2 16,-1-2 3-16,1 1 3 0,-1 1-6 0,1 2-5 15,-1-3 8-15,-2 4-12 0,-2 0-1 0,0 0-1 16,0 0-4-16,7-2-7 0,-7 2-1 0,0 0-15 0,0 0-29 16,-4 10-30-16,4-10-34 0,-8 7-126 0,1-5-254 15,-1 7 112-15</inkml:trace>
  <inkml:trace contextRef="#ctx0" brushRef="#br1" timeOffset="146184.001">21743 9461 10 0,'-6'-3'91'16,"-2"2"13"-16,2 1-14 0,-2-2 7 0,4 1-5 15,4 1 2-15,-9-1 3 0,9 1-3 0,-4-3-2 16,4 3 4-16,-5-1-6 0,5 1-6 0,0 0-8 16,0 0 0-16,0 0-12 0,0 0-1 0,-5-4 2 15,5 4 0-15,0 0-4 0,0 0-7 0,10-5 1 16,-10 5-5-16,8-2 1 0,-4 1-1 0,-4 1 0 0,5-1-1 15,-5 1 1-15,0 0 2 0,10-3-1 0,-6 3-3 16,-4 0-2-16,5-2-1 0,2-1 0 0,-2 1-3 16,1-1-4-16,-1-1 2 0,-1 1-3 15,2 1-5-15,0-2 2 0,0 0-3 0,0 1-2 0,1-1-2 16,-2 2-5-16,0-1 1 0,0-1-6 0,1 2 0 16,-1-1-3-16,-1 3 1 0,0-3-1 0,-4 3 2 15,0 0 0-15,7-1-1 0,-5-2 3 0,-2 3 1 16,5-2 0-16,-5 2 0 0,0 0 2 0,0 0-3 15,0 0-7-15,0 0 6 0,5-3-1 0,-5 3-2 16,0 0-1-16,0 0 9 0,0 0-8 0,0 0-3 16,0 0 0-16,0 0 6 0,0 0 2 0,0 0 4 15,5 9 2-15,-3-2 15 0,0 1-5 0,-2 2 2 16,0 2 3-16,0 5 0 0,2 0-3 0,-2 2 1 16,0 1-7-16,0 1 0 0,0-2-2 0,2 0-6 15,-2 0-1-15,0-2 1 0,0 0-5 0,0-2 1 16,0 0-6-16,0-3 2 0,1-2 0 0,-1-1-3 15,3-2-3-15,-3 1 3 0,0-3-5 0,0-1 1 16,1 1 1-16,-1-2-1 0,0 1-1 0,0-4-6 16,0 0-4-16,-1 6-11 0,1-6-14 0,0 0-28 15,-4 2-36-15,4-2-50 0,0 0-59 0,-9-7-38 16,5 4-246-16,-1-2-525 0,3 0 233 0</inkml:trace>
  <inkml:trace contextRef="#ctx0" brushRef="#br1" timeOffset="147369.835">21778 9290 11 0,'1'-4'142'16,"-1"4"-8"-16,0-5 0 0,-1 0-14 0,-1 0-6 16,2 5-1-16,-3-6-7 0,0 5-5 0,0-2-2 15,-1 1-4-15,1-1-11 0,3 3 0 0,-13 0-2 16,13 0-4-16,-14 3 1 0,2-1 0 0,1 2 0 16,-1 1-3-16,-4 3-3 0,0 1-2 0,1 3-4 15,0-1-2-15,-1 3-3 0,2 0-8 0,-1 1-7 16,0 3-1-16,2 0-4 0,4-1-3 0,1 1-4 15,-3 5-2-15,4-5-2 0,2-1 0 0,1 0-9 16,2-1 0-16,1 1 1 0,2-5-4 0,1 1 3 16,2-1-10-16,3-3 5 0,-2 0-3 0,2-2 3 15,0-1-5-15,2-1-1 0,0 1-3 0,1-2-2 16,3-2 3-16,-1 0-3 0,1-2 2 0,-2-3-5 16,1-2 3-16,1 1-2 0,2 1-2 0,-6-3-3 15,3-2 3-15,-1 3-4 0,-2-4-6 0,-1-1 2 16,0 3-5-16,-3-3 2 0,-1 1-2 0,-2 0-3 15,3 0-1-15,-3 0-7 0,-1 0-2 0,-1-1-1 16,0 4 0-16,-1-1 0 0,-2-2-1 0,2 4 2 16,-2-1 7-16,1 0-3 0,-1 1 0 0,-1 0 3 15,2 0 1-15,-2 1 2 0,0 1-1 0,0 1 6 0,2-1-1 16,-1 1-1-16,3 2-2 0,-4-7 7 16,3 4-4-16,1 3 5 0,0 0-2 0,-5-2-2 15,5 2 3-15,0 0 0 0,-3-3-3 0,3 3 1 16,0 0 4-16,0 0 2 0,0 0-5 0,0 0 4 0,0 0 1 15,9-4-1-15,-9 4-1 0,8-2 2 0,-3-1 1 16,-5 3 1-16,10-1-5 0,-5 1-2 16,2-2 10-16,-1 0 0 0,2 2-5 0,-2-3 4 15,3 2-1-15,-2-2-2 0,4 1 0 0,-2-1 2 0,-3 0 0 16,2 2-2-16,1-2 4 0,-3 1-1 0,-1 1-3 16,3-1 2-16,-3 1 1 0,-5 1-3 0,9-2 0 15,-4 0 1-15,-5 2 1 0,4 0 1 0,-4 0 5 16,0 0-2-16,0 0 0 0,5-3 9 0,-5 3 6 15,4 5-1-15,-4-5 3 0,5 6 1 0,-4 0 0 16,-1 0-1-16,0 3 6 0,2 3-1 16,0-1 5-16,-2 5-3 0,0 3 5 0,-2 0-6 15,2 8-2-15,-2-10-2 0,2 9-4 0,-1-6-2 0,-3-1-2 16,3 2 2-16,1-3-4 0,-4 1-1 0,4-1-3 16,-1-1-1-16,1 0-3 0,-3-4-7 15,2-1-12-15,1 1-21 0,0-4-23 0,-2 1-27 0,2-5-33 16,-2 0-16-16,4 1-23 0,0-5-20 0,-2-1-156 15,0 0-360-15,0 0 160 0</inkml:trace>
  <inkml:trace contextRef="#ctx0" brushRef="#br1" timeOffset="147794.548">22079 9426 84 0,'0'0'171'0,"0"0"-10"0,0 0-12 0,2-5-11 16,-2 5-11-16,0 0-9 0,0 0-10 0,-2 15-2 15,2-8-15-15,0 4-6 0,0 1-4 0,0-2-11 0,2 3-14 16,-2 2 15-16,2-1-15 0,3 0-4 0,-4-2-2 16,3 4-6-16,-4-4-6 0,4-1-5 0,0-1-1 15,-3 1-2-15,3-1-5 0,0-2 1 16,1-5-5-16,-3 5 1 0,5-4-3 0,-2 0-2 0,0-1-2 15,0 1-4-15,4-4 4 0,0-2-2 0,-1 0-9 16,3-1 10-16,-1-2-8 0,2 2 0 0,-2-6 2 16,0 4 1-16,-1-7-1 0,-1 5 0 15,2-7-5-15,-1 1 9 0,-2 1-6 0,-3 0-4 0,2-2 4 16,-4-3-3-16,0 2 5 0,0 0-3 0,-6 1 1 16,2 4 4-16,-1-1 7 0,-4-2 6 0,0 6 0 15,-2-2 4-15,-1 0-3 0,0 3-2 0,-3-1 1 16,0 4-3-16,0 1-4 0,-4 2-7 0,-3 2 8 15,1 0-5-15,0 0-3 0,1 2-3 16,0 0-7-16,4 4-14 0,0-1-16 0,-1 2-17 0,3-4-25 16,2 5-33-16,4-2-16 0,-1 3-24 0,1-1-12 15,1 0-144-15,1 2-326 0,1-3 145 0</inkml:trace>
  <inkml:trace contextRef="#ctx0" brushRef="#br1" timeOffset="148202.685">22468 9449 149 0,'0'0'194'0,"0"0"-4"0,0 0-11 0,0 0-14 16,0 0-16-16,0 0-10 0,0 0-12 0,0 0-9 15,-6 15-6-15,5-10-5 0,1 5-10 0,-1 0-9 16,0 1-8-16,1 4-7 0,1-3-9 0,-1 0-6 15,4 0-4-15,-2-2-3 0,2 1-7 0,0 0-5 16,2-1-4-16,-2 0-2 0,5-3-2 0,-4 2-6 16,-1-6-2-16,1 4-1 0,4-4 0 0,-4-1-3 15,0 0-2-15,4-1-3 0,0-1-3 0,-9 0 0 16,13-3 2-16,-4-2-7 0,1-2 1 0,-3 2 1 16,2-2-5-16,-3 0 4 0,2-3-1 0,-2 0 0 15,-1 0-3-15,-2-2 1 0,1-2 3 0,-4-1-4 16,1-2-2-16,-2 5 3 0,-2-3 1 0,-1-1-3 0,-1-1 5 15,-1 2-3-15,-3 7 5 0,1-4 0 0,-5 2-4 16,-1 2 4-16,1 0-1 0,-2 7-2 16,-3-2 2-16,0 6-2 0,-3-2-2 0,1 2-1 15,0 3-9-15,0 2-12 0,2 1-12 0,0 3-21 0,1-1-20 16,3 1-28-16,1 2-25 0,4 0-27 0,0-3-29 16,4 4-150-16,0-3-356 0,5-1 159 0</inkml:trace>
  <inkml:trace contextRef="#ctx0" brushRef="#br1" timeOffset="148909.832">22800 9399 195 0,'0'-5'205'0,"-3"3"-5"0,3-2-4 0,0 4-17 16,-2-3-20-16,2 3-12 0,0 0-23 0,0 0-9 16,0 0-8-16,0 0-11 0,0 0-10 0,6 17 1 15,-3-8-14-15,-1 3-7 0,1 0-4 0,-1 1-8 16,2 4-6-16,-3-1-6 0,1-1-1 0,-2 2-3 16,1-5-5-16,-1 3-4 0,0-3-4 0,1-3 2 15,2 2-7-15,-5-5-6 0,2 1-5 0,0-2 0 16,0 0-2-16,-1 2-7 0,0-4-2 0,1-3 0 15,0 5-6-15,-1-1-4 0,1-4-10 0,0 0-8 16,0 0-7-16,0 0-4 0,0 0-2 0,0 0 5 16,-2-19-2-16,2 12 2 0,0 1-1 0,-1-3 6 15,2-3-3-15,1 0 0 0,-4-2 8 0,4-3-7 16,-2 2 15-16,-2-2-4 0,1 0 5 0,1 0 1 16,-4-2 4-16,3 2 5 0,0 2 0 0,1-1 8 15,0 3 11-15,-1 2 4 0,-2 0 14 0,2 0 6 16,-2 3 6-16,3-1-1 0,-1 2 7 0,0 2-2 0,-1 0 3 15,4 3-3-15,-2 2-6 0,-2-8-6 0,2 8-1 16,0-5 3-16,2 2-7 0,-2 3-7 0,0 0-3 16,0 0 7-16,15 3 3 0,-9-1-4 15,1 1 4-15,2 1-4 0,3 1 4 0,-1 5 2 0,5-3 5 16,-2 1 6-16,1 2-1 0,2 4 0 0,1-3 6 16,-4 2 0-16,5 0-1 0,-3 0 3 0,3 4 0 15,-5-2 3-15,1 0-4 0,2 4 3 16,-4-4-4-16,2 5-5 0,-2-4-6 0,-2 1 8 15,1-2-10-15,-3-1 0 0,-4 5-4 0,3-4 0 0,-5 0 3 16,2 1 4-16,-5-4-2 0,0 1 6 0,-5 3 2 16,0-1-12-16,-4-1 3 0,0 0-1 0,-5-1 0 15,0-1 0-15,0-2-5 0,0 0-6 0,-4 1 6 16,3-5-1-16,1 1 2 0,0 0 6 0,2-2-9 16,3 0-4-16,0 0-2 0,-1-1 0 0,5 1-5 15,-1-3 3-15,-1-1-2 0,3 1-2 0,4-2 9 16,-5 2-14-16,5-2 0 0,-5 1-2 0,5-1 0 15,-5 2 0-15,5-2-7 0,0 0-10 0,0 0 0 16,0 0-25-16,0 0-23 0,-8 0-44 0,8 0-54 16,0 0-79-16,-1-7-74 0,1 7-211 0,-1-8-566 15,1 2 250-15</inkml:trace>
  <inkml:trace contextRef="#ctx0" brushRef="#br1" timeOffset="151396.508">21012 10507 135 0,'0'0'126'0,"0"0"-12"0,-4-5-10 15,4 5-8-15,3-7-13 0,-2 2-6 0,0 0-7 16,6-2-11-16,-2 0 0 0,0-3-9 0,0 0-3 16,0-2-7-16,4-4-3 0,-1 1 0 0,-2-2-2 15,3 0-2-15,-2-2-3 0,0 2 1 0,0-2-8 16,-4 0 7-16,3 1-2 0,0-6-4 0,-3 5-5 16,0-1-2-16,-1 0 3 0,-2 2-4 0,0 1 7 0,0 2 1 15,-2 4 6-15,2 0 12 0,0 2 0 0,-2 2 6 16,1 2-5-16,-1 0-4 0,2-1-3 15,-1 2-2-15,2 0-4 0,-1 4-2 0,0 0-5 16,0 0-2-16,0 0-2 0,0 0-2 0,0 0 3 0,-6 17-4 16,5-6-1-16,1 0 2 0,0 3 1 0,0 5 1 15,0-2-4-15,2 4 2 0,0 4-1 16,-1-6-3-16,0 1 3 0,0 6 1 0,4-2-6 0,-5-5 0 16,2 2 0-16,0-5-3 0,-1 2 1 0,-2-4-3 15,2-2 0-15,-1 0 1 0,-1 0 1 0,2-1-3 16,1-3 0-16,-2-2 0 0,0-2 0 0,0 1-5 15,0 2 4-15,0-5-1 0,1 1 0 0,-1-3-2 16,1 7-2-16,-1-7 1 0,0 0-2 0,0 0 0 16,0 0-1-16,11-8 6 0,-8 2-4 0,4-1 5 15,0-5-6-15,1 1 6 0,-3 0-9 0,5-4-1 16,-5-3 2-16,3 2 0 0,-1 1 4 0,0 1-6 16,0 2 0-16,-1 3 2 0,-3-1 3 0,0 3-5 15,1 1 1-15,-4 1-3 0,3-1-1 0,-2 3-4 16,-1-2-5-16,0 5 3 0,-4-4-1 0,4 4 3 15,-9-1 4-15,9 1 3 0,-19 5 0 0,14-1 2 16,-5 0 4-16,-2 2 3 0,5 2 1 0,-2 0 3 16,2-2 0-16,0 5-2 0,0-2 0 0,3 3 7 0,3 0-3 15,-3 0 3-15,3-1-4 0,1 1 1 0,0-1 1 16,1 1 2-16,4 2-1 0,2-4 0 16,-2 0-5-16,4-1 5 0,-1 1 0 0,6 0-2 15,-4-5 0-15,1 0-4 0,3-1 0 0,0 0-1 0,-1-1 0 16,1-2-2-16,2 0 0 0,-5-1-6 0,3 0-12 15,0-1-20-15,-2 0-18 0,2-3-38 0,-4-1-22 16,2 1-35-16,-2-4-23 0,-1 1-101 0,2-1-296 16,-3-1 131-16</inkml:trace>
  <inkml:trace contextRef="#ctx0" brushRef="#br1" timeOffset="151599.963">21506 10324 55 0,'0'0'162'16,"3"2"-9"-16,0 0-13 0,-3-2-7 0,5 5-7 16,-1-4-8-16,-4-1-14 0,9 4-4 0,-3-3-13 15,3-1-12-15,0 1-5 0,1 2-12 0,2-3-6 16,-2 0-14-16,0 2-18 0,-2 0-30 0,1-1-29 16,-2-2-38-16,1 2-30 0,-3-1-103 0,-5 0-227 15,5 3 100-15</inkml:trace>
  <inkml:trace contextRef="#ctx0" brushRef="#br1" timeOffset="151821.372">21499 10455 79 0,'0'5'117'0,"0"-1"-1"0,-1 0-5 16,2 1-4-16,2-2-6 0,-2 1 1 0,2 0-15 16,0-2-1-16,4 1-7 0,-1-2-11 0,0 2-2 0,4-3-5 15,2 0-6-15,-2-3-9 0,4 3-5 0,3-1-6 16,2-3-11-16,-5 0-28 0,4-1-26 15,1-2-35-15,-5-1-31 0,4 1-102 0,-9 0-214 16,7-2 95-16</inkml:trace>
  <inkml:trace contextRef="#ctx0" brushRef="#br1" timeOffset="152253.671">21908 10245 113 0,'0'0'182'0,"0"0"-16"16,0 0-19-16,6-1-8 0,-6 1-8 0,0 0-1 0,12 1-11 15,-7 0-12-15,1 1-9 0,3-2-11 0,0 1-2 16,3 1-7-16,0 0-9 0,1 1-6 0,0 1-9 16,-1-3-3-16,0 5-5 0,0-3-4 0,-2 2-8 15,0 1-1-15,-3 0 3 0,-4 0-4 0,1 0 1 16,2 2 0-16,-4-1-2 0,-6 3 1 0,0 0-2 15,-1 1-1-15,-4 5-2 0,-1-3-1 0,-1 3 0 16,-2-2 8-16,-1 0-4 0,1 0 8 0,-1 0 3 16,1-4-2-16,3 3-2 0,0-4 2 0,1 1 0 15,1-5-4-15,-1 3-4 0,4-2-1 0,1-2-1 16,0 0-4-16,2 0-3 0,-1 1 4 0,3-2-6 16,0-3 4-16,0 6-3 0,3-3 3 0,-1 1-1 15,2-2-1-15,1-2 3 0,2 1-2 0,0-1 2 16,11 0 3-16,-5-1 2 0,0-1-3 0,6-3 1 15,-1 3 4-15,2-3 1 0,-1 1 2 0,3 2 1 16,0-5 0-16,-3 3 3 0,0 0 8 0,4-1-10 16,-2-2-4-16,-2 2 13 0,0 3-14 0,-1-3-6 15,-3 0-1-15,-1 3-2 0,-4 0-4 0,-2 1 0 16,1-1-1-16,0 0-3 0,-4 1-2 0,0 0-2 16,-1 1-2-16,-4 0 2 0,10-3 2 0,-7 1-6 15,-3 2 1-15,0 0-5 0,5-1-1 0,-5 1 2 0,0 0-4 16,0 0-35-16,0 0-29 0,0 0-48 15,0 0-58-15,0 0-70 0,0 0-283 0,0 0-566 16,-18 6 250-16</inkml:trace>
  <inkml:trace contextRef="#ctx0" brushRef="#br1" timeOffset="-42702.455">24751 3791 33 0,'0'0'105'0,"0"0"-4"0,0 0-1 0,0 0-10 16,0 0-5-16,0 0-5 0,0 0-1 0,0 0-10 15,0 0-3-15,0 0-7 0,14 5-1 0,-14-5-8 16,8 2-3-16,-2 0-12 0,4-2-2 0,8 0-5 16,3 0-25-16,8-2-32 0,6 0-43 0,3 1-98 15,14 2-185-15,1 1 82 0</inkml:trace>
  <inkml:trace contextRef="#ctx0" brushRef="#br1" timeOffset="-40889.404">23291 13333 80 0,'0'0'135'0,"-4"-4"0"16,4 4-5-16,-3-3-3 0,3 3-13 0,-1-4 1 0,1 4 3 15,-3-5-18-15,3 5 3 0,-1-2-7 16,1 2-6-16,0 0-8 0,0 0-4 0,-3-3-3 0,3 3-2 15,0 0-3-15,-1-3-3 0,1 3 0 16,0 0-2-16,0 0-6 0,0 0 1 0,0 0-2 0,0 0-2 16,0 0-2-16,0 0 4 0,0 0-12 0,0 0-6 15,0 0 0-15,0 0-4 0,0 0-4 0,0 0 1 16,0 0-3-16,0-5-5 0,0 5-2 0,0 0-3 16,0 0 0-16,0 0-5 0,0 0 1 0,7 10-2 15,-5-3 11-15,3 3-1 0,2 5 0 0,0 2 2 16,6 7 4-16,-4 1-2 0,2 2 3 0,1 1 3 15,3-1-4-15,-2 1-2 0,2 1-5 0,-2-1-2 16,0-3-1-16,2 0 3 0,-2-3-7 0,-1 2-2 16,-2-7-1-16,-1 2-1 0,4 0-3 0,-4-2 2 15,1-3-3-15,-4-3-1 0,0-2 1 0,0 0-5 16,-4-1-3-16,1-1-13 0,-1-4-11 0,0 2-13 16,-2-1-17-16,2 0-16 0,-3 0-26 0,1-4-30 15,-5 3-20-15,5-3-21 0,0 0-25 0,-13-3-175 16,8 0-397-16,-5-4 176 0</inkml:trace>
  <inkml:trace contextRef="#ctx0" brushRef="#br1" timeOffset="-40613.673">23560 13277 39 0,'-1'-2'189'0,"1"2"-3"0,-3-7-9 0,3 7-6 16,-6 0-5-16,6 0-10 0,-10 8-9 0,3-1-13 16,0 0-3-16,-2 1-9 0,-1 8-6 0,-3 6-1 15,-3 0-2-15,2-1-7 0,-2 4-9 0,0 4-10 16,-3-3-2-16,1 4-13 0,-1-1-6 0,0 2-6 16,-2 0-5-16,2-2-11 0,-1 0 2 0,2-1-6 15,-1 1-10-15,2-6-6 0,2 3-12 0,6-11-16 0,-4 9-26 16,4-9-26-16,4 0-34 0,0-3-47 15,1-3-42-15,0 1-33 0,-1 0-135 0,4-6-375 16,2 1 166-16</inkml:trace>
  <inkml:trace contextRef="#ctx0" brushRef="#br1" timeOffset="-39348.329">23973 13711 108 0,'8'-7'117'0,"-1"-2"-5"0,3 1-19 0,-3-2 3 16,0 1-26-16,3-4 6 0,-2 2 3 0,0 1 3 16,-3-1-2-16,0-1 3 0,-1 1 8 0,0-4-4 15,-2 6-6-15,1-3 16 0,-2 2 2 0,-1 0 1 16,-1 0 3-16,-4 5 0 0,5-2 0 0,-3 0-2 16,2 2-8-16,-3 2-2 0,0-3-6 0,-1 4-10 15,0 1-7-15,5 1-3 0,-14 2-6 0,5 3-8 16,0 1-4-16,-5 4-3 0,1 1-5 0,-1 3 1 15,2 2-7-15,-6 2-1 0,2 3-4 0,1 1-4 16,5-5 0-16,-2 4-6 0,1-3-4 0,2-1 4 16,1-2 2-16,4 0-8 0,-2-4-3 15,2 3-2-15,0-4-4 0,3-4-3 0,-2 1-2 0,7-2-1 16,-1 0-1-16,-2-4 4 0,4 0-4 0,8-4 2 16,-3-3 0-16,3-2-2 0,1 0-6 0,4-3 5 15,-4-2 2-15,6-6-3 0,-5 5 0 0,-1 1 2 16,0 2 2-16,-5 3-3 0,-1-3 2 0,0 5-1 15,-3 0 0-15,1 0 1 0,1 3 1 0,-6 1 2 16,3 0 1-16,-4 2 2 0,0 0 2 0,7 5 2 16,-5 0-4-16,2-1 1 0,0 3 3 0,-3-2-5 15,3 3 1-15,-4-3-3 0,6 3 4 0,-2 1-1 16,1-1-3-16,2-2 1 0,-1 1 0 0,0-4-2 16,2 2-4-16,1-1-4 0,-1 0-2 0,3-3-6 15,-1-1-6-15,3-4-2 0,0 1-3 0,-3 1-6 16,3-6 2-16,-1 3 5 0,-3-2 4 0,3 0 1 15,-3 0 6-15,-2 0 2 0,0 2 3 0,-2 2 4 0,-1-1 0 16,1 1 1-16,-5 0 8 0,4-1 0 16,-4 4 0-16,0 0 13 0,0 0 8 0,0 0 5 15,5 9 1-15,-5-1-2 0,0-3-1 0,0 2-1 16,-1 2 0-16,1-1-5 0,1 1-3 0,-1-1-3 16,0 4-3-16,0-2 0 0,0-3-2 0,3-2 2 0,-3 1-5 15,1-1 0-15,-1-2-7 0,0 0 4 0,0-3 0 16,5 4-3-16,-1-3 3 0,-4-1-3 15,0 0 1-15,0 0 1 0,10-10-3 0,-6 9-3 16,1-4 8-16,3-2-6 0,-6 3 0 0,5-6 2 0,-3 4-1 16,1 2 4-16,-1-1-5 0,-2 1 1 0,3 4-6 15,-1-5 6-15,0 2 1 0,0 2-1 16,-4 1 2-16,0 0 0 0,11 4-3 0,-7 1 0 16,2-1 2-16,0 1 2 0,-1 2-2 0,0 0-2 0,1-1 3 15,3 0-3-15,1 2-1 0,1-3 1 0,1 2 2 16,-1 0-2-16,8 1-4 0,-4-3-6 0,4 1-4 15,-2-5-1-15,3 1-6 0,1 0-6 16,-3-2 0-16,1-2-6 0,0-1-2 0,-1-1 0 0,-4 0-4 16,1-4 0-16,3-1 6 0,-5-1 3 0,-2 2 2 15,-3 0 6-15,-3 1 5 0,4-3-1 16,-5 1 3-16,2 0 2 0,-6-1 1 0,3 0 7 16,-2 3 0-16,-2 0 8 0,-3-2 11 0,-1 4 11 0,4 0 2 15,-3 0 4-15,-3 2 1 0,2 1 4 0,-5-1 0 16,0 3 4-16,-3 1-4 0,0 5 3 0,-1 0-6 15,0 3-1-15,3-1-6 0,-1 4-4 0,1-3-1 16,2 3 1-16,0 4-3 0,4-1-4 0,-3-5-1 16,2 2 0-16,2-2-3 0,1-1 0 0,2 0-5 15,1-1 0-15,0-2-1 0,0-2-3 0,4 0 1 16,0 0-3-16,0-3-2 0,-4-1-1 0,16-3 3 16,-6-2-2-16,1-1 0 0,1-5 1 0,1 1-2 15,1-2 3-15,-2-3 3 0,-3 3-3 0,2-13 0 16,2 2 0-16,-2-3-4 0,-3-1 8 0,-3-2-1 15,0-4 2-15,2 3-5 0,-6-4 3 0,4 4 3 16,-4 2 3-16,2 3 2 0,-2 6 3 0,-1 7 4 16,0 2 1-16,4 1 1 0,-3 2-1 15,-1 2-6-15,0 2 3 0,0 3 0 0,0 0 17 0,0 20 7 16,-2 0 0-16,-5 5-4 0,1 5 3 0,2-1-6 16,-1 7-6-16,0-4 0 0,-3 1-5 0,7-1-1 15,-2-1 0-15,2 3-4 0,-3-6-1 0,8 1 3 16,-8-4-8-16,9-5-13 0,-1-3-20 0,0 3-29 15,0-3-21-15,1-4-37 0,-1-4-27 0,1 2-29 16,5-6-33-16,-2 3-42 0,-2-4-149 0,4-3-425 16,2 0 188-16</inkml:trace>
  <inkml:trace contextRef="#ctx0" brushRef="#br1" timeOffset="-38934.323">24977 13499 105 0,'8'-8'148'0,"-3"-1"2"0,4 1-4 0,-3-2 3 16,1 3 1-16,-3 0 1 0,-1 4-7 0,3-2-2 15,-4-2-13-15,2 5-5 0,0-1-10 0,-4 3-8 16,0 0 3-16,0 0 14 0,4 10 4 0,-7 0-6 0,0 7 4 16,-3 0-9-16,-2 10-8 0,1-1-4 0,2 3-7 15,-2 2-8-15,0 1-5 0,2-3-11 16,-1 0 2-16,4-2-10 0,-2-1-7 0,4 1-4 16,0-1-4-16,1-7-8 0,2-1-6 0,-1 1 1 15,2-4-5-15,0-3-3 0,1 4-5 0,1-6-4 0,2 2 0 16,-3-5-3-16,3 1-4 0,0-4-4 0,-2-1-5 15,2-1-9-15,2-2-8 0,3 0-16 16,-2-4-9-16,-2-1-14 0,3-1-17 0,-3-3-19 16,-2 0-23-16,2 0-23 0,0-4-20 0,-4-2-15 0,4-2-18 15,0 0-8-15,-4-2 1 0,-1 0 3 16,0 2-141-16,-3-3-360 0,-2 5 160 0</inkml:trace>
  <inkml:trace contextRef="#ctx0" brushRef="#br1" timeOffset="-38697.438">25032 13644 28 0,'0'0'99'0,"0"0"-8"16,0 7 0-16,0-7-4 0,5 2 3 0,-5-2-10 15,9 2-5-15,-4-2-7 0,-5 0-7 0,18-4-13 16,-9 2-2-16,0-1-6 0,1 0-28 0,-5 1-27 16,3-1-22-16,-4-1-42 0,2-3-53 0,-4 3-141 15,0-2 64-15</inkml:trace>
  <inkml:trace contextRef="#ctx0" brushRef="#br1" timeOffset="-38427.751">24876 13389 176 0,'-1'-2'204'16,"-3"-2"-19"-16,2 1-10 0,2 3-15 0,4-9-5 16,4 3-15-16,5 1-15 0,6-4-9 0,9 1-13 15,4-2-9-15,-1 1-10 0,4 0-11 0,-4 1-32 16,5-2-39-16,-4 2-55 0,0 2-49 0,-2 0-178 15,-10 1-303-15,-1 1 134 0</inkml:trace>
  <inkml:trace contextRef="#ctx0" brushRef="#br1" timeOffset="-37782.307">24909 13678 5 0,'0'0'76'0,"0"0"-1"0,0 0-3 0,0 0-14 15,0 0 2-15,0 0-20 0,0 0-12 16,0 0-8-16,0 0-4 0,0 0-12 0,0 0-16 0,0 0-3 16,0 0-9-16,0 0-14 0,0 0-24 0,-1-12-65 15,1 12 30-15</inkml:trace>
  <inkml:trace contextRef="#ctx0" brushRef="#br1" timeOffset="-37347.4">25017 13662 36 0,'6'0'154'0,"3"-1"-3"16,3-2-8-16,2 3-2 0,6 0-6 0,-1-3-6 15,1-1-11-15,10-1 0 0,2 0-7 0,1 0-4 16,0-2-12-16,3 1-13 0,-4-1-8 0,0 2-2 15,0-2-10-15,-1 3-8 0,-2-1-20 0,-8 3-46 16,-3-4-61-16,-4 3-41 0,-5 2-156 0,-2 1-292 16,-3-3 130-16</inkml:trace>
  <inkml:trace contextRef="#ctx0" brushRef="#br1" timeOffset="-34642.238">23514 14731 65 0,'1'-9'208'16,"2"-1"-6"-16,-2 3-13 0,-1 3-12 0,1-2-13 16,-1 2-16-16,2-1-18 0,-2 2-10 0,0 3-14 0,0 0-13 15,2-4-2-15,-2 4-16 0,0 0 12 16,0 0 9-16,0 0 4 0,-1 21 0 0,0-4 1 15,-2 2-4-15,2 8-6 0,-4 1-24 0,0 3-7 16,1 2-4-16,-1 2-5 0,1 0-4 0,-1-1-9 16,0 1 1-16,1-4-10 0,-1 1 1 0,0-3-6 15,1-3 2-15,4-1-2 0,-4-7-5 0,0-3 1 16,3-4-5-16,0-2 1 0,-1-2-1 0,1-2 0 16,-4 1 0-16,5-2-2 0,0 0 1 0,0-4-1 15,-4 4-5-15,4-4 1 0,0 0-1 0,-2-13-2 16,2 1 1-16,-3 0-3 0,3-5-1 0,0-2 8 15,0-7-13-15,0-3 1 0,4-5 0 0,-3-1 1 0,3-12 2 16,-4 1-3-16,6 10 1 0,-3 0-1 16,-2 2 1-16,3-2 1 0,-1 5 0 0,0-1 7 15,0 3-1-15,0 9 12 0,-2 6 11 0,1 2 1 16,1 0 1-16,-2 7-9 0,-1-3-2 0,1 3 1 16,-1 5-3-16,3 0 3 0,-3 0 3 0,8 13 11 15,-4-1-10-15,1 7 1 0,-3 0 1 0,3 9 2 16,-1 1-1-16,0 0-3 0,0-1-1 0,0 4-1 15,-3-2-3-15,3 1 7 0,1-2-16 0,-4-3 4 16,2 4-3-16,0-5 4 0,-1-5-3 0,0-3-4 16,-2 0-4-16,2-5-1 0,-1-3-1 0,0 2-2 15,-1-6-2-15,1-1-3 0,-1 3 6 0,0-4-6 16,4 0 0-16,-4-3 9 0,0 0-12 0,9-8-2 16,-1 0 1-16,0-5 2 0,1-4-1 0,-2-3-4 15,7-2-1-15,-1-7-1 0,-3 0-8 0,-1 0 3 16,4 0 1-16,-3-2 0 0,-1 1 4 0,0 2 3 15,-2 0-4-15,0 11 4 0,-2 1-1 0,-2 3 4 16,1 4 2-16,-2 0-2 0,0 3 3 0,-1 0-2 16,1 2-2-16,-2 4 5 0,0 0-1 0,0 0 0 15,10 11 6-15,-6-2-1 0,0 6 4 0,1 4-3 16,-1 0 1-16,0 9-2 0,2 0 3 0,-2 4-3 16,0-2 0-16,0-2 5 0,2 1-6 0,-3-1 0 15,-1-2 0-15,7 2 0 0,-4-3-2 0,1-5-5 16,1-2-7-16,-2-2-12 0,2-2-3 0,-1-1-9 15,-1-3 0-15,3-1-6 0,-3-2-1 0,4-1 3 16,-7-1 1-16,6-4-2 0,-3 0 1 0,3-1-3 16,1-1-4-16,-1-5 1 0,1 0 3 0,1-2-4 15,0-6 6-15,-1-1 3 0,-1-2 1 0,0-3 8 16,1-6 0-16,-1 1 2 0,-5 1 8 0,3-1 0 16,-6 6 2-16,1 2 6 0,-1 5 11 0,-1 1 21 15,1 1 14-15,-1 4 6 0,-2 1 4 0,1 1-1 16,-3 2-1-16,5 2 1 0,-17 7 13 15,3 5-3-15,0 1 1 0,-5 5 5 0,3-1-9 0,2-2 1 16,-4 6-12-16,4 1-7 0,0-6-3 0,4 0-2 16,-1 0-2-16,4-6-3 0,0 1-4 0,1-1-2 15,4 1-1-15,-1-5-6 0,1 2-5 0,2-2-7 16,2-2-1-16,-2 0 10 0,3-1-16 0,3 0-1 16,-6-3-1-16,14-6 1 0,-5 1-8 0,3 1-1 15,-2-4 3-15,0 2-3 0,0-3 0 0,-1 1 6 16,-5 1-2-16,1 2 2 0,2 2-1 0,-1 1 4 15,-1-1 0-15,2 2-2 0,-7 1 7 0,10 2-3 16,-6 2 3-16,1-1-2 0,0 2 14 0,0-1-9 16,1 4-3-16,1-3 3 0,0 2-2 0,-2-2 3 15,3 2-4-15,-1-2 5 0,0 0-3 0,3-1 1 16,-1 0 1-16,2-4-10 0,1 0 1 0,-3-1-16 16,5-4-4-16,-1 0 0 0,-3-2-4 0,3 1 1 15,1-3 7-15,-2 0 0 0,-2-3 3 0,-2 2-2 16,3-2 5-16,-2-2 1 0,-4 3 4 0,0 2 3 15,-1-3 6-15,-1 4-2 0,0 2 3 0,0-1 11 16,0 2 0-16,-1 2 3 0,-2-1 0 0,0 4 4 16,4-1 15-16,-4 1-3 0,4 8 3 0,-3-3 2 15,0 5-4-15,1 1 0 0,-1 1-3 0,-1 0 0 16,3 0-4-16,-2 1 2 0,0-2-4 0,0 1-4 16,2-2 2-16,-1 0-3 0,1-1-1 0,-2-3 1 15,0 0-5-15,1-1-5 0,0-2 2 0,0 1 1 16,-2-4 1-16,9-1-1 0,-9 1-3 0,17-6-2 15,-8-2 0-15,4 2 0 0,-4-2 5 0,5-5-11 16,0 1-4-16,-1-1 2 0,0 1-1 0,-4 3 2 16,-3 1 0-16,6 0 3 0,-5 2-2 0,-2 1-1 15,2 2 0-15,-1 1 2 0,0 2 5 0,-6 0-1 16,15 9 1-16,-10-3 3 0,3 2 4 0,2-3-1 16,-3 4-1-16,1-2-2 0,1 2 4 0,-3-1-4 15,3-2 1-15,0 4 0 0,0-4 6 0,1-2-14 16,-1 0-13-16,4-2-16 0,-4 0-29 0,0-4-26 15,4 0-21-15,-3-1-12 0,0-2-11 0,-1 0-8 16,-1-3 5-16,0 0-11 0,-1-3 16 0,-1 0 5 16,0-1 12-16,-4-4 14 0,-2-2 9 15,3-4 5-15,-3-1 8 0,-3-5 8 0,1 1 10 0,-2-2 5 16,-1-3 11-16,-3 2 15 0,-1-1 22 0,3 4 23 16,1 2 25-16,-2 10 29 0,2-1 17 0,4 5 14 15,0 2-1-15,-1 2-4 0,1 3-4 0,1 4 4 16,0 0 13-16,0 0 11 0,-4 15 8 0,4 0-3 15,0 4 5-15,-4 6-13 0,4 2-3 0,3 4 4 16,-6 0-4-16,3-2-4 0,0 4-4 0,-1-4-12 16,2 0-8-16,-1-1-12 0,-1-2-11 0,2-1-1 15,-1-5-9-15,0-2 0 0,0-2-6 0,-1-3-6 16,2-1-5-16,-1-5 5 0,0 0-16 0,0 0 0 16,0-1-5-16,0-2 0 0,-1-1-7 0,1-3-7 15,0 0-6-15,0 0-8 0,0 0-8 0,0 0-8 16,10-16-8-16,-7 7-3 0,1-4-7 15,3-2-4-15,-3-2-1 0,4 0 2 0,-2 3 10 0,1-2-2 16,-1 4 6-16,0 3 1 0,1-2 3 0,-2 4 3 16,1-1 5-16,-1 5 1 0,0 0 4 0,1 3-2 15,-6 0 5-15,11 4 4 0,-2 0 0 0,-3 3 4 16,2 3 1-16,1 0 9 0,1 2-11 0,-1-2 2 16,0 1-1-16,0-2-1 0,4 2 4 0,-3-4-2 15,0 2-2-15,2-3-2 0,-2 0 3 0,3-1-1 16,0-2-4-16,-2-3-7 0,1 0-10 0,-1 0-1 15,2-4 0-15,-2-1 2 0,1 0 1 0,-1-2 2 16,-2-1 4-16,3-2-2 0,-5 0 4 0,1-5-3 16,-3 2 3-16,-1 1-2 0,1-5 0 0,-4 2 3 15,2-2 6-15,-6 5 5 0,2 1 0 0,1 2 7 16,-3 3 11-16,1 0 5 0,2 0 6 0,-4 3-3 16,4 3 3-16,-3-1 4 0,3 1-2 15,-11 8 1-15,2 1 1 0,2 0-5 0,0 3-4 0,0-3-2 16,1 2-3-16,-1 2 2 0,3-5-4 0,-1 1-9 15,0 2-4-15,3-6-4 0,1 1-11 16,-1-1-3-16,0 0-2 0,1-1-1 0,1 0 1 0,0-4 1 16,0 4-1-16,0-4 3 0,1 5 2 0,-1-5 1 15,3 5-1-15,-1-4 4 0,1 2 0 16,0 0 2-16,-1-2 3 0,2 3-5 0,-1 0 1 0,0 1 4 16,4-3-4-16,-3 0-9 0,1 1-6 15,-3-1-9-15,3-2-6 0,-5 0-17 0,9 3-12 0,-2-3-8 16,-7 0-9-16,13-4-7 0,-4-1 9 0,1 2 2 15,-3-5 10-15,2 2 9 0,1-1 1 0,-2-2 2 16,1-3 11-16,0 1 8 0,1-4-4 0,-2-1 12 16,1 1 0-16,0-4 7 0,-2-5-3 0,-1-4 3 15,1 2 2-15,0-8 4 0,-2 3 8 16,0-5-6-16,-3 1 6 0,2 1 5 0,-1 3 17 0,1 2 21 16,-3 9 20-16,2 6 13 0,-3 4-2 0,3-1-3 15,-3 5 0-15,1 4 2 0,-1 2 17 0,0 0 13 16,4 15 10-16,-4 4-3 0,2 5 1 15,-2 8 1-15,0-1-1 0,1 3-13 0,0 0-5 16,2 2-10-16,-2-2 3 0,2 0-22 0,-1-2 1 0,1-2-7 16,-1-2-5-16,2-2-6 0,1-9-8 15,-4 0-13-15,3-5-6 0,0-2-22 0,1 0-16 16,-3-5-14-16,1-1-17 0,3-2-26 0,2-4-18 16,0 0-11-16,1-4-18 0,0-1 0 0,-3-4-9 15,5-6-11-15,0-5 9 0,2-3-3 0,-4-4-1 0,-1-2 13 16,-1 1 12-16,-2-6 3 0,-1 2 22 15,-1-2 8-15,2 5 17 0,-3 0 19 0,0 3 32 0,0 0 31 16,1 12 21-16,-2 3 9 0,0 3 5 0,0 3-3 16,-1 3 10-16,0 4 17 0,0 0 27 0,0 0 7 15,3 21 6-15,-3-4-3 0,0 1 0 16,0 8-5-16,-1 5-3 0,1 1 0 0,-2-3-1 16,1 3-4-16,-1 0-7 0,-1 0-3 0,2-2-15 0,2-1-2 15,-1-1-7-15,4-3-4 0,-3-4-10 0,0-3-6 16,2 3 1-16,0-7-10 0,-1 2-3 0,2-4-4 15,-1-3-12-15,1 0-15 0,-2-4-13 16,2 0-16-16,1 0-15 0,1-5-17 0,1 3-9 16,-1-3-11-16,4-3-7 0,-3 0 3 0,0 0 3 15,2-2-9-15,2-1 14 0,-2 0 6 0,1 0 6 16,-3-1 11-16,5 0 4 0,-6 0 3 0,2-1-2 0,-2 1 1 16,3 1-15-16,-2-1-11 0,2-2-8 15,-2 3-26-15,1-2-10 0,-3-2-16 0,3 3-106 16,-3-1-263-16,0 2 117 0</inkml:trace>
  <inkml:trace contextRef="#ctx0" brushRef="#br1" timeOffset="-34171.345">25543 14955 84 0,'0'0'140'0,"0"-3"-2"16,0 3-5-16,-1-7-9 0,-1 4-3 16,2 3-3-16,-2-5-2 0,2 5 0 0,-5-4-9 15,5 4-6-15,-6 0-3 0,1-3-7 0,5 3-3 16,-12 7-4-16,1-4-3 0,2 4-3 0,-3 0-3 0,6 2 1 15,-6 4-7-15,3-3-9 0,0 4 1 0,0-2-6 16,3-1-6-16,-2-3-5 0,5 1-5 0,-1 0-7 16,1-1 0-16,3-3-10 0,0 2 0 15,0-3-6-15,3-1-5 0,2 0-2 0,0-2-5 16,-5-1-7-16,19-4-8 0,-11-1 4 0,1 0 0 16,1 0-3-16,-1 1 3 0,0-2 4 0,-3 1-2 0,3 0-3 15,-2 4 2-15,1-2 6 0,-1 2-4 16,-1-3 2-16,-2 3 0 0,-4 1 1 0,10 0 7 15,-5 3-7-15,0 0-1 0,-1 0-1 0,0-2-4 16,0 0 9-16,1 3-4 0,-1-1 3 0,-2-1-4 16,-2-2 1-16,7 3 7 0,-7-3-9 0,9-2 1 0,-9 2-1 15,9-5 2-15,-3 2-1 0,-1-1-3 0,-1 1 1 16,4-2-2-16,-3 2 2 0,0-1-1 16,-1-1 5-16,0 1-2 0,0 2-1 0,-2 1 2 15,5-1 1-15,-7 2 2 0,0 0-4 0,9 2 6 16,-3 1-2-16,-2 3-1 0,1-3 3 0,0 2-2 15,0 2 2-15,3-2 2 0,-5 3-5 0,3-4 1 0,-3 3 1 16,5-2 1-16,-3 0 4 0,1 0-5 16,0-2-2-16,-1 1-5 0,1-4-13 0,1 0-23 15,-7 0-23-15,12-3-24 0,-4 1-18 0,-3-2-15 16,-1-1-16-16,4-2-2 0,-5 2-8 0,1-6-107 16,-1 5-274-16,-2-7 122 0</inkml:trace>
  <inkml:trace contextRef="#ctx0" brushRef="#br1" timeOffset="-33968.887">24871 14730 14 0,'-30'3'235'16,"10"0"-9"-16,6-2-14 0,3 1-15 0,3 1-17 15,1-3-16-15,5 3-13 0,2-3-11 0,0 0-15 16,17 2-12-16,0-7-13 0,4 5-8 0,11-3-9 15,1-3-15-15,8-2-22 0,9 3-38 0,5-7-48 16,-3 0-71-16,-3 2-74 0,-16 0-118 0,2 1-329 16,-6-1 145-16</inkml:trace>
  <inkml:trace contextRef="#ctx0" brushRef="#br1" timeOffset="-32650.596">26169 14347 58 0,'0'-4'202'0,"-1"1"0"0,1 3-2 16,1-7-7-16,-2 4-1 0,1 3-12 15,3-6-5-15,-3 2-8 0,0 4-5 0,0-4-5 16,0 4-4-16,2-5-8 0,-2 5-8 0,0 0-8 0,0-4-8 15,0 4-9-15,0 0-1 0,0 0-10 0,0 0-1 16,0 0-9-16,0 0-6 0,0 0 6 0,0 0 14 16,2 16-3-16,0-5 8 0,-2 7-4 0,4 9 0 15,-4-2-14-15,0 3 18 0,2 4-2 0,-2 1-5 16,0 4 0-16,0 13-7 0,-2-1 4 0,-2 3-36 16,4-1 18-16,-4-1-8 0,4-3-5 0,-4 2 1 15,3-13-6-15,-3 9-9 0,4-11 0 16,-2-1-4-16,2-1-5 0,0-3-6 0,0 0-6 0,-2-3-6 15,1-7 3-15,0-1 2 0,0 0-7 0,2-3-2 16,0-2 0-16,-1-2-2 0,1-1-2 0,-1-3-2 16,0-2-2-16,0 0-2 0,2 0 3 15,-2-1-3-15,0 2-9 0,0-6-17 0,0 6-1 0,2-3-18 16,-2-3-18-16,0 3-30 0,0-3-48 16,0 0-45-16,0 0-45 0,0 0-48 0,0 0-51 0,0-18-52 15,0 11-274-15,2-4-696 0,1-2 308 0</inkml:trace>
  <inkml:trace contextRef="#ctx0" brushRef="#br1" timeOffset="-30809.838">26380 14561 64 0,'4'-4'93'0,"-4"4"3"0,1-2-4 15,-1 2-7-15,4-4 10 0,-2-1 2 0,0 2 3 16,2 1 1-16,-4 2 7 0,6-5-1 0,-4 4-3 16,-2 1-5-16,7-1 2 0,-7 1-4 0,2-4-2 15,-2 4-2-15,0 0 1 0,0 0 12 0,7 8 7 16,-2-3-1-16,-4 6 6 0,2 2-4 0,-2 3-2 16,3 3-5-16,-4 7-5 0,0-7 26 0,0 9-17 0,0-1-7 15,0 1-8-15,2-4-7 0,-4 0-15 16,2 1-4-16,2-2-9 0,-2-4-7 0,3-1 0 15,-3-1-8-15,0-1-8 0,3-4 0 0,-2 0-6 16,-1-2-7-16,0 1-7 0,0-2-11 0,0-2-14 16,3-2-21-16,-6 1-20 0,6 0-27 0,-3-1-25 15,-3-1-30-15,6-2-35 0,-3-2-30 0,0 0-40 16,0 0-210-16,0 0-482 0,0 0 214 0</inkml:trace>
  <inkml:trace contextRef="#ctx0" brushRef="#br1" timeOffset="-30411.393">26840 14608 2 0,'2'-4'217'0,"-2"0"5"0,2 1-19 0,-2 3-17 16,-4-6-18-16,4 6-18 0,0 0-14 0,0 0-13 15,-11 6-7-15,6-3-11 0,-3 1-5 0,4-1-7 16,-3 2-4-16,0-1-10 0,-1 3-7 0,0 0-8 15,1 1-7-15,-1 1-6 0,3 1-4 0,-1-3-5 16,2 1-4-16,0 2-8 0,2-1 1 0,0 2-3 16,2-5-4-16,0 4-1 0,4-3-6 0,2 4 1 15,1-2-2-15,-2-2-21 0,3 2 0 0,1-2 2 0,-2-1 3 16,4-1-3-16,-2-1-2 0,3 1 0 16,-1 0 2-16,0-1 0 0,1-1 2 0,-1 2-2 15,-2-1 1-15,1 1 1 0,-2-2-2 0,-3-1 2 16,4 5 2-16,-3-4 0 0,3 4 1 0,-5-2-1 15,0-3 1-15,-4 5-1 0,4-3 8 0,-3 0-3 0,-1 1-3 16,0 1 3-16,-1-2-1 0,-3 2 6 16,2 1-3-16,-5-2-2 0,-1 3-1 0,-2-3 0 15,-3 0-5-15,4 1-4 0,-6-1-11 0,1 1-15 16,-6-2-20-16,2 2-18 0,0-5-24 0,3 0-35 16,2-2-36-16,-5 0-27 0,1-2-117 0,1-2-331 0,4 0 147 15</inkml:trace>
  <inkml:trace contextRef="#ctx0" brushRef="#br1" timeOffset="-30207.709">26839 14563 121 0,'15'-8'216'0,"2"-1"-8"15,-6 4-11-15,6-1-14 0,1 0-22 0,-1 0-14 16,0 2-17-16,0 1-11 0,-3 1-11 0,-2 0-11 15,2 2-11-15,-3 0-17 0,0 0-39 0,1 2-41 16,-3-2-56-16,0 2-43 0,-3 0-50 0,-6-2-94 16,12 4-276-16,-9 0 123 0</inkml:trace>
  <inkml:trace contextRef="#ctx0" brushRef="#br1" timeOffset="-29559.322">27294 14727 117 0,'0'0'186'0,"-8"0"-14"0,8 0-15 0,0 0-15 0,0 0-13 16,0 0-10-16,0 0-8 0,0 0-9 0,0 0-3 15,0 0 3-15,0 0 2 0,0 0 3 16,0 0-8-16,0 0 2 0,0 0-4 0,18 5-5 16,-18-5 4-16,10-1-8 0,-2 1-1 0,0-1-8 15,-1-2 1-15,5 1-4 0,1 0-8 0,1 2-1 16,-1-3-4-16,4 3-6 0,-4-1-3 0,6-3-5 16,-2 1-9-16,-2 2-1 0,-2-2-6 0,-1 2 0 0,-1-1-8 15,-1 1-1-15,0 1 2 0,-2 0-8 16,-3-1 0-16,2 0-6 0,-7 1 4 0,7-1 0 15,-7 1 1-15,0 0-3 0,9 0-2 0,-9 0-3 16,0 0 0-16,4-1 8 0,-4 1-10 0,0 0-6 0,0 0-4 16,0 0-20-16,5-3-21 0,-5 3-24 0,0 0-37 15,0 0-49-15,0 0-42 0,0 0-68 0,0 0-142 16,0 0-438-16,0 0 194 0</inkml:trace>
  <inkml:trace contextRef="#ctx0" brushRef="#br1" timeOffset="-28299.749">27828 14469 80 0,'0'0'194'16,"-1"-5"-18"-16,1 5-11 0,0 0-11 0,0 0 0 15,0 0-8-15,0 0-8 0,1 16-5 0,0-5-4 16,1-1-5-16,-1 7-7 0,0 0-3 0,2-1-4 16,-1 2-7-16,0 0-6 0,-1 2-10 0,3 3 3 15,-2-3-11-15,1-2-3 0,1 1-3 0,-3 1-8 16,3-2-3-16,-4-1-26 0,0 3 0 0,1-2-6 15,-1-1-2-15,0-2-1 0,3 2-4 0,-3-5 0 16,0-1-2-16,0-1-6 0,-2-2 2 0,2-1-7 16,-1 0-3-16,1 0-12 0,1-2-18 0,-2 1-17 15,0-4-23-15,-1 2-24 0,1 0-27 0,1-4-17 16,0 0-44-16,0 0-18 0,0 0-159 0,0 0-380 16,3-12 168-16</inkml:trace>
  <inkml:trace contextRef="#ctx0" brushRef="#br1" timeOffset="-27947.689">28066 14607 12 0,'0'0'191'0,"0"0"5"16,-3 11 0-16,1-6-6 0,0 2-4 0,1 4-9 16,-3 0-7-16,2 1-11 0,0 7-1 0,-1 0-14 15,0-1-6-15,-1 1-13 0,3-1-8 0,0 0-11 16,-1 2-7-16,5-3-10 0,-2 1-8 0,0-1-12 15,3 0-5-15,4-2-6 0,-3-4-7 0,0-1-5 16,3-2-4-16,1 0-3 0,-3-4-6 0,7 0-2 16,-2-2-8-16,7-2-6 0,0-2-11 0,0-2-6 15,0-3-3-15,1-2-4 0,0-1-6 0,3-4-4 16,-1-3-5-16,-9 2-4 0,6-4-1 0,-3-3 1 16,-6 3 3-16,0-5-2 0,-1-1-1 0,-4-2 2 15,-2 1 3-15,-2-1 3 0,-4 9 0 0,-2-2 9 16,0 1-2-16,-4 3 3 0,-4 0 2 0,1 4 0 15,-2 2 1-15,-3 1-2 0,-3 4 0 0,1 0 4 16,3 1-2-16,-6 2-2 0,4 2-18 0,-2 0-16 16,4 3-28-16,2 0-33 0,2 1-51 0,2-1-33 15,1 1-159-15,-1 1-373 0,4 0 165 16</inkml:trace>
  <inkml:trace contextRef="#ctx0" brushRef="#br1" timeOffset="-27082.971">28357 14134 204 0,'-2'-4'216'0,"2"1"-3"0,0 3-10 0,-2-7-12 15,2 5-11-15,0 2-8 0,-5-6-6 0,5 6-11 16,0 0-13-16,0-4-10 0,0 4-14 0,0 0-8 16,0 0-10-16,0 0-9 0,0 0-7 0,0-3 1 15,0 3-1-15,0 0-3 0,0 0-2 0,0 0 0 16,0 0-2-16,0 0-7 0,0 0 0 0,0 0-6 15,0 0-6-15,0 0-2 0,0 0-7 0,0 0-5 16,0 0 0-16,0 0-15 0,0 0 5 0,0 0-2 16,0 0-5-16,0 0 1 0,0 0-1 0,0 0 2 15,0 0 5-15,0 0-2 0,0 0 0 0,0 0 3 0,0 14-5 16,1-13 3-16,1 4-2 0,-2 0 9 0,2 1-5 16,-2 2-3-16,4-1 8 0,-3 5-3 15,3 0 1-15,0 4-2 0,2 0 6 0,-2 2 6 16,1 9-9-16,-1-2 2 0,4 0 5 0,-2 3 0 15,2 1-3-15,-3 2 16 0,0 2-13 0,-1 3 2 16,1 13-5-16,-5 0-5 0,0-2 0 0,0-11-9 16,0 10 7-16,-1-12-4 0,-3 12 2 0,0-12-9 15,3-1 5-15,-3 1-36 0,-1-3 5 0,1-1 1 16,0-3-1-16,2 1 1 0,-1-8 2 0,-2 0-10 16,1-2 8-16,4-5-4 0,-1 3-4 0,1-3 6 15,1-1 3-15,-1-3-2 0,2 2 3 0,1-2-2 16,0-4-6-16,-3 1 1 0,1 0-2 0,-1-1-9 15,0-1-9-15,0-1-12 0,0-3-16 0,0 5-20 16,0-5-15-16,0 0-29 0,0 4-32 0,0-4-49 16,0 0-41-16,0 0-54 0,0 0-298 0,-9-9-638 15,5 6 282-15</inkml:trace>
  <inkml:trace contextRef="#ctx0" brushRef="#br1" timeOffset="-26131.332">26366 15727 74 0,'0'-5'161'15,"1"2"-4"-15,-1-1-11 0,4-2 0 0,-4 2-7 16,2-1-6-16,-1 3 3 0,0-2-1 0,-1 4-6 16,1-7-9-16,-1 7-5 0,2-4-13 0,0 1-8 15,-2 3-9-15,0 0-8 0,2-2-9 0,-2 2-9 16,0 0 10-16,0 0 4 0,-2 13 2 0,2-6 5 16,0 7-1-16,0 3-2 0,0 3 2 0,2 4 6 15,-2 5-11-15,0 0-5 0,-2 2-5 0,2-2-2 16,0-2-9-16,-2 3 7 0,2 0-17 0,-3 0-3 15,3-4-8-15,0 1 3 0,-2-1-5 0,2-7-2 16,-4 6-6-16,2-6 3 0,4-2-7 0,-4-5-1 16,4 2-4-16,-4-3-2 0,2-4-11 0,0-1 1 15,-1-1-13-15,-2 0-2 0,3 1-10 16,0-2-2-16,0-4-13 0,-2 4-7 0,2-4-21 0,0 0-25 16,0 0-7-16,0 0-17 0,-9-9-14 0,7 2-13 15,-1-1-21-15,-1-3-5 0,0 0-20 16,-3-5-13-16,-1 2-108 0,-1-3-335 0,0 0 147 0</inkml:trace>
  <inkml:trace contextRef="#ctx0" brushRef="#br1" timeOffset="-25909.85">26191 15937 71 0,'0'0'105'0,"-4"-5"-6"16,4 5-11-16,0 0 4 0,0 0-15 0,0-5 7 0,0 5 5 15,0 0 7-15,13 1-5 0,-8-2 4 0,5 1-7 16,-1-2-9-16,3 2 3 0,2-3-4 0,-4 1-6 15,9-1-6-15,2-1-5 0,-2 0 1 0,1 3-10 16,8-6-4-16,-8 1-10 0,0 2-2 0,0 0-4 16,0-1-17-16,-1 2-24 0,-1-1-24 15,2 0-41-15,-1-1-32 0,-3 1-31 0,-4 0-103 0,0 1-259 16,1 1 114-16</inkml:trace>
  <inkml:trace contextRef="#ctx0" brushRef="#br1" timeOffset="-25292.229">27105 15519 140 0,'0'-7'147'0,"0"2"-6"15,1-4-11-15,-2 3-4 0,2-2-2 0,-1 3-3 16,0 1 1-16,0-3-3 0,1 2 3 0,-1 5-11 15,0-5 0-15,0 5-6 0,-1-10-5 0,1 8-5 16,0 2-2-16,0 0-10 0,1-3-6 0,-1 3-8 16,0 0-5-16,0 0-3 0,0 0 2 0,-2 12 1 15,-1-2 2-15,3 6-2 0,-4 2 5 0,3 9 2 16,-4-1 10-16,1 5-8 0,3 4-4 16,-2-1 3-16,2 14-1 0,-3-3-7 0,0 0-7 0,4-9-4 15,-1-3 1-15,1 1-7 0,4 1-6 0,-3-1-2 16,-1-1-2-16,0 1-11 0,2-5 3 0,0 0-6 15,-2-1 1-15,1 0-4 0,2-4-1 0,-3-4-4 16,0-4-3-16,0 1 2 0,-3-4-2 0,3-2 7 16,0-1-7-16,0-4-14 0,-1 0-5 0,1 0-17 15,0-1-16-15,-2-1-14 0,2 1-26 0,0-5-23 16,-2 5-32-16,2-5-42 0,2 4-44 0,-2-4-51 16,0 0-149-16,0 0-457 0,7-16 202 0</inkml:trace>
  <inkml:trace contextRef="#ctx0" brushRef="#br1" timeOffset="-24227.894">27233 15845 64 0,'0'0'123'16,"0"0"-9"-16,0 0-17 0,0 0 0 0,0-5 0 15,0 5-2-15,0 0-3 0,0 0 5 0,0 0-2 16,0 0-8-16,0 0-1 0,1-7-11 0,-1 7-6 15,0 0-1-15,3-4 1 0,-1 3-2 0,-2 1 1 16,0 0 0-16,0 0-1 0,1-4 6 0,-1 4-2 16,0 0 0-16,2-5-2 0,-2 5 0 0,0 0 0 15,0 0-2-15,0 0-5 0,0 0-3 0,0 0-9 16,0 0-1-16,0 0-5 0,0 0-4 0,0 0-6 16,0 0-1-16,3-3-6 0,-3 3-1 0,0 0-3 15,0 0-3-15,0 0-2 0,0 0 0 0,0 0-5 16,0 0 1-16,0 0 0 0,0 0-5 0,0 0 2 15,0 0-1-15,0 0 1 0,0 0 0 0,0 0-1 16,0 0 1-16,0 0 0 0,0 0-5 0,0 0 4 16,0 0-3-16,0 0-1 0,0 0-1 0,0 0-2 15,0 0 0-15,0 0 2 0,0 0-3 0,0 0 0 16,9 0-3-16,-5-1 3 0,-4 1-3 0,9-2 3 16,-4 1 1-16,2 1 0 0,0-1 0 0,-3 0-1 15,-4 1-2-15,14 0 2 0,-4 2-1 0,-1 1-1 16,4 1 3-16,-3 4 0 0,3 1 3 0,1 3 3 15,0 1 5-15,-1 0 2 0,-1 1 2 0,-3 4 0 16,3 4-1-16,-7-3 1 0,0-1 2 0,-1-2-7 16,-1 3 5-16,-2 0-3 0,-3 0-1 0,-2-1-2 15,0 1 1-15,-4-2 1 0,-2 0-4 16,-3 1-2-16,-2-5-4 0,1 0 1 0,0 0 1 16,-3-2-4-16,1 0-2 0,-1-5-3 0,-1-1 1 15,3 0 0-15,1-1-8 0,3-4 0 0,1 0-3 0,1 0-5 16,0-4-4-16,-1-2-4 0,1 1-6 0,4-2-2 15,0-2 2-15,2 1-4 0,1-1 1 0,1-1 6 16,-1-1-1-16,1 3 1 0,4 5 5 0,-2-5 2 16,0 3 1-16,3 2 1 0,-1-2 6 15,-3 5 0-15,10-3 4 0,-10 3 2 0,12 1 1 16,-1 1-1-16,0 3 0 0,1-2 1 0,-1 3 2 16,3 1 2-16,-1-4-1 0,2 2 2 0,1 3-10 0,3-4-10 15,-4-2-22-15,3 2-12 0,1 0-16 0,-2-4-8 16,-2 0-7-16,1-5-1 0,-2 2 2 0,2 1-7 15,2-6-1-15,-5 1-6 0,-2 5 0 16,2-5 0-16,0-2 12 0,0 1-4 0,1-2 20 16,0 0-2-16,-3-2 5 0,2-1 5 0,-3 1 13 15,-1-1 4-15,-2 2 7 0,2-3 7 0,-2 0 15 16,-4 2 10-16,1 4 34 0,0-4 18 0,-4 7 21 16,1-2 16-16,-1 0 10 0,-1 1 0 0,1 2 6 0,-2 1 1 15,-2 0-5-15,1 0-9 0,-1 1-4 16,4 2-2-16,-9 0-8 0,4 4-3 0,5-4-8 15,-7 7-3-15,4-3-5 0,1 0-4 0,0 0-8 16,0 3 1-16,2 0-6 0,0 2-4 0,2 0 0 16,0-4-5-16,2 7-3 0,1-3-1 0,3 6-3 0,-1-5 2 15,0-1-3-15,1 0-5 0,2 0 2 0,-1 2-5 16,-2-5-1-16,1 2 1 0,0 0 1 16,-2 2-2-16,-1-5-2 0,-3 3 4 0,1-3-2 15,0 2-2-15,-2-3 3 0,-1 1-1 0,2 2-1 16,-4-5-4-16,2 3-9 0,-5-1-18 0,1 2-17 15,-5 0-23-15,-1-3-38 0,-3 0-27 0,0-1-32 16,-7 1-28-16,2-3-129 0,-1 0-345 0,1 2 152 16</inkml:trace>
  <inkml:trace contextRef="#ctx0" brushRef="#br1" timeOffset="-23973.574">27625 15870 33 0,'25'-11'216'16,"-4"2"-7"-16,3 3-17 0,3-2-22 0,-4 3-14 16,-3 3-20-16,0-1-16 0,-1 1-15 0,0 1-29 15,-2 1-42-15,-3-3-54 0,-2 3-46 0,1 0-50 16,-1 3-92-16,-5 0-225 0,1-3 100 0</inkml:trace>
  <inkml:trace contextRef="#ctx0" brushRef="#br1" timeOffset="-23705.292">28024 16061 211 0,'0'0'215'16,"-2"2"-12"-16,2-2-15 0,0 0-12 0,0 0-17 16,0 0-12-16,0 0-11 0,13 4-10 0,-13-4-13 15,13 0-8-15,-5 0-11 0,4-1-8 0,-1 2-11 16,0-1-9-16,2 0-11 0,-2-1-21 0,-2 0-30 0,3-1-32 16,1 1-37-16,-1 0-36 0,-3-2-39 15,3-1-23-15,-5 1-120 0,2 0-306 0,-1-2 135 16</inkml:trace>
  <inkml:trace contextRef="#ctx0" brushRef="#br1" timeOffset="-23028.321">28264 15850 33 0,'0'0'161'0,"0"0"-15"0,0 0-11 0,0 0-14 0,0 0-14 16,0 0-7-16,11-5 2 0,-6 5-8 16,-1-4-8-16,1 4 3 0,-5 0-16 0,11-3 7 15,-5 1-2-15,3 2-5 0,-1 0-2 0,-1-3 7 16,1 3-8-16,-2 0 1 0,3 0-9 0,-2 3 0 15,4 2-6-15,-6-2 19 0,4 1-6 0,0 2-3 16,-4 1-2-16,0-1-2 0,-1 4-5 0,0-1-5 16,-3 0-2-16,-1 4-4 0,0-4-4 0,-1 1-1 15,-4 1-5-15,1 0-2 0,-5 1-3 0,0 3-4 16,0-5-5-16,0 4 3 0,2-4-6 0,-2-1-1 16,2-1-1-16,-1 1-1 0,2-1-4 0,1-1 1 15,1-2-2-15,0-2-1 0,2 3-1 0,1-1 2 16,1 0 1-16,1-2 4 0,1 3-4 0,2-3 4 15,0 0-2-15,7-2 0 0,-3 0-1 0,5 1-1 16,6-3 2-16,2 0-5 0,2-1 0 0,4-1 2 16,2 0-4-16,-2-3 1 0,2 1-2 0,-1 0 3 15,-5 2-5-15,-3 0-2 0,1 0 1 0,-2 0-11 16,-1 0-17-16,-5 1-23 0,-1-1-23 0,-2-1-27 16,-1 1-29-16,-4 0-30 0,0-1-35 0,0-1-29 15,-2 2-134-15,-1-2-384 0,1 0 170 0</inkml:trace>
  <inkml:trace contextRef="#ctx0" brushRef="#br1" timeOffset="-22616.58">28845 15813 154 0,'0'0'172'0,"0"0"-10"16,0 0-15-16,0-2-17 0,0 2-16 0,0 0-2 16,0 0-15-16,0 0-8 0,0 0-5 0,0 0-11 15,0 0 0-15,0 0-6 0,0 0 2 0,0 0-7 16,-10 5 1-16,6-2-3 0,2 2-2 16,-1-1-9-16,-1-1-1 0,3-1-5 0,-3 1 1 15,3 2-9-15,1 2 5 0,-3-5-6 0,3 5-4 0,0-2 0 16,0 0-2-16,0 0-3 0,3 2-3 0,0-2 1 15,0 2-5-15,6 0-2 0,-4-1-1 0,4 1 3 16,1 0-6-16,-1 0-3 0,2 0-3 16,1-1 7-16,-3 1-6 0,2 2 2 0,0-6-2 15,-1 3-2-15,-1 0-3 0,-1-3 3 0,-3 2-2 16,1-1 8-16,-2-2-8 0,-1 1 0 0,-1 1 1 16,2 0 1-16,-4 0-2 0,3-2-1 0,-3-2-7 0,-4 8-6 15,0-4-13-15,-2 0-15 0,-1-1-12 16,1-1-23-16,-7-1-21 0,2 3-20 0,-1-3-32 15,-1-1-27-15,-2 2-106 0,-2-2-303 0,2-2 134 16</inkml:trace>
  <inkml:trace contextRef="#ctx0" brushRef="#br1" timeOffset="-22412.13">28831 15762 10 0,'31'-11'142'0,"-2"1"-13"0,6 1-19 16,-3 2-9-16,2-2-1 0,-6 2-29 0,3-2-38 16,-11 4-34-16,7-3-41 0,-6 4-68 0,-3 0-117 15,-3-1 53-15</inkml:trace>
  <inkml:trace contextRef="#ctx0" brushRef="#br1" timeOffset="-22075.469">29332 15363 12 0,'3'-4'239'0,"-2"-5"-2"0,0 3-2 16,-1 3-12-16,3-2-9 0,-3 5-14 0,0-6-9 0,0 6-14 16,1-5-9-16,-1 5-15 0,0 0-6 0,0 0 4 15,0 0 5-15,0 0-1 0,5 22-1 0,-6-8-4 16,2 3 2-16,0 7 5 0,1 3-10 0,-1 2 0 15,-1 0-6-15,1 0-6 0,-2 5 2 16,0 0 0-16,1 2-7 0,-3 10-5 0,0 3-6 16,2-14-10-16,0-1-5 0,-3 1-3 0,3 11-8 15,-2-10-13-15,3-3 2 0,-1-1-7 0,1 2-7 0,4-5-8 16,-4 1-4-16,1 2-7 0,2-4-8 0,-2-2 1 16,1-6-6-16,0-1-2 0,0 2-5 0,1-9-3 15,0 4-2-15,-1-4-1 0,2-1-3 16,-3-1 0-16,1 1-9 0,-1-5 2 0,0 0-5 15,0 0-2-15,-1-3-9 0,2-1-10 0,-2-2-16 16,1 7-22-16,3-2-30 0,-4-5-24 0,0 3-40 0,0-3-43 16,0 0-47-16,0 0-51 0,0 0-73 0,6-13-342 15,-6 13-760-15,-1-12 337 0</inkml:trace>
  <inkml:trace contextRef="#ctx0" brushRef="#br1" timeOffset="-21113.779">26522 16661 141 0,'3'-5'178'0,"-1"2"-5"16,0-1-11-16,0-1-3 0,1 1-11 0,-1 1 3 16,1-1-13-16,-2 0-4 0,0 2-6 15,-1 2-7-15,4-4-6 0,-4 4-2 0,5-4-12 0,-5 4-8 16,1-3-6-16,-1 3-2 0,0 0-6 0,0 0 12 15,0 0 1-15,6 11 8 0,-4-1 0 0,-1 3-13 16,2 5 6-16,-2 2-7 0,-1 6-3 16,3 0-10-16,-4 0-6 0,3-1-2 0,-2 4-9 15,2-4 1-15,-1 1-12 0,0-2-2 0,0-7-7 16,1 4-3-16,-2-1-14 0,1-3 10 0,-1 0-5 16,2-5-5-16,0-2-7 0,-2 0-54 0,0 0-10 15,0-3-17-15,-2-3-17 0,2 1-18 0,-2 0-17 16,1 1-14-16,1-6-23 0,0 0-17 0,-5 4-15 15,5-4-11-15,-7-2-4 0,7 2-142 0,-10-3-375 16,2-1 166-16</inkml:trace>
  <inkml:trace contextRef="#ctx0" brushRef="#br1" timeOffset="-20899.999">26337 16857 66 0,'-2'-3'136'0,"2"3"-11"16,0 0 3-16,0 0-12 0,0 0-4 0,25 0-7 16,-16 0 0-16,4 0-6 0,3-3-9 0,2 1-7 15,5-1-12-15,-3 1-1 0,11-2-16 0,-2 1-1 16,1 0-3-16,-1 1-8 0,-2-2-20 0,-6 3-38 16,3-2-43-16,-4 1-53 0,-3 2-112 0,1-2-241 15,0 0 106-15</inkml:trace>
  <inkml:trace contextRef="#ctx0" brushRef="#br1" timeOffset="-20074.306">27277 16572 67 0,'0'-6'180'0,"0"4"-11"16,2-2-13-16,-2 4-14 0,2-3-8 0,-2 3-11 0,0 0-6 15,1-3-10-15,-1 3-1 0,0 0-7 0,0 0 8 16,0 0 5-16,6 12 2 0,-4-4-5 16,2 8 3-16,-3 1-5 0,-1 10 1 0,4 1-4 15,-3 3-5-15,3 0-5 0,1 5-4 0,-4-1-6 16,3 14-1-16,0-14 0 0,1 10-8 0,-2-11-6 16,2 4-4-16,-2-3-37 0,4-1 0 0,-3-4-4 15,-3 0 3-15,3-3-7 0,1 1-2 0,-3-8-1 16,0 4-1-16,-2-4 0 0,4-3-6 0,-3-5 1 15,2 0-2-15,-3-1-4 0,1-2-9 0,-1-2-9 16,1-2-16-16,-1-1-14 0,0 1-21 0,0-5-18 16,-1 5-25-16,1-5-41 0,0 0-43 0,0 0-45 15,0 0-153-15,0 0-419 0,-11-20 186 0</inkml:trace>
  <inkml:trace contextRef="#ctx0" brushRef="#br1" timeOffset="-19546.268">27470 16872 95 0,'0'0'155'0,"0"0"-6"16,5-3-13-16,-5 3 1 0,9 0-10 0,-9 0-14 16,18 0-1-16,-7 0-10 0,6-1-2 0,0-3-13 15,2 0-4-15,3 1-6 0,-4 1-6 0,4 1-10 16,0-2-7-16,1-2-3 0,-6 1-5 0,3-1-5 16,-3 2-2-16,1-1-6 0,0-1-2 0,-8 3-3 15,-1 1-2-15,4-1 11 0,-7-1-1 0,1 1 7 16,-1 0 2-16,-6 2 0 0,11-2 7 0,-11 2 1 15,7-5-1-15,-7 5 1 0,0 0 4 0,6 0-12 16,-6 0-3-16,0 0-1 0,0 0-6 0,0 0-6 16,0 0-2-16,11 0-1 0,-11 0-5 0,0 0 0 15,3 9 10-15,-1-4 5 0,-2-5-4 0,0 12 4 16,0-4 3-16,0 6 7 0,0 1 1 0,-2 2-3 16,2 8 2-16,-2-9-1 0,1 5 7 0,-1 4 0 15,1-7 2-15,-3 7-5 0,3-5 4 0,0 0-9 16,-2-2-5-16,3-1-1 0,-3 3 1 15,0-2-8-15,0-1 1 0,0 1-3 0,1-2-7 0,-2-5-1 16,2 0-2-16,-1 2-4 0,3-8-2 0,-2 6-8 16,2-3-12-16,-2-2-15 0,2 3-16 0,-1-5-22 15,1 0-23-15,-1 2-26 0,1-1-24 16,0-5-34-16,0 0-22 0,2 4-28 0,-2-4-35 0,4 0-156 16,-4 0-442-16,0 0 196 0</inkml:trace>
  <inkml:trace contextRef="#ctx0" brushRef="#br1" timeOffset="-19193.693">28108 17067 83 0,'0'0'152'0,"0"0"-4"0,0 0-5 16,0 0-5-16,0 0-7 0,22 3-2 0,-15-3-4 15,2 2-3-15,1-2-5 0,3 1-5 0,0-1-5 16,2-3-10-16,2 2-5 0,5-3-15 0,-1 4-2 15,1-3-10-15,5-1-7 0,-5 3-5 0,-2-3 0 16,-2 1-13-16,0-3-4 0,-8 3-21 0,4 2-22 16,-5-3-27-16,-1 4-38 0,1-2-31 0,-9 2-31 15,9-5-48-15,-9 5-91 0,5-5-296 0,-5 5 131 16</inkml:trace>
  <inkml:trace contextRef="#ctx0" brushRef="#br1" timeOffset="-18501.062">28605 16806 62 0,'0'0'171'0,"0"0"-16"0,0 0-9 0,1-2-8 15,-1 2-11-15,0 0-3 0,9-3-17 0,-9 3 3 16,5-1-12-16,-1 0-10 0,-4 1-4 0,12-4-6 16,-5 3-2-16,-2-2-5 0,2 2-6 0,3-2-3 15,0 3-6-15,1 0-4 0,-1-4-5 0,2 0-6 16,0 2-2-16,1-2-2 0,-2 0-2 0,2 1-4 16,2-1 0-16,-4 2 1 0,3-2-5 0,-3 1 0 15,-2 1-3-15,3-1-4 0,-6 0 3 0,-1 1-4 16,0-1 4-16,2 3 0 0,-1-1-2 0,-6 1 3 15,8-1 0-15,-8 1 5 0,0 0-3 0,6-2 1 16,-6 2-5-16,0 0 6 0,5 0-5 0,-5 0-3 16,0 0 2-16,0 0-2 0,0 0 1 15,0 0-3-15,0 0 2 0,0 0 5 0,0 0 6 0,3 7 8 16,-4-5 9-16,1 5-10 0,-3 2 6 16,3 2 1-16,-1 1 3 0,-2 2 1 0,2 4 2 0,2 1 0 15,-2 0 7-15,-2 6-2 0,3 2 0 16,-2 0 3-16,2 1-4 0,-2-2-5 0,1 1 1 15,0-3 0-15,1 3-4 0,0-7-6 0,-3-1-8 16,3-3 0-16,0 4-2 0,-1-5-2 0,1 1-2 16,0-4 1-16,0-6-7 0,0 5 1 0,1-5-5 15,-1 0 0-15,0-1-1 0,0 1 1 0,0-2-10 16,-1-2 4-16,1-2-4 0,1 7 5 0,-1-7-11 16,0 3-5-16,0-3-17 0,0 0-23 0,0 5-29 15,0-5-31-15,0 0-28 0,0 0-38 0,-5-15-34 16,3 9-42-16,-1-2-30 0,3-2-181 0,-4-2-496 15,-2 2 220-15</inkml:trace>
  <inkml:trace contextRef="#ctx0" brushRef="#br1" timeOffset="-17866.006">28680 17060 102 0,'0'0'115'0,"0"0"-4"0,0 0-6 0,0 0 1 16,0 0-11-16,0 0 8 0,0 0 3 0,0 0-7 15,0 0-12-15,0 0 3 0,20-2-2 0,-20 2-12 16,10-2 4-16,-10 2 1 0,10 0-5 0,-4-1 1 15,6-1-9-15,-2 1-2 0,0 0-1 0,2-2-10 16,7 0 3-16,-2-1-8 0,-6 4 2 0,3-1-4 16,0 0-6-16,5-2 2 0,-2 1-7 0,3 1-6 15,-2-1-3-15,-1 0-3 0,-4 2-2 0,-3 0-2 16,0-2-1-16,-2 1-2 0,-1 1-1 0,-1-2-2 16,-6 2 2-16,7 2-6 0,-7-2-1 0,9-2-3 15,-9 2-4-15,5 2-16 0,-5-2-19 0,0 0-26 16,0 0-16-16,0 0-27 0,0 0-17 0,0 0-31 15,0 0-17-15,0 0-121 0,0 0-310 0,0 0 138 16</inkml:trace>
  <inkml:trace contextRef="#ctx0" brushRef="#br1" timeOffset="-17606.181">29134 17019 191 0,'0'0'239'16,"0"0"-9"-16,0 0-26 0,0 0-16 0,5 2-26 16,-5-2-15-16,0 0-22 0,0 0-27 0,0 0-41 15,0 0-42-15,0 0-48 0,0 0-50 0,5-5-54 16,-5 5-98-16,0 0-252 0,3-5 112 0</inkml:trace>
  <inkml:trace contextRef="#ctx0" brushRef="#br1" timeOffset="-17206.253">29422 16874 157 0,'2'-3'232'0,"-2"3"-19"15,0-3-17-15,0 3-20 0,0 0-19 0,0 0-14 16,0 0-10-16,0 0-14 0,0 0-4 0,0 0-8 15,0 0-11-15,-15 10-4 0,7-4-10 0,-1 3-2 16,3-2-11-16,-1 3-6 0,0-3-4 0,-2 0-7 16,1 2-1-16,-1-1-6 0,3 0 0 0,-2-1-9 15,2 2-6-15,2-4 1 0,-1 3-8 0,-2-1 1 16,5-1-4-16,-1-1 1 0,1 1-5 0,-1-3-5 16,2 3 3-16,1-1 2 0,0-2-7 0,-3 1-2 15,3 2 1-15,0-6-3 0,7 5-3 0,-2-1 4 16,1-3-3-16,2 1 2 0,-2 1-4 0,2-2-1 15,2 2 0-15,-2-1 3 0,2 1-1 0,3 0 1 16,-4 1-5-16,2-2 3 0,-1 3-1 0,1 1 1 16,0-2-3-16,-1 2 5 0,-1 0-3 0,0 0 2 15,4 0-1-15,-7 1-2 0,6 1 2 0,-3-1 0 16,-3-3-3-16,3 3 5 0,-5-3-3 0,2 3 3 16,-2-1-3-16,1-2 9 0,-3 2-5 0,-1-1 5 15,-1 0 10-15,-3 2-6 0,-2-2 1 0,-1-2 31 16,-2 2-5-16,2 2-4 0,-3-2 0 0,-4 0-7 15,3-1-5-15,-3-1-8 0,-1-1-6 16,1-1-20-16,-1-1-20 0,0 0-25 0,2-1-37 0,-1-4-24 16,-1 1-60-16,2-2-62 0,-2-1-158 0,-1-2-429 15,3-4 190-15</inkml:trace>
  <inkml:trace contextRef="#ctx0" brushRef="#br1" timeOffset="-16938.969">29374 16895 71 0,'13'0'280'15,"-3"-5"-3"-15,2 3-14 0,-1 0-21 0,3-1-22 16,4-4-20-16,1 3-18 0,-2 3-21 0,-2-1-19 16,6 1-25-16,-6-3-2 0,5 2-9 0,-1 0-27 15,-2-2-46-15,-6 2-50 0,3 2-53 0,-3-3-56 16,-2-1-64-16,1 2-158 0,-10 2-376 0,11-8 166 15</inkml:trace>
  <inkml:trace contextRef="#ctx0" brushRef="#br1" timeOffset="-16552.495">29814 16627 199 0,'0'0'295'0,"-1"-5"-6"16,1 5-11-16,0 0-16 0,0 0-9 0,0 0-19 15,0 0-26-15,0 0 5 0,0 0-5 0,0 0-18 16,0 0-16-16,0 0-2 0,0 0-12 0,0 0-12 16,0 0-8-16,0 0-13 0,0 0-15 0,0 0 1 15,0 0-15-15,0 0 1 0,0 0-13 0,0 0-1 16,0 0-4-16,0 0-11 0,0 0-11 0,0 0 10 15,0 0 13-15,0 0-2 0,-6 22 1 0,4-11-6 16,-1 4-6-16,2 3-2 0,-2 1-2 0,5 8-4 16,-4 1-11-16,0 1 2 0,-2 2-4 0,4 3-5 15,-2-1-6-15,0 0 3 0,4-2-8 0,-4 0 2 16,4 1-4-16,-1-4-5 0,0 1-4 0,2 1 2 16,-3-8-1-16,2 5-8 0,-3-8 2 0,0 0 0 15,1-1 0-15,-4-6-7 0,4 5 1 0,-1-6-6 16,2-1 6-16,-1 0-5 0,0-3-1 0,0 0 6 15,0-2-6-15,0-5 2 0,1 5-5 0,-1-5-3 16,3 7 1-16,-3-7 1 0,-3 6-8 0,3-6-11 16,0 0-22-16,-2 7-28 0,2-7-24 0,0 0-38 15,0 0-40-15,0 0-54 0,0 0-46 16,0 0-59-16,7-15-73 0,-7 9-234 0,0-1-690 0,0-2 306 16</inkml:trace>
  <inkml:trace contextRef="#ctx0" brushRef="#br1" timeOffset="-15944.647">30573 16859 14 0,'0'0'211'0,"0"0"-6"0,0 0-14 0,0 0-11 0,0 0-17 15,0 0-13-15,0 0-4 0,0 0 2 16,0 0-2-16,0 0-3 0,0 0-5 0,16 7-5 16,-4-9-9-16,2 4-3 0,-1-2-6 0,6 0-8 15,0 0-7-15,0 0-11 0,3 0-7 0,-3 3-9 16,0-3-6-16,3-1-7 0,-10 1-7 0,3 0-7 15,3 0-5-15,0 0-7 0,-5 0-3 0,-3-2-15 0,2-1-21 16,0 0-21-16,-4 2-27 0,-1-1-31 16,-2 2-32-16,1-1-28 0,-6 1-28 0,6-2-34 15,-6 2-12-15,4 0-133 0,-4 0-379 0,0 0 167 16</inkml:trace>
  <inkml:trace contextRef="#ctx0" brushRef="#br1" timeOffset="-15711.745">30703 17006 140 0,'0'0'214'0,"4"5"-1"0,-4-5-5 0,6 3-9 16,-2-1-11-16,1-2-3 0,3 3-11 0,3-3-5 16,1 0-7-16,2 2-1 0,-2-4-12 0,9 2-11 15,-4 0-11-15,2 0-10 0,3 0-12 0,-2 0-12 16,2 0-6-16,7-3-14 0,-11 3-11 0,0-4-7 15,3 1-28-15,-5 0-38 0,2 1-38 16,-5-3-52-16,0 0-59 0,3-4-65 0,-4 6-192 16,-1-4-452-16,-3 2 200 0</inkml:trace>
  <inkml:trace contextRef="#ctx0" brushRef="#br1" timeOffset="-12433.673">23385 17466 64 0,'0'0'106'0,"6"-3"-6"15,-6 3-3-15,4-2-4 0,-4 2-3 0,0 0-4 16,4-4 1-16,-4 4-5 0,0 0-1 0,0 0-8 15,0 0-2-15,0 0-3 0,0 0 9 0,5-5-14 16,-5 5-7-16,0 0 6 0,0 0-13 0,0 0 5 16,0 0-2-16,0 0-11 0,0 0 7 0,0 0 10 15,0 17 2-15,0-8-1 0,-1 2 1 0,-3 6 0 16,0 1-3-16,3 2-4 0,-2-2-9 16,2 10 5-16,-3 1-3 0,4-3-9 0,4 1 0 15,-3-8-9-15,-1 1 31 0,4 1-8 0,0-1-2 16,0-3-7-16,1 0-2 0,0-2-4 0,-1-4-7 15,2 0-4-15,1-3 1 0,-1 1-7 0,2-2 2 16,-3-2-3-16,1-1-5 0,1 1 0 0,0-4-13 16,-3 1-16-16,4-2-22 0,-8 0-17 0,11-3-23 15,-5-2-17-15,-3 1-28 0,3-1-23 0,-3-1-34 16,1-1-147-16,-3-3-354 0,-1 1 158 0</inkml:trace>
  <inkml:trace contextRef="#ctx0" brushRef="#br1" timeOffset="-12094.361">23355 17694 124 0,'0'0'146'0,"0"0"-8"0,22-5-6 15,-9 5-14-15,0-4-11 0,-3 0-13 0,9 0-9 16,-2-1-7-16,2 2-8 0,-2-1-5 16,-6 0-12-16,2 1-4 0,-2 0-19 0,-3 1 1 15,-8 2-11-15,9-5-29 0,-9 5-13 0,5-3-10 0,-5 3-9 16,0 0-5-16,-14-7 2 0,4 5 3 0,-4-3 9 15,-3 2-2-15,-3-4 9 0,1 3-5 16,-7-2 11-16,3-1 8 0,-2-2 6 0,6 1 2 16,-1-1 11-16,5 1 10 0,-1-4-8 0,0 2 20 15,6 3 5-15,1-3 14 0,2 2-5 0,4 2-2 16,-1-4-2-16,1 3 1 0,3-3-10 0,1 1 3 16,2 3 0-16,1-3-4 0,1 1 1 0,5 1-2 15,-3 0-5-15,3-2-2 0,6 1-2 0,0 1-2 16,-2 2 0-16,1-2-5 0,4 3-4 0,3-2-7 15,-8 2-9-15,8 0-9 0,-12 1-29 0,5 3-17 16,-2-2-29-16,1 1-33 0,-5 2-82 0,-1 1-223 16,2 0 99-16</inkml:trace>
  <inkml:trace contextRef="#ctx0" brushRef="#br1" timeOffset="-11143.452">23666 17601 163 0,'0'0'178'15,"0"0"-19"-15,0 0-6 0,0 0-10 0,0 0-1 16,0 0-2-16,-1 25-6 0,1-15-10 0,-4 6-8 16,4-3-5-16,0 7-8 0,0-8-6 0,4 6-8 15,-8-1-7-15,8-4-11 0,-3 3-7 0,3-1-2 16,-3-5-11-16,3 6-6 0,-4-7-1 0,4 0-7 15,0-2 1-15,-3 0-7 0,0-2-6 0,-1 0 0 16,2-3-6-16,-2 1 1 0,0-3 1 0,0 0-4 16,7 5-1-16,-7-5-2 0,0 0-2 0,0 0 0 15,17-10-3-15,-12 6 0 0,0-1-3 16,3-3 1-16,-1-1-3 0,4-4-5 0,-4 3-2 16,4-4 1-16,-2 0 1 0,-2 1-2 0,1-1 2 15,-2-3 1-15,1 6 3 0,-5 2-1 0,2 0 9 16,-3 5 9-16,2-1-6 0,-2 0 9 0,-1 5-1 15,5-6-3-15,-5 6 5 0,4-1 6 0,-4 1 13 16,0 0 2-16,0 0-4 0,5 21 0 0,-5-12-3 16,1 0-7-16,3 2 2 0,2-1-6 0,2 1 0 15,-4-1-4-15,1-1-7 0,3 1 3 0,-3-2-5 16,5 1 0-16,2-1-3 0,-2-4-12 0,1 3-20 16,1-3-32-16,-2-2-28 0,6 2-32 0,-5-4-42 15,3 0-27-15,3 0-46 0,-6-2-163 0,-2-3-421 16,0 4 187-16</inkml:trace>
  <inkml:trace contextRef="#ctx0" brushRef="#br1" timeOffset="-10424.115">24189 17698 67 0,'0'0'152'0,"0"0"-22"0,0 0-12 0,1-4-5 0,-1 4-12 16,0 0-14-16,4-5 2 0,-4 5-10 15,0 0 4-15,1-5-13 0,-1 5-5 0,0 0-3 16,0 0 0-16,0 0 1 0,0 0-8 0,0 0 4 16,2-5-6-16,-2 5 0 0,0 0-5 0,0 0 0 15,0 0-7-15,0 0 1 0,0 0-7 0,0 0-3 16,0 0 1-16,0 0-9 0,0 0 0 0,0 0-8 15,0 0 2-15,0 0 2 0,0 0-2 0,0 0-9 16,0 0 5-16,0 0-1 0,0 0 3 0,0 0-7 16,0 0-1-16,0 0 1 0,0 0-2 0,0 0 6 15,0 0-8-15,0 0-1 0,0 0 5 16,0 0-2-16,0 0-7 0,0 0 6 0,0 0-6 0,0 0 0 16,0 0 7-16,0 0-14 0,0 0 10 0,0 0 3 15,0 0-2-15,0 0 2 0,0 0-6 0,0 0 6 16,0 0-9-16,0 0 7 0,0 0 6 0,0 0-6 15,0 0 6-15,0 0-2 0,0 0 3 0,0 0 1 16,0 0 3-16,0 0-2 0,0 0 4 16,0 0-3-16,0 0-8 0,0 0 5 0,0 0-9 15,0 0 7-15,0 0 4 0,0 0-8 0,0 0 3 16,0 0-2-16,0 0-1 0,0 0 8 0,0 0-9 16,0 0 8-16,0 0-1 0,0 0 0 15,0 0 0-15,0 0 4 0,0 0 4 0,0 0-5 0,0 0 6 16,0 0 7-16,0 0-6 0,0 0 3 0,0 0-5 15,0 0-1-15,0 0-1 0,0 0-1 0,0 0 0 16,0 0-1-16,-8-5 1 0,8 5 0 0,0 0-5 16,0 0-2-16,0 0 1 0,0 0-1 0,-4-4 0 15,4 4-7-15,-3-5 2 0,3 5 1 0,0 0-1 16,-8-2-1-16,8 2 2 0,-7-5-4 0,2 3 1 16,5 2 2-16,-10-1-3 0,1-1 3 0,9 2-3 15,-17 0-2-15,7 2 3 0,1 0 4 0,0 1 1 16,-5 2 5-16,5 3 3 0,-4 5 4 0,3-3 5 15,-1 2-3-15,2 3 4 0,-3-1-8 0,4 1 2 16,3 0-11-16,1-3 3 0,3 4 1 16,1-3-1-16,1-3-4 0,5 2 1 0,1-2-3 15,2-2-10-15,9 2-1 0,4-6-27 0,6 2-29 16,5-6-46-16,2-2-59 0,-2-3-82 0,1 0-137 16,2-2-417-16,-5-1 185 0</inkml:trace>
  <inkml:trace contextRef="#ctx0" brushRef="#br1" timeOffset="-8731.35">24435 18323 109 0,'0'0'129'0,"0"0"1"0,0 0-9 16,0 0-2-16,0 0-9 0,0 0-9 0,0 0-3 15,0 0-15-15,-5-25 0 0,5 25-7 0,0 0-10 16,0 0-9-16,0 0 4 0,0 0-12 0,0 0-6 16,0 0 15-16,0 0-6 0,0 0 3 0,0 0 0 15,0 0-9-15,0 0 1 0,0 0-5 0,0 0 0 16,-5 56-1-16,8-41 3 0,-1 1-7 0,2 0-9 16,1 0 6-16,-1 2-6 0,-1 1-6 0,4-3 1 15,-3 1-5-15,1 0-1 0,0-1 1 0,-1 0-1 16,4 0-5-16,-8-16-1 0,7 21 0 0,0-12-2 15,-7-9-3-15,6 16-1 0,-6-16-1 0,12 12 0 16,-12-12-1-16,0 0-2 0,15 13 1 0,-15-13-5 16,0 0 3-16,19 4-3 0,-19-4 6 0,0 0-6 15,0 0 3-15,0 0-1 0,0 0 3 0,0 0-3 16,44-21-2-16,-44 21-1 0,15-14-3 16,-9 6-2-16,-6 8 1 0,13-21 3 0,-1 5-4 15,-1-1 1-15,-4 1 1 0,-1-6-3 0,2-1 1 16,-5-2 2-16,0 4-5 0,-3-7 1 0,0-1 7 15,0 0-3-15,1-4 2 0,-2 1 1 0,2-2-6 16,-2 0 3-16,-2 0-2 0,2 1 10 0,-1 0 1 16,0-1-5-16,-4 1 0 0,2 2 4 0,4 4 1 15,-2-2 1-15,-3 4 0 0,3 6 0 0,2-1 0 16,0 3-1-16,-4-1 6 0,4 6-1 0,0-3 0 16,-1 4 1-16,2 1 1 0,-1 5-1 0,0 5-4 15,2-14 8-15,2 10-4 0,-3-2-8 0,-1 6 10 16,6-8 1-16,-6 8-3 0,0-7-1 0,0 7 2 15,4-5-8-15,-4 5 4 0,0 0 2 0,0 0-2 16,0 0-1-16,0 0 0 0,1-7-3 16,-1 7 3-16,0 0-1 0,0 0 2 0,0 0-5 15,0 0 3-15,0 0-3 0,0 0 1 0,0 0 1 16,0 0-2-16,0 0-1 0,0 0 5 0,0 0-2 16,0 0 1-16,0 0-3 0,0 0 6 0,0 0-8 15,0 0 2-15,0 0 4 0,0 0-3 0,0 0-3 16,22 11 4-16,-18-7 1 0,-4-4-5 0,6 4 5 15,2 0 2-15,-8-4-6 0,5 4 2 0,0 1 1 16,0-3-4-16,-1 3 2 0,-4-5 3 0,14 6-4 16,-9-3 2-16,3 0 2 0,0 1-1 0,2-1-2 15,0 0 4-15,0-1-4 0,2 1-2 0,-1-1 5 16,3-2 3-16,-1 0-9 0,5 0 4 0,1 2 0 16,4-2 0-16,0 0 4 0,5 1-3 15,4-2-7-15,-2 1 6 0,2 1-3 0,1-1 4 16,1 2-2-16,-2-3-2 0,0 2 4 0,3 1 0 0,-2 0-3 15,-1 1 2-15,2-3-4 0,2 4 0 16,1-4-3-16,3 1-4 0,-3-1 5 0,-1 4 1 16,-3-3-4-16,1-3 1 0,2 6 5 0,3-3 0 15,-3 0-4-15,0-2 2 0,0 1 2 0,1-1-6 16,0 1 4-16,16-2 2 0,-18 2-1 0,1-2-1 16,-1 3 3-16,0-2-2 0,0 0-3 0,-2-1 6 15,0 4-2-15,-1-2-1 0,0 0-2 0,0 0 7 16,-1-4-6-16,1 4 5 0,7 1 3 0,-4-1-4 15,-3-1 1-15,1 3 1 0,0-3-3 0,3 0 4 16,1 1-4-16,0-1-1 0,0 1 2 0,0-5-1 16,3 5-2-16,1-2 2 0,-3 2 0 0,15-3 0 15,-3-1 0-15,3 4 1 0,-17-2 2 0,5 1-6 16,-3-1-1-16,16 1 5 0,-15 0-5 0,19-5 0 16,-6 4 5-16,-1 2 1 0,-15 0-2 0,6-2 1 15,9 1 2-15,-12-3-5 0,-2 2 4 0,3-3-1 16,0 0-5-16,0 3-1 0,11-8 9 15,-16 5-4-15,-1 4 4 0,-1-5-3 0,-1 3 0 16,-1-2-1-16,0 2 2 0,-3 2-4 0,-7 1 1 16,11-1 5-16,-5-2-11 0,5-1 7 0,-4 2 2 15,5 0 2-15,-3-1-2 0,0 0 0 0,1 1 1 16,-3 1-7-16,0 0 3 0,3-4 6 0,-3 0-4 16,-7 3-1-16,8 2 2 0,-9 0 4 0,1 0-7 15,-2-3-1-15,0 3 6 0,-1 0-8 0,1 0 8 16,-6 0-6-16,6 3 3 0,0-3 3 0,1 0-2 15,-1 0-3-15,-1 0 0 0,0 1 0 0,3 0-2 16,-5-1 4-16,4 0-2 0,-2 0 3 0,-7 0-5 16,10-2 3-16,-8 2 7 0,1 0-4 0,-3 0-6 15,1-3 6-15,2 3-1 0,-1 0 1 0,-1 0-5 16,-1-2 5-16,-1 2-4 0,2-3-1 16,-12 3 4-16,17-4-3 0,-12 2 2 0,-5 2 1 15,13-3 8-15,-13 3-5 0,6-4-3 0,-6 4-7 16,8-3-20-16,-8 3-11 0,0 0-21 0,9-6-37 15,-9 6-34-15,0 0-41 0,1-7-103 0,-1 7-296 16,0 0 131-16</inkml:trace>
  <inkml:trace contextRef="#ctx0" brushRef="#br1" timeOffset="-7752.157">25097 18065 13 0,'0'0'134'16,"4"-4"-9"-16,-3 0-3 0,3-1-10 0,-4 5-2 15,2-7-11-15,0 6-1 0,-2 1-5 0,0 0-3 16,4-7-10-16,-4 7 1 0,0-2-9 0,0 2-3 16,0 0-12-16,0 0-4 0,0 0 3 0,-22 9-7 15,12-4 0-15,-5 3 0 0,-1 0 6 0,1 5 3 16,0 0 0-16,1 0-2 0,-4 9 2 0,2-1-4 15,1 0-5-15,6-2-4 0,4-2 0 0,-5 10-8 16,6-3-3-16,4-5-3 0,-4 6-1 16,4 0-5-16,4-8-4 0,0 4 0 0,-3-3-5 15,9-1-4-15,-1-2 2 0,2 0 0 0,1-1 0 0,0-1-1 16,3-2-5-16,2 0 0 0,-1-4-6 16,-16-7-17-16,32 14-14 0,-19-12-18 0,-13-2-19 15,38 3-29-15,-38-3-24 0,0 0-21 0,49-8-15 16,-29 5-133-16,-3-3-311 0,-17 6 139 15</inkml:trace>
  <inkml:trace contextRef="#ctx0" brushRef="#br1" timeOffset="-7485.357">25277 18250 141 0,'0'0'156'0,"0"0"-10"16,0 0-22-16,0 0-11 0,0 0-7 0,0 0-13 16,0 0 0-16,0 0 4 0,0 0-4 0,0 0-3 15,0 0-5-15,0 0 2 0,-11 37-5 0,11-37-3 16,-2 23-8-16,2-23-5 0,-2 25-6 16,2-15-3-16,0-10-6 0,0 24-1 0,0-24-10 15,3 22-1-15,-3-22-6 0,1 19-9 0,-1-19-33 16,3 16-9-16,-3-16-35 0,0 0-25 0,7 13-18 15,-7-13-25-15,0 0-22 0,0 0-117 0,0 0-282 16,0 0 126-16</inkml:trace>
  <inkml:trace contextRef="#ctx0" brushRef="#br1" timeOffset="-7152.247">25389 18262 4 0,'0'0'186'0,"0"0"-2"0,0 0-15 0,0 0-14 15,0 0-13-15,0 0-18 0,0 0-12 0,0 0-11 16,0 0-12-16,0 0-4 0,0 0-9 0,0 0-9 16,0 0-7-16,0 0-6 0,0 0-6 0,0 0-5 15,-45 20-4-15,45-20-7 0,0 0-2 0,0 0-3 16,0 0-6-16,5 24-2 0,-5-24 0 0,0 0-3 16,0 0 0-16,15 19 0 0,-15-19-2 0,13 10-3 15,-13-10-2-15,0 0-6 0,19 13 2 0,-19-13 4 16,0 0-7-16,13 11 5 0,-13-11 3 0,0 0-7 15,13 10 0-15,-13-10 1 0,0 0-4 16,0 0 2-16,13 14 3 0,-13-14-2 0,0 0 3 0,0 0 6 16,4 12-7-16,-4-12 0 0,0 0-2 0,0 0 2 15,0 0-2-15,0 0-3 0,0 0 2 0,0 0-5 16,-12 22-14-16,12-22-13 0,0 0-22 0,0 0-19 16,-27 5-27-16,27-5-28 0,0 0-28 15,0 0-99-15,0 0-273 0,0 0 121 0</inkml:trace>
  <inkml:trace contextRef="#ctx0" brushRef="#br1" timeOffset="-6883.903">25437 18174 141 0,'0'0'231'16,"27"-11"-18"-16,-15 6-26 0,-1 3-19 0,-1-1-13 15,-10 3-16-15,0 0-21 0,0 0-6 16,45-4-25-16,-45 4-39 0,0 0-43 0,32 5-53 16,-32-5-53-16,0 0-142 0,32 7-262 0,-32-7 115 15</inkml:trace>
  <inkml:trace contextRef="#ctx0" brushRef="#br1" timeOffset="-6591.819">25648 18289 118 0,'0'0'127'0,"0"0"6"15,0 0-3-15,0 0-1 0,0 0-1 0,0 0-1 16,42 10-10-16,-42-10 1 0,0 0-9 0,0 0-12 15,0 0-6-15,0 0-10 0,48-7-15 0,-48 7 1 16,0 0-6-16,25-7-12 0,-25 7-22 0,0 0-15 16,19-5-50-16,-19 5-39 0,0 0-41 0,0 0-141 15,18-11-282-15,-18 11 125 0</inkml:trace>
  <inkml:trace contextRef="#ctx0" brushRef="#br1" timeOffset="-6313.144">25924 18161 178 0,'0'0'198'0,"0"0"-17"15,0 0-14-15,0 0-14 0,0 0-8 0,0 0-8 16,0 0-10-16,0 0 0 0,0 0-9 0,0 0-10 15,0 0-2-15,0 48-10 0,0-48-9 0,0 22-10 16,0-22-6-16,3 26-10 0,-3-26-2 0,0 20-7 16,0-3-8-16,0-17-7 0,-2 20-4 0,2-20-13 15,-1 21-24-15,1-21-28 0,0 14-15 0,0-14-39 16,0 0-19-16,0 0-19 0,-1 17-25 0,1-17-6 16,0 0-7-16,0 0-91 0,0 0-275 0,0 0 122 15</inkml:trace>
  <inkml:trace contextRef="#ctx0" brushRef="#br1" timeOffset="-6037.883">26035 18243 90 0,'0'0'170'0,"0"0"-15"0,0 0-1 0,0 0-3 16,0 0 0-16,0 0-5 0,0 0-4 0,0 0-9 16,0 0-10-16,0 0-7 0,0 0-12 0,0 44-8 15,0-44-9-15,5 23-8 0,-2-10-11 0,-3-13-7 16,1 17-5-16,-1-17-10 0,7 14 0 0,-7-14-3 15,6 12-8-15,-6-12-5 0,13 15-3 0,-13-15 0 16,0 0-8-16,18 9 0 0,-18-9-1 0,0 0-7 16,0 0-1-16,0 0 3 0,0 0-2 0,48-14-2 15,-48 14 2-15,14-13-4 0,-14 13-2 0,9-15 6 16,-9 15-1-16,5-16-4 0,-5 16 2 0,0-22-5 16,0 22-4-16,-6-21 0 0,6 21-5 0,-13-20-2 15,7 11-1-15,6 9-4 0,-19-16-6 0,8 8-8 16,11 8-11-16,-22-8-23 0,22 8-32 15,-22-5-33-15,22 5-31 0,0 0-168 0,0 0-352 16,-36 1 156-16</inkml:trace>
  <inkml:trace contextRef="#ctx0" brushRef="#br1" timeOffset="-5774.586">26160 18086 185 0,'4'-5'201'0,"-4"5"-18"16,5-2-12-16,3 1-11 0,-8 1-8 0,14 1-9 16,-14-1-11-16,19 2-5 0,-6 5-4 0,0-2-5 15,-13-5-6-15,32 20-8 0,-17-9-4 0,9 4-8 16,-3 2-5-16,-1 0-8 0,-5-3-1 0,-3 3-3 15,0-2-3-15,-1 2-1 0,1 6-4 0,-5-5 0 16,2 2-3-16,-4 3-3 0,-1 1-6 0,-4-6-2 16,-4 1-4-16,-1-2-6 0,-4 2 3 0,-3 3-11 15,-6-3-15-15,5-4-9 0,-1-1-23 0,-8 3-23 16,4-5-31-16,3 2-35 0,0-4-44 16,-1-1-45-16,-2 1-46 0,18-10-157 0,-24 10-424 0,24-10 189 15</inkml:trace>
  <inkml:trace contextRef="#ctx0" brushRef="#br1" timeOffset="-5351.603">26396 18056 159 0,'0'0'162'0,"9"-4"-2"0,-9 4-14 16,11 0-15-16,-11 0-4 0,23-3-9 0,-15 3-8 15,7 0-4-15,-2 3-11 0,-2-3-4 0,2 0-7 16,1 4-8-16,-2-2-11 0,-3 1-2 0,0 0-5 15,-2 2-8-15,0-1-8 0,-2 1 1 0,-3-2 4 16,-2-3-6-16,4 11 7 0,-1-6 5 0,-3-5-1 16,0 0-2-16,0 0 1 0,0 0 2 0,-13 27 0 15,13-27-3-15,0 0 0 0,-9 13 1 0,9-13-14 16,0 0 0-16,0 0-3 0,-10 11-3 16,10-11-8-16,0 0-1 0,0 0-1 0,0 0 0 15,0 0-4-15,0 0-3 0,0 0 5 0,0 0-1 16,0 0-5-16,0 0-1 0,46 6 5 0,-20-9-3 15,6-4-6-15,4 4-15 0,0-6-30 0,15-3-56 16,-2 0-80-16,-10 2-250 0,-2 0-457 0,2 0 203 16</inkml:trace>
  <inkml:trace contextRef="#ctx0" brushRef="#br1" timeOffset="-3982.938">26787 18199 122 0,'0'0'151'0,"0"0"-21"0,0 0-7 0,0 0-8 0,0 0-3 16,0 0-9-16,0 0 5 0,0 0-5 16,0 0-1-16,0 0-1 0,0 0-4 0,15 45-4 15,-12-32-4-15,-3-13-3 0,3 22-7 0,-3-22-2 16,0 23-4-16,4-10-12 0,-4-13-5 0,2 26-5 16,-2-15-5-16,0-11-4 0,0 24-3 0,0-24-10 15,2 21 1-15,-2-21 0 0,0 15-6 0,0-15-19 16,0 0-16-16,0 0-23 0,-1 19-20 0,1-19-25 15,0 0-34-15,0 0-22 0,0 0-24 0,0 0-123 16,0 0-306-16,0 0 135 0</inkml:trace>
  <inkml:trace contextRef="#ctx0" brushRef="#br1" timeOffset="-3729.665">26638 18313 168 0,'0'0'173'0,"0"0"-19"0,0 0-12 16,0 0-7-16,62-10-5 0,-43 9-12 0,-19 1-12 16,47-5-8-16,-17 0-7 0,-2 2-13 0,1-1-10 15,-4-1-3-15,-25 5-17 0,43-3-29 0,-26-2-38 16,-17 5-18-16,29-7-46 0,-29 7-30 0,23-7-111 16,-23 7-242-16,10-10 107 0</inkml:trace>
  <inkml:trace contextRef="#ctx0" brushRef="#br1" timeOffset="-3420.492">27157 18023 209 0,'0'-8'216'0,"0"8"-13"0,0 0-11 0,-2-7-2 15,2 7-9-15,0 0-13 0,-5-6-7 0,5 6-11 16,0 0-6-16,-7-4-13 0,7 4-11 0,0 0-2 16,-14 1-7-16,14-1-6 0,-15 5 1 0,3-1-1 15,-2 4-4-15,-2-1-2 0,2 2-2 16,-1 3-3-16,3 0-4 0,-4 1 3 0,5-1-6 16,-6 11-5-16,3-1 3 0,3-6-15 0,3 0 4 15,0 3-1-15,1-1-11 0,3 0-9 0,0 0-3 16,2 8-5-16,0-9-3 0,1 0-6 0,4 0-1 15,-1 0-1-15,5-1-6 0,-1 2-3 0,1-2-2 16,0-5-9-16,1 4-3 0,2-1 3 0,-10-14-3 16,16 17-19-16,-6-9-12 0,-10-8-17 0,20 11-21 15,-20-11-25-15,23 5-29 0,-23-5-31 0,0 0-35 16,39-4-45-16,-39 4-38 0,31-11-242 0,-18 4-544 16,-13 7 241-16</inkml:trace>
  <inkml:trace contextRef="#ctx0" brushRef="#br1" timeOffset="-1218.123">27193 18216 18 0,'0'0'37'0,"0"0"-2"0,0 0-5 16,0 0 10-16,0 0-1 0,0 0-6 0,0 0-9 16,0 0 0-16,0 0 0 0,0 0-8 0,0 0 4 15,0 0-8-15,0 0 6 0,0 0 3 0,0 0-9 16,0 0 2-16,0 0-8 0,0 0 4 0,0 0 7 15,0 0-6-15,0 0 15 0,0 0-18 0,0 0 4 16,0 0 0-16,0 0-6 0,0 0 0 0,0 0 4 16,0 0-8-16,0 0 11 0,0 0-5 0,0 0 0 15,0 0 2-15,0 0-4 0,0 0-1 16,0 0 10-16,0 0-4 0,0 0 5 0,0 0-4 16,0 0 3-16,0 0-6 0,0 0 7 0,0 0-6 15,0 0-1-15,0 0 5 0,0 0-3 0,0 0 4 16,0 0-1-16,0 0 12 0,0 0-6 0,0 0 9 15,0 0-1-15,0 0-5 0,0 0 8 0,0 0-4 16,0 0-1-16,0 0 0 0,0 0 0 0,0 0-6 16,0 0 1-16,0 0 2 0,0 0-2 0,0 0-8 15,0 0 12-15,0 0-13 0,0 0 1 0,0 0 5 16,0 0-4-16,0 0-7 0,0 0 4 16,0 0 2-16,0 0-6 0,0 0-3 0,0 0 13 15,0 0 0-15,0 0-8 0,0 0-7 0,0 0 7 16,0 0-4-16,0 0-1 0,0 0 2 0,0 0-1 15,0 0 4-15,0 0-9 0,27-9 3 0,-27 9 4 16,0 0-3-16,0 0-2 0,0 0-1 0,0 0-4 16,0 0 10-16,0 0-4 0,0 0-6 0,0 0 2 15,0 0 0-15,0 0 10 0,0 0 1 0,0 0 4 16,0 0 3-16,0 0 1 0,0 0-1 0,0 0-2 16,19-8 3-16,-19 8 6 0,0 0 3 0,0 0 1 15,0 0 5-15,0 0 6 0,0 0-3 0,0 0 3 16,0 0 5-16,0 0-1 0,0 0-4 0,0 0 0 15,0 0-5-15,0 0-11 0,0 0 10 0,0 0-6 16,0 0-3-16,0 0 4 0,0 0 0 16,0 0 2-16,0 0-4 0,0 0 7 0,0 0-3 15,0 0 0-15,-38 36 2 0,38-36 4 0,-7 18-12 16,7-18 4-16,-1 21-1 0,1-21-2 0,-3 18-2 16,3-18-2-16,2 21 0 0,-2-21-4 0,5 17 0 15,-5-17-3-15,8 18-3 0,-8-18 3 0,7 13-2 16,-7-13-5-16,14 9 1 0,-14-9-1 0,14 10 1 15,-14-10-5-15,0 0 5 0,27 1-2 0,-27-1 0 16,0 0-5-16,0 0 3 0,43-3-3 0,-43 3-3 16,21-9 4-16,-21 9-4 0,19-10 0 0,-19 10-1 15,17-14 2-15,-17 14-2 0,10-13 1 0,-10 13 7 16,8-18-3-16,-8 18-4 0,2-17 7 0,-2 17 0 16,-4-20 1-16,4 20 0 0,-7-22 2 0,7 22 1 15,-17-19 4-15,11 12 3 0,6 7-1 0,-19-16-2 16,19 16 2-16,-20-11-3 0,20 11-4 0,-24-8-2 15,24 8-8-15,-25-2-25 0,25 2-35 16,0 0-36-16,0 0-41 0,0 0-46 0,-41 10-182 16,41-10-397-16,0 0 176 0</inkml:trace>
  <inkml:trace contextRef="#ctx0" brushRef="#br1" timeOffset="-716.36">27410 18081 56 0,'5'-7'147'0,"-5"7"-11"0,7-5-21 16,-1 0-12-16,-6 5-7 0,13-1-3 0,-7-1-22 15,-6 2-11-15,16-3 4 0,-16 3-2 0,12 0-12 16,-12 0-4-16,0 0 1 0,16 1 6 0,-16-1 0 16,7 4 2-16,-7-4 6 0,4 10 1 0,-2-5 5 15,0-2-11-15,-2 6-2 0,0-9 1 0,0 0-11 16,0 0-2-16,-8 30-2 0,8-30-5 16,-7 16-3-16,7-16-7 0,-8 12 1 0,8-12 2 15,0 0-8-15,-9 16-3 0,9-16-3 0,0 0 0 16,-6 11-1-16,6-11-4 0,0 0 4 0,0 0-4 15,0 0 0-15,0 0-2 0,0 0 2 0,0 0-6 16,0 0 1-16,-7 15 1 0,7-15-2 0,0 0 4 16,0 0 0-16,0 0-7 0,0 0 8 0,0 0-2 15,0 0 2-15,0 0-5 0,0 0-2 0,0 0-1 16,65-16 2-16,-65 16 1 0,26-5-1 0,-26 5-4 16,19-6 5-16,-19 6-3 0,0 0 3 0,23-7-5 15,-16 5 4-15,-7 2-2 0,0 0 0 16,14-5 3-16,-14 5-1 0,0 0-3 0,0 0 2 15,9-2-6-15,-9 2-7 0,0 0-24 0,7-3-20 0,-7 3-32 16,7-5-21-16,-7 5-19 0,5-3-17 0,-3-1-115 16,-2 4-282-16,0 0 124 0</inkml:trace>
  <inkml:trace contextRef="#ctx0" brushRef="#br1" timeOffset="-321.522">27701 17970 97 0,'0'0'197'0,"0"0"-14"0,0 0-17 16,0 0-12-16,0 0-10 0,0 0-10 0,0 0-14 15,-2-7-10-15,2 7-5 0,0 0-4 0,0 0 2 16,0 0-3-16,0 0-5 0,0 0-5 0,0 0-1 15,19 14 3-15,-11-7 4 0,-2-1-9 0,2 2 0 16,-2 2-2-16,6 5-5 0,-1-1 1 16,-2 3-8-16,3 0-2 0,-2 2-10 0,4 6-4 15,-5-8 4-15,1 7-5 0,0 1-5 0,-6-7 0 16,3 11-2-16,-5-12-5 0,-1 1-2 0,1 0-5 16,-2 2-1-16,-3-2-5 0,-3 0 0 0,2-1-3 15,-2 4-3-15,-1-5-3 0,-3-2 0 0,-1 3 0 16,2-3-3-16,-4 1-7 0,1-7-7 0,12-8-5 15,-20 21-8-15,8-11-12 0,12-10 7 0,-20 12-18 16,20-12-23-16,-17 12-20 0,17-12-27 0,-10 8-26 16,10-8-28-16,0 0-25 0,0 0-27 0,0 0-30 15,0 0-146-15,0 0-414 0,0 0 183 16</inkml:trace>
  <inkml:trace contextRef="#ctx0" brushRef="#br1">28008 18276 92 0,'0'0'257'0,"0"0"-19"16,0 0-17-16,0 0-23 0,0 0-17 0,0 0-19 15,0 0-14-15,0 0-7 0,0 0-8 0,0 0-15 16,0 0-11-16,0 0 0 0,0 0 4 0,0 0 0 16,0 0-4-16,0 0 0 0,0 0-2 0,0 0 1 15,0 0 4-15,0 0-12 0,-10 44 10 0,6-32-12 16,4-12-3-16,-2 20-7 0,2-20 2 0,-3 23-20 16,2-11 0-16,1-12-9 0,0 28-3 0,0-28-12 15,0 20-3-15,0-20-2 0,-3 17-3 0,3-17-14 16,0 0-13-16,4 18-13 0,-4-18-15 0,0 0-20 15,0 17-15-15,0-17-16 0,0 0-11 16,0 0-12-16,0 0-16 0,0 0-17 0,0 0-17 16,-13 12-7-16,13-12-14 0,0 0-11 0,0 0 1 15,0 0-4-15,0 0-3 0,0 0-5 0,-37-29-1 16,37 29-103-16,-10-16-314 0,10 16 139 0</inkml:trace>
  <inkml:trace contextRef="#ctx0" brushRef="#br1">27909 18420 875 0,'-13'-22'-56'0,"8"14"39"15,5 8 22-15,-12-18 34 0,12 18 7 0,-9-9 30 16,9 9 20-16,0 0 11 0,-7-14-3 0,7 14-3 15,0 0-3-15,0 0-9 0,0 0-9 0,0 0-9 16,0 0 2-16,0 0 6 0,0 0-4 0,0 0-2 16,0 0-1-16,0 0-1 0,0 0-2 0,0 0 2 15,39-9-1-15,-39 9-8 0,0 0-1 16,37 0-6-16,-37 0-8 0,32-3 5 0,-32 3-9 16,37-5-4-16,-37 5-3 0,28-4-6 0,-28 4-26 15,27-4-16-15,-27 4-36 0,25-4-41 0,-25 4-36 16,24-5-55-16,-24 5-211 0,0 0-423 0,25-7 188 15</inkml:trace>
  <inkml:trace contextRef="#ctx0" brushRef="#br1">28336 18006 203 0,'-2'-10'223'0,"2"10"-21"0,-4-5-20 0,4 5-16 0,-5-4-19 16,5 4-6-16,-8 0-9 0,8 0 3 0,0 0-4 15,-19 3 0-15,13 1-5 0,-6 0-4 0,4 2 1 16,-1 4 3-16,-3 1-9 0,-2 5 0 16,1 1-5-16,-2 5 4 0,1 2-9 0,0-1-7 0,2 3-1 15,3-2-4-15,3 1-9 0,-2 4-7 16,3-5-6-16,1 2-9 0,2-1-9 0,2-6 1 15,2 0-7-15,0 0-2 0,0-1-5 0,3-1-5 16,3 0-16-16,-2-5 4 0,2 2-4 0,-8-14 3 16,15 19-5-16,-15-19 1 0,18 10-9 0,-18-10-16 15,22 8-12-15,-22-8-23 0,22 5-24 0,-22-5-26 16,0 0-33-16,35-3-38 0,-35 3-30 0,24-11-40 16,-24 11-263-16,26-16-534 0,-10 7 236 0</inkml:trace>
  <inkml:trace contextRef="#ctx0" brushRef="#br1">28528 18253 164 0,'0'0'306'0,"0"0"-19"16,0 0-17-16,0 0-26 0,0 0-26 0,0 0-20 15,0 0-20-15,0 0-19 0,0 0-19 0,0 0-13 16,0 0-23-16,0 0-25 0,0 0-28 0,0 0-28 16,0 0-34-16,0 0-37 0,0 0-36 15,0 0-38-15,0 0-50 0,0 0-181 0,0 0-380 16,0 0 169-16</inkml:trace>
  <inkml:trace contextRef="#ctx0" brushRef="#br1">28597 18202 185 0,'0'0'259'0,"0"0"-22"0,0 0-19 0,0 0-17 0,0 0-14 16,0 0-26-16,0 0-12 0,0 0-9 0,0 0-8 15,0 0-10-15,0 0-13 0,0 0-5 16,0 0-16-16,0 0-7 0,0 0-5 0,0 0-5 15,0 0-7-15,0 0 0 0,0 0-9 0,0 0-7 16,0 0-6-16,0 0 1 0,0 0 0 0,0 0-6 16,0 0-4-16,0 0-1 0,-19 36-5 0,19-36-3 15,0 0-7-15,0 0 0 0,10 17 3 0,-10-17-3 16,0 0-7-16,15 16 2 0,-15-16 2 0,17 9-3 16,-17-9-2-16,22 10-5 0,-22-10 2 0,18 8 5 15,-18-8-3-15,16 8-1 0,-16-8-4 0,0 0-1 16,16 8 4-16,-16-8 1 0,0 0-5 0,15 9-2 15,-15-9 0-15,0 0 0 0,0 0 3 16,12 14 0-16,-12-14-2 0,0 0-2 0,0 0 4 16,0 0-1-16,6 12-1 0,-6-12 3 0,0 0 0 15,0 0-1-15,0 0-1 0,0 0 1 0,0 0-8 16,-20 20 2-16,20-20-6 0,-18 7-10 0,18-7-17 16,-24 5-14-16,24-5-14 0,-26 4-27 0,26-4-22 15,0 0-30-15,-40-2-30 0,40 2-39 0,0 0-176 16,-32-10-420-16,32 10 186 0</inkml:trace>
  <inkml:trace contextRef="#ctx0" brushRef="#br1">28638 18130 160 0,'13'-4'234'0,"-1"2"-18"0,0-2-30 16,0 2-10-16,-2-1-17 0,4 0-13 0,-1 1-23 15,0 1-11-15,-1-1-16 0,2 0-41 0,-14 2-40 16,22-5-49-16,-15 2-49 0,1 0-61 0,-8 3-93 16,9-4-255-16,-9 4 113 0</inkml:trace>
  <inkml:trace contextRef="#ctx0" brushRef="#br1">28757 17953 183 0,'0'0'208'0,"0"0"-3"0,0 0-21 0,10-5-4 15,-10 5-10-15,0 0-3 0,9-1-5 0,-9 1-11 16,0 0-8-16,19 1-2 0,-6 2-5 0,-5 1-7 16,-2 0-10-16,4 2-1 0,3 5-3 0,1 0-8 15,-1 1-5-15,1 3-6 0,0 6-6 0,4 1-11 16,-8-4-4-16,2 4-5 0,-3-4-5 0,1 6-4 15,0-2-9-15,-5 2-7 0,0-7-3 16,-5 4-2-16,0 3-2 0,-5-6-6 0,3-1-4 16,-2 0-7-16,-2 2-16 0,-5-2-28 0,0-4-15 15,-3 2-22-15,-5 2-38 0,3-4-38 0,-4 6-44 16,3-7-50-16,-10 1-236 0,0 2-504 0,3-6 222 16</inkml:trace>
  <inkml:trace contextRef="#ctx0" brushRef="#br1">28372 18213 142 0,'0'0'207'0,"0"0"-15"0,0 0-15 16,0 0-5-16,0 0-6 0,0 0-10 0,0 0-8 16,0 0-14-16,-15 37-4 0,15-37-6 0,0 0-14 15,-2 19-12-15,2-19-11 0,0 0-10 16,0 0 5-16,2 20-7 0,-2-20-6 0,0 0-2 15,0 0-7-15,5 14-7 0,-5-14 3 0,0 0-5 16,0 0 1-16,0 0 2 0,0 0 5 0,0 0-5 16,0 0-5-16,0 0 7 0,0 0-3 0,0 0-4 15,0 0-4-15,0 0 5 0,0 0-7 0,0 0-3 16,0 0 0-16,0 0-6 0,37-31-5 0,-37 31-4 16,0 0-12-16,0 0-21 0,0 0-17 0,-5-18-23 15,5 18-40-15,0 0-40 0,0 0-41 0,0 0-69 16,0 0-208-16,0 0-483 0,0 0 213 0</inkml:trace>
  <inkml:trace contextRef="#ctx0" brushRef="#br1">28877 17965 81 0,'2'-5'155'0,"-2"5"-13"0,2-7-3 15,2 4-12-15,1 1-9 0,-5 2 1 0,9-6-4 16,-5 4-4-16,2-1 0 0,0 0-3 0,-6 3-10 16,8-4-2-16,-3 2-7 0,2 0-4 0,-7 2-5 15,11-2-7-15,-11 2-11 0,10-3 7 0,-6 2-9 16,-4 1-3-16,11-1-7 0,-11 1-8 0,0 0 2 16,17 1-3-16,-13-1-1 0,1 3 3 0,1-2-4 15,-2 1-3-15,0 1 3 0,0-1-3 0,1 3-2 16,-1-1-8-16,0 1 6 0,-1-2-8 0,-1 1 2 15,3 2-2-15,-4-4-8 0,2 3 5 16,-2 0 2-16,3-1-6 0,-4-1 1 0,1 2 0 0,-1-1 1 16,0-4-4-16,-1 8 3 0,1-4 1 15,-4 0-4-15,4 0 1 0,-4 1 1 0,-1-1-4 16,0 0 0-16,0-3-1 0,0 4-3 0,1-2 1 16,0 0-1-16,-1 1 2 0,2-4-5 0,3 0 0 15,-4 2 0-15,4-2-1 0,0 0-1 0,-4 5 4 16,4-5-5-16,0 0-1 0,0 0-7 0,0 0 8 15,0 0 0-15,0 0 8 0,0 0-2 0,16-5-7 16,-8 3 4-16,2-4 5 0,0 2-2 0,3 2 2 16,-1-3 6-16,6 0 1 0,-7 0 6 0,8 1 3 15,-1-1 8-15,-1 0-1 0,2 0 0 0,-2-2 5 16,2 2 6-16,-6 4-3 0,4-5-3 0,-4 1-3 16,5 0 3-16,-8 4-1 0,3-3-15 0,-3 1 9 15,-2 2-7-15,-2 0 6 0,1-1-18 0,-3-1 7 16,-4 3-6-16,9-2 6 0,-7 1-6 0,-2 1-7 15,8-1-11-15,-8 1-21 0,0 0-26 16,0 0-49-16,0 0-52 0,0 0-51 0,0 0-89 16,0 0-195-16,-30 1-527 0,20 2 233 0</inkml:trace>
  <inkml:trace contextRef="#ctx0" brushRef="#br1">6252 7303 42 0,'0'0'78'0,"0"0"-3"16,0 0-5-16,0 0-7 0,0 0-14 0,0 0-4 0,0 0-6 15,0-4-6-15,0 4 5 0,0 0 5 0,0 0-10 16,0 0-2-16,0 0 4 0,0 0 2 0,0 0-1 15,0 0 5-15,0 0-8 0,0 0-1 16,0 0 10-16,0 0-16 0,0 0 6 0,0 0 6 16,0 0-5-16,0 0 7 0,0 0-7 0,0 0-20 0,0 0 12 15,0 0 4-15,0 0-4 0,0 0-1 0,0 0-10 16,0 0 6-16,9 8 8 0,-8-4-4 16,-1-4-3-16,8 5 1 0,-6 0-1 0,5 2-5 0,-6-3 4 15,4 2-16-15,4-1 12 0,-1 4 0 0,-2-4-9 16,-2 5 5-16,4-3 3 0,2 0 5 0,-4-2-8 15,2 2-1-15,0 0 1 0,-3-1 1 0,1-4-2 16,0 5-5-16,0-2 7 0,-1-2 4 0,2 1-3 16,0-2 7-16,-2 1 12 0,3-3 4 15,-2 0 2-15,3 0 4 0,1-3 2 0,-3 1 5 0,4-2 1 16,3-2-3-16,-4 1-2 0,8-1-3 0,-2-4 2 16,0 0-1-16,3-2 0 0,6-1-3 0,0-2 0 15,1 0 4-15,3-3-3 0,-1 1 0 0,3-1 1 16,-2-2-4-16,3 0 5 0,1 3-5 0,8-12-3 15,-10 9 17-15,15-6-2 0,-14 7-5 0,-1-2-2 16,-2 1 1-16,2 2-6 0,-2 0-1 0,-1 0 2 16,-1 1-2-16,0 1-4 0,-5 1 2 0,-5 6-2 15,-2-1-3-15,-3 3-1 0,-1-1 4 0,-2 4-8 16,1-2 3-16,-5 4 7 0,0-2-4 0,-1 1 13 16,-2 1-9-16,5 0-1 0,-5-3 2 0,-2 5 0 15,4-1-9-15,-4 1 3 0,5-4-10 0,-5 4 0 16,0 0 1-16,0 0-5 0,4-1 0 0,-4 1 6 15,0 0-10-15,0 0-6 0,0 0-3 0,0 0-11 16,0 0-15-16,0 0-21 0,0 0-30 0,0 0-39 16,0 8-44-16,-4-1-57 0,2-4-51 0,-2 3-207 15,0 2-508-15,-1-3 225 0</inkml:trace>
  <inkml:trace contextRef="#ctx0" brushRef="#br1">6235 8611 5 0,'4'4'93'0,"1"1"-5"0,-1-1-13 0,0 4 6 15,1-3-12-15,3 5-4 0,-2-5-7 0,-1 2 2 16,3-1-12-16,-4 2 1 0,1-3 0 0,0 2-10 0,0-2-4 16,0 1 1-16,2-2-6 0,-4 1 2 15,3-2-1-15,-3 1-3 0,2-2 4 0,-1 3-8 16,0-3 4-16,0-1-2 0,2-1-4 0,-6 0 0 15,12 0 1-15,-12 0 5 0,13-3-8 0,-7-1-3 0,2 0 9 16,1 0-1-16,2 0 3 0,-2-4-3 0,6-2-8 16,0 0 5-16,1-1-4 0,4-6 1 15,1-2 0-15,6 4 2 0,-2-6-12 0,0 0 14 0,1 2-8 16,1-5 2-16,0 2-2 0,0-2 1 0,1 2 4 16,-1-2-7-16,0 3 1 0,-2 6 9 0,-1-4-12 15,-2 2-4-15,-4 6 2 0,0-2-1 0,-4 3 11 16,-4 2-16-16,2 1 5 0,-6 0-2 0,2 5 4 15,-4-1-7-15,2-1 4 0,-2 2-10 0,-3-2 10 16,2 1-7-16,-3 3-5 0,0 0-11 0,4-1-9 16,-4 1-23-16,0 0-19 0,0 0-21 0,-3 10-24 15,-1-1-110-15,-1 1-241 0,-5 4 106 0</inkml:trace>
  <inkml:trace contextRef="#ctx0" brushRef="#br1">6090 9244 49 0,'0'0'73'0,"0"0"-9"0,0 0 4 0,9 0-10 16,-9 0-2-16,0 0 5 0,6 0-12 0,-6 0-5 0,8 0 2 15,-8 0 3-15,0 0-4 0,10 0 6 0,-8 3-7 16,-2-3 0-16,6 2-3 0,-3 1 3 0,1 1 14 15,0 1-14-15,0-1-7 0,1 1 4 0,3 3-11 16,-3 0 0-16,1 0 1 0,2 1 3 0,-1 2-2 16,-1-3-5-16,0 2-2 0,0-3-1 0,2 4 11 15,-2-5-2-15,0 3-17 0,0-1 8 0,0 1 5 16,2-3-1-16,-3-1-1 0,0-1-2 0,3-2 5 16,-3 2-4-16,5-1 9 0,-2 0-11 0,2-5-3 15,3 0 4-15,4-2 1 0,2 0 0 0,0-3-4 16,5-3 3-16,2-2-2 0,1-3-1 0,6 0-2 15,-4-1-3-15,1-2 3 0,1 1-9 0,1 0 3 0,-1 0 3 16,1-4-7-16,-4 4 4 0,0-1-4 0,-1 4 1 16,-1 0 3-16,-2-2-6 0,-7 8 5 15,0-2 0-15,-2 3 2 0,-2-3 1 0,-1 3 5 16,-3 0 3-16,1 2 4 0,-5 3 3 0,3-2 0 0,-3 0 5 16,-1 1 1-16,2 2 4 0,-3-2-2 15,-3 3-2-15,2-4-5 0,1 2 0 0,1-1-3 16,-4 3-4-16,1-5-4 0,2 2-13 0,-3 3-26 15,0 0-31-15,-3-5-48 0,2 1-36 0,1 4-65 0,-7-3-140 16,5-1-364-16,-1 1 162 0</inkml:trace>
  <inkml:trace contextRef="#ctx0" brushRef="#br1">24774 18458 59 0,'0'0'68'0,"0"0"4"16,0 0 4-16,0 0-1 0,0 0 2 0,0 0 13 15,0 0-11-15,0 0 6 0,0 0-6 0,0 0 4 16,0 0-1-16,-11-22-1 0,11 22-1 16,0 0-1-16,0 0-8 0,0 0 1 0,0 0-3 15,0 0-9-15,0 0-5 0,-14-9-8 0,14 9 8 16,0 0-10-16,0 0-4 0,0 0 2 0,0 0-10 16,0 0 2-16,0 0-1 0,0 0-4 0,0 0 0 15,0 0 3-15,0 0-3 0,0 0-2 0,0 0 9 16,0 0-10-16,0 0 5 0,-11-12 2 0,11 12-3 15,0 0-3-15,0 0-3 0,0 0 3 0,0 0-1 16,0 0-1-16,0 0 3 0,0 0-2 0,0 0 2 16,0 0-1-16,-24 38 2 0,24-38 0 15,-8 17-8-15,7-4 4 0,1-13-3 0,-13 21-5 0,10-5-4 16,3-16-1-16,-6 25 0 0,5-13-2 0,1-12-3 16,-4 23 0-16,0-12-2 0,4-11 0 0,-5 18-5 15,5-18-7-15,-2 17 3 0,2-17-3 16,0 0-6-16,-7 17 2 0,7-17-4 0,0 0 3 0,-5 12-5 15,5-12 0-15,0 0 2 0,0 0 0 0,0 0-4 16,0 0 3-16,0 0 0 0,0 0-4 16,0 0-3-16,0 0-4 0,0 0-8 0,0 0-1 15,0 0 1-15,0 0-4 0,0 0-5 0,0 0 1 16,0 0-1-16,0 0-1 0,0 0 7 0,0 0 6 16,46-32 1-16,-46 32 4 0,0 0 4 0,10-9 7 15,-10 9-4-15,0 0 5 0,0 0-4 0,0 0 9 16,0 0 5-16,0 0-4 0,0 0 14 0,0 0-1 15,0 0 8-15,0 0-7 0,0 0 3 0,0 0-4 16,36 19 4-16,-36-19-9 0,4 14 5 0,-4-14 2 16,0 0 0-16,9 18-3 0,-9-18-1 0,5 16 2 15,-5-16-1-15,0 0-1 0,7 16 3 16,-7-16-8-16,0 0 7 0,7 10-4 0,-7-10-2 16,0 0 4-16,0 0-2 0,0 0-2 0,0 0 2 15,0 0 1-15,0 0 1 0,0 0 0 0,0 0-1 16,0 0 2-16,0 0-5 0,0 0 0 0,0 0 3 15,0 0 0-15,40-33-2 0,-35 24 1 0,-5 9 2 0,5-18-1 16,-5 18-3-16,9-20 5 0,-9 20 1 16,6-21 9-16,-6 21 4 0,5-17 6 0,-5 17 4 15,3-15 1-15,-3 15-4 0,0 0 1 0,3-14-6 16,-3 14-1-16,0 0-7 0,0 0-1 0,0 0-20 16,1-18-18-16,-1 18-30 0,0 0-19 0,0 0-42 15,0 0-33-15,0 0-141 0,0 0-317 0,0 0 140 16</inkml:trace>
  <inkml:trace contextRef="#ctx0" brushRef="#br1">24944 18690 55 0,'0'0'142'0,"0"0"-13"0,0 0-12 16,0 0-3-16,0 0-3 0,0 0-11 0,0 0-11 16,0 0-4-16,0 0-6 0,0 0-5 0,0 0-1 15,0 0-3-15,0 0-9 0,0 0 8 0,0 0-12 16,0 0 4-16,0 0 3 0,0 0-3 0,0 0-1 15,0 0 4-15,0 0-3 0,0 0-5 0,0 0-4 16,0 0-6-16,0 0-3 0,0 0-4 0,0 0-2 16,0 0 2-16,0 0 1 0,0 0-5 15,0 0-3-15,0 0-2 0,0 0-3 0,0 0 0 16,0 0-1-16,0 0-3 0,-22 36 3 0,22-36-4 16,0 0-2-16,0 21-1 0,0-21 3 0,-4 16-4 15,4-16 0-15,0 0-1 0,-5 19 0 0,5-19-1 16,0 0-3-16,-1 15-4 0,1-15 2 0,0 0-3 15,0 0-8-15,-3 15 9 0,3-15-1 0,0 0 1 16,0 0-5-16,0 0 5 0,0 0-4 0,0 0 2 16,0 0-5-16,0 0-11 0,0 0-13 0,0 0-28 15,0 0-29-15,0 0-47 0,0 0-53 0,0 0-183 16,0 0-393-16,0 0 174 0</inkml:trace>
  <inkml:trace contextRef="#ctx0" brushRef="#br1">26805 18520 136 0,'0'0'140'0,"0"0"-17"0,0 0-17 15,0 0-6-15,0 0-10 0,0 0-8 0,0 0-15 0,0 0-4 16,0 0-8-16,0 0-1 0,0 0-3 0,0 0 4 15,0 0 12-15,0 0 8 0,0 0 3 0,0 0 1 16,0 0 4-16,0 0-2 0,-3 50-4 0,3-50 23 16,-6 21-8-16,2-9-12 0,4-12-1 15,-8 23-8-15,4-12-6 0,4-11-8 0,-7 24-5 16,3-13-7-16,4-11-6 0,-3 18 1 0,3-18-8 16,0 0-4-16,-6 19-1 0,6-19-3 0,0 0-5 15,0 0 0-15,-3 15-2 0,3-15-4 0,0 0-1 16,0 0-1-16,0 0 0 0,0 0-4 0,0 0-4 15,0 0 6-15,0 0-7 0,0 0-5 0,0 0-4 16,0 0-6-16,0 0 0 0,0 0-4 0,0 0 1 16,0 0-1-16,0 0 0 0,46-41 2 0,-46 41 3 15,9-14 3-15,-9 14 1 0,0 0 0 0,10-12-1 16,-10 12 5-16,0 0-3 0,0 0 1 0,0 0-4 16,0 0 2-16,0 0 2 0,0 0-1 15,0 0 5-15,0 0-1 0,0 0 3 0,0 0-4 16,0 0 1-16,0 0 0 0,0 0 4 0,27 26-4 15,-27-26 2-15,0 0-1 0,9 14-1 0,-9-14-2 16,0 0 3-16,0 0-4 0,9 13 1 0,-9-13 1 16,0 0-1-16,0 0 8 0,0 0-9 0,0 0 9 15,11 10 1-15,-11-10-3 0,0 0 4 0,0 0-4 16,0 0-1-16,0 0 2 0,0 0-4 0,0 0 5 16,29-23 2-16,-29 23-5 0,10-16 4 0,-10 16-8 15,9-17 4-15,-9 17 2 0,5-21 2 0,-5 21-2 16,7-17 1-16,-7 17 2 0,6-18-7 0,-6 18 1 15,0 0 1-15,2-18 3 0,-2 18-3 16,0 0-10-16,0 0-13 0,3-14-22 0,-3 14-15 16,0 0-27-16,0 0-39 0,0 0-12 0,0 0-36 15,0 0-114-15,0 0-312 0,0 0 138 0</inkml:trace>
  <inkml:trace contextRef="#ctx0" brushRef="#br1">26957 18691 7 0,'0'0'116'0,"0"0"-8"0,0 0 3 15,0 0-26-15,0 0-8 0,0 0-2 0,0 0-6 16,0 0-8-16,0 0-3 0,0 0 2 0,0 0 2 16,0 0 6-16,0 0-13 0,55-5-5 0,-55 5 2 15,0 0 3-15,0 0-7 0,16 11-2 0,-16-11-2 16,0 0 3-16,0 0-4 0,14 12-4 0,-14-12 1 16,0 0-3-16,0 0 2 0,0 0-1 15,1 17-6-15,-1-17-2 0,0 0-1 0,0 0-2 16,0 0-4-16,-19 21-8 0,19-21 1 0,0 0-4 15,-12 9-2-15,12-9 0 0,0 0-3 0,-14 13 2 16,14-13-3-16,0 0-4 0,-12 9-6 0,12-9 11 16,0 0-7-16,0 0-2 0,0 0 7 0,-9 12-6 15,9-12 2-15,0 0-1 0,0 0 3 0,0 0 0 16,0 0-1-16,0 0 3 0,0 0-7 0,0 0 9 16,0 0-5-16,49 5 1 0,-49-5-5 0,0 0 4 15,34-3-1-15,-34 3-1 0,0 0 2 0,34-2 3 16,-34 2-4-16,0 0 4 0,0 0-2 0,34-5 0 15,-34 5 1-15,0 0-2 0,0 0 5 0,0 0-4 16,0 0 2-16,24 0-3 0,-24 0-1 0,0 0 0 16,0 0 4-16,0 0-2 0,0 0-5 15,0 0-3-15,0 0-10 0,0 0-24 0,0 0-18 16,0 0-40-16,0 0-185 0,0 0-304 0,0 0 136 16</inkml:trace>
  <inkml:trace contextRef="#ctx0" brushRef="#br1">27906 18589 68 0,'0'0'125'0,"0"0"-20"16,0 0-12-16,0 0-11 0,0 0-4 15,0 0-4-15,0 0-10 0,0 0-7 0,0 0-1 16,0 0 11-16,0 0-7 0,0 0-1 0,0 0 6 16,0 0-8-16,0 0-8 0,0 0 1 0,0 0 0 15,0 0-7-15,13 46 0 0,-13-46-4 0,0 0-7 16,-3 21 0-16,3-21-1 0,0 0-4 0,-2 18-8 15,2-18-4-15,0 0 12 0,-5 16-9 0,5-16-3 16,0 0 1-16,0 0-2 0,-5 14-5 0,5-14 6 16,0 0 23-16,0 0-2 0,0 0-4 0,0 0-1 15,0 0 1-15,0 0-4 0,0 0-11 0,0 0 7 16,0 0-6-16,0 0-5 0,0 0-5 16,0 0-1-16,0 0-3 0,0 0-3 0,0 0-2 15,0 0-1-15,0 0-2 0,0 0-4 0,0 0 0 16,19-45-6-16,-19 45 1 0,7-15 4 0,-7 15-1 15,12-13 2-15,-12 13-3 0,0 0 1 0,11-13 4 16,-11 13 1-16,0 0-5 0,0 0 3 0,0 0 0 16,14-8 1-16,-14 8 4 0,0 0 7 0,0 0 9 15,0 0 1-15,0 0 5 0,18 31-1 0,-18-31-1 16,8 17-11-16,-8-17 1 0,5 20 7 0,3-11 0 16,-8-9-4-16,9 22-2 0,-9-22 1 15,6 18-8-15,-6-18 4 0,9 17 4 0,-9-17-7 16,10 12-1-16,-10-12 4 0,0 0-3 0,16 13 4 15,-16-13-1-15,0 0-1 0,17 4-2 0,-17-4 3 16,0 0-1-16,0 0-2 0,0 0 1 0,0 0-6 16,0 0 4-16,43-20-3 0,-43 20 4 0,14-15 0 15,-7 7 2-15,-7 8 1 0,9-20-5 0,-9 20 0 16,14-20-2-16,-9 11 5 0,-5 9-3 0,9-23 3 16,-9 23 2-16,4-18-5 0,-4 18 2 0,4-14 2 15,-4 14 2-15,6-15-5 0,-6 15 4 0,0 0-6 16,0 0-6-16,4-14-12 0,-4 14-19 0,0 0-12 15,0 0-25-15,0 0-22 0,0 0-27 0,0 0-33 16,0 0-100-16,0 0-278 0,0 0 123 0</inkml:trace>
  <inkml:trace contextRef="#ctx0" brushRef="#br1">28188 18720 90 0,'0'0'141'0,"0"0"-9"15,0 0-26-15,0 0 2 0,0 0-5 0,0 0-12 16,0 0-3-16,0 0-6 0,0 0 1 0,44 1-3 15,-44-1-7-15,0 0-6 0,20 6-8 0,-20-6-3 16,0 0-5-16,17 12 2 0,-17-12-11 16,0 0-13-16,15 10 11 0,-15-10-5 0,0 0 1 15,7 12-7-15,-7-12-1 0,0 0-2 0,0 0-6 16,-2 19 2-16,2-19-4 0,0 0 1 0,0 0-1 16,0 0-2-16,-9 22-5 0,9-22-2 0,0 0 0 15,0 0 1-15,0 0-1 0,-11 12-1 0,11-12 1 16,0 0-3-16,0 0 2 0,0 0-5 0,0 0 2 15,0 0-2-15,0 0 0 0,0 0 1 0,-8 11 0 16,8-11 1-16,0 0 5 0,0 0 1 0,0 0 0 16,0 0-1-16,0 0-8 0,0 0 7 0,0 0 3 15,0 0 0-15,0 0-2 0,0 0-8 16,0 0 3-16,0 0 6 0,0 0-3 0,65-9-2 16,-65 9-2-16,0 0-2 0,31-8 4 0,-31 8-1 15,19-6 1-15,-19 6-2 0,0 0-1 0,21-8-1 16,-21 8 3-16,0 0-3 0,16-9 3 0,-16 9-4 15,0 0 0-15,0 0-7 0,0 0-22 0,17-9-20 16,-17 9-21-16,0 0-36 0,0 0-17 0,0 0-47 16,0 0-93-16,0 0-282 0,0 0 125 0</inkml:trace>
  <inkml:trace contextRef="#ctx0" brushRef="#br1">27245 17408 34 0,'0'0'102'0,"0"0"3"0,0-2-26 0,0 2 4 15,0 0-5-15,0 0-5 0,-3-5-7 0,3 5 3 0,0 0-7 16,0 0-1-16,0 0-2 0,0 0 5 0,0 0 1 15,0 0-10-15,0 0 14 0,0 0-1 0,0 0-2 16,0 0 8-16,0 0-12 0,0 0 1 0,0 0-5 16,0 0-4-16,0 0-4 0,0 0-12 0,0 0 0 15,0 0-4-15,0 0-6 0,0 0 1 0,0 0-3 16,3 11-4-16,-1-4-1 0,0-1 2 16,-1 4-3-16,3-1-1 0,-4 3 5 0,4-1 3 15,-3 6-1-15,1-1-1 0,4 1 5 0,-5-2-3 0,3 2-1 16,3 2 2-16,-4-4-5 0,1 4 0 0,-2-2 0 15,0 0-1-15,3-2-2 0,-5 1-1 0,4-6-5 16,-3 2-2-16,2-4 0 0,-2 1 1 0,4-4-1 16,-5 2 2-16,0-1-7 0,0-3 0 15,0-3-5-15,4 6 7 0,-3-2-9 0,-1-1-4 16,3 1-10-16,-3-4-7 0,0 0-4 0,1 2-4 16,-1-2-15-16,0 0-3 0,0 0-22 0,0 0-13 15,0 0-17-15,0 0-12 0,0 0-7 0,0 0-13 16,-9-16-4-16,4 11-105 0,0 0-258 0,1-3 115 15</inkml:trace>
  <inkml:trace contextRef="#ctx0" brushRef="#br1">27134 17582 31 0,'0'5'96'0,"4"0"-11"0,1 0 7 16,-1 2-11-16,1-3 0 0,0 0-3 0,3 0-6 15,-3 3-3-15,-1-2-3 0,2 0-2 0,2-2-12 16,0 3 2-16,-1 0 4 0,0-2-12 0,1 4-9 16,-4-6-9-16,3 1 3 0,-2 1-6 0,1-1 3 15,-6-3-13-15,10 2 9 0,-4 1-12 0,-3-1 2 0,5-1-3 16,-8-1-5-16,10 0 9 0,-10 0-25 15,9 1 2-15,-5 2-18 0,-4-3-7 0,10 0-6 16,-2-3 7-16,-2 2-19 0,-2-2-6 0,4 0 2 16,-3 1-4-16,4-2 6 0,-5-1-1 0,2 2 10 15,3-2-3-15,-1 1 18 0,-3 0-9 0,1 0 4 16,2-3 6-16,-3 2 0 0,1 2 6 0,1-4 10 16,-3 2 15-16,1 2 2 0,-1-1 18 0,0-1 6 15,-1 3 20-15,2-3 8 0,-3 2 13 0,0 0-2 16,-2 3 12-16,4-4 0 0,-1 3 0 0,-3 1-7 15,2-4-6-15,-2 4-5 0,0 0-11 0,0 0-3 16,0 0-12-16,-4 12-5 0,0-9-3 0,-2 8-25 16,-3-3-50-16,2 1-71 0,-6 2-97 0,0 1-234 15,-1 0 104-15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3-04T08:45:44.68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1768 18101 122 0,'0'6'126'0,"0"-6"-4"0,0 0-18 0,0 0-5 16,10 25-15-16,-10-25-3 0,0 0-9 0,13 20-8 15,-13-20-7-15,10 12-9 0,-10-12-5 0,12 9-4 16,-12-9-3-16,0 0-16 0,15 10 3 0,-15-10-3 16,0 0-9-16,0 0-2 0,0 0-2 0,0 0-1 15,0 0 5-15,0 0 9 0,0 0-5 0,46-17 0 16,-46 12 6-16,3 0 2 0,-3 0-4 15,0 5 6-15,-2-12 13 0,2 12-7 0,-5-12-1 16,-1 9 3-16,2-3-9 0,-4-2-8 0,3 6-4 16,5 2-23-16,-15-4-29 0,6-2-47 0,3 6-145 15,-7 0-250-15,13 0 110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3-04T09:22:55.46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7085 1934 40 0,'0'0'44'15,"-2"-7"-3"-15,2 7 8 0,0 0 9 0,-2-4-12 16,2 4 0-16,0 0 10 0,0 0 11 0,0-6-6 15,0 6-7-15,-1-4 0 0,1 4 4 0,0 0-6 16,0 0-1-16,0 0 1 0,0 0-11 0,0 0-2 16,-3-3-1-16,3 3 3 0,0 0-10 0,0 0-1 15,0 0-1-15,0 0 2 0,0 0-1 0,0 0-3 16,0 0-5-16,-5 9 5 0,1-5 1 0,3 0 0 16,-3 0-4-16,2 0 1 0,-2-2 3 0,2 3 0 15,0 1-6-15,0-3-1 0,-1 0 0 0,2 0 3 16,-1 3-3-16,2-6-6 0,-1 7 5 0,1-7-5 15,0 0 2-15,-1 3-1 0,0 2-2 0,1-5 0 16,0 0 4-16,0 0-9 0,0 3 3 0,0-3 4 16,0 0-3-16,0 0 2 0,0 0-5 0,0 0 2 15,0 0 3-15,0 0 1 0,0 0-3 0,0 0-4 16,0 0-4-16,0 0 6 0,0 0-2 0,0 0-1 16,0 0-5-16,0 0 9 0,7-10-10 0,-4 9 4 15,-3 1-4-15,4-8 2 0,-3 5 1 16,1 0-7-16,0-2 8 0,0 3-3 0,-2 2 4 15,4-3-8-15,-4 3 7 0,1-4 5 0,-1 4 2 16,0 0 1-16,2-3-2 0,-2 3 3 0,0 0-6 16,0 0 0-16,0 0-4 0,2-4 4 0,-2 4 1 0,0 0-3 15,0 0-1-15,0 0 7 0,0 0-6 0,0 0-1 16,0 0-2-16,0 0 3 0,0 0-1 16,0 0-4-16,0 0 5 0,0 0-4 0,0 0 4 15,0 0-5-15,0 0 2 0,0 0 4 0,0 0-1 16,0 0 0-16,0 0 3 0,0 0-5 0,0 0 1 15,0 0 6-15,0 0-11 0,0 0 11 0,0 0-7 16,0 0 5-16,0 0-1 0,0 0 4 0,0 0-4 16,0 0-2-16,0 0 3 0,0 0-4 0,0 0 2 15,0 0 0-15,0 0 1 0,0 0 2 0,0 0-5 16,0 0 0-16,0 0 3 0,0 0-6 0,0 0 5 16,0 0-5-16,0 0 2 0,0 0 0 0,0 0 1 15,0 0 3-15,0 0-3 0,0 0 1 0,0 0-5 16,0 0 2-16,0 0 2 0,0 0-3 0,0 16 8 15,0-10-3-15,2 5 3 0,0-1 1 0,-2 0-3 16,0 7 1-16,4-3 2 0,-3 2-1 16,1-5 3-16,0 6 0 0,-1-3-5 0,3 0 0 0,-4-2-1 15,1 1 2-15,3 2 1 0,0-4-4 16,0 2 0-16,1-4-5 0,-5 1 5 0,4-4 0 16,0 0-4-16,-3 0 2 0,1-2-5 0,2 1 3 15,0-3-2-15,-4-2 5 0,8 7-2 0,-4-7-1 16,1 3-3-16,-5-3 2 0,11 0-4 0,-11 0 2 0,16-10 0 15,-6 8 0-15,-5-3-7 0,1 1 8 0,3-4-3 16,-1 3 2-16,0-4-5 0,1 3 1 16,-3-3-2-16,-2 0 3 0,3 1 2 0,-3-2-3 15,0 2-2-15,0-3 0 0,-1 3 0 0,0-4-7 16,0 4 4-16,-2-4 1 0,1 3-1 0,-4 0 1 16,4-3 4-16,-4 3-1 0,2-2 2 0,-1 2-1 15,-2 2 0-15,1-1 1 0,1 1 6 0,-1 0-6 0,1 2 3 16,0-1-6-16,-3 2 7 0,3 1-1 15,-1-3 0-15,2 6 6 0,-2-5-4 0,2 5 4 16,-2-4 2-16,2 4-4 0,-1-4 3 0,1 4-4 16,-1-3 3-16,1 3-8 0,0 0 4 0,0 0-1 15,0 0 4-15,0 0-5 0,2 12 6 0,0-4 1 16,-1 1-1-16,-1-1 6 0,1 2 1 0,2 2 2 16,-2 0-2-16,0 1 5 0,1-3-4 0,-1 6 6 15,2-3-9-15,0 0 6 0,-1-3-7 0,2 4-1 16,1-6 3-16,0 4-2 0,-1 0-1 0,-1-3-1 15,1-3-4-15,1 1 5 0,1 2 0 0,1-3-9 16,-6 3 2-16,3-4-11 0,0 3-5 0,0-6-10 16,-4-2-10-16,0 0-12 0,10 2-16 0,-10-2-17 15,0 0-19-15,17-8-21 0,-15 4-13 0,6-5-3 16,-7-2-14-16,7 4-13 0,-3-4-105 0,-1 2-289 16,-3-2 129-16</inkml:trace>
  <inkml:trace contextRef="#ctx0" brushRef="#br0" timeOffset="665.353">7417 1948 61 0,'0'0'106'16,"0"0"-4"-16,0 0-1 0,0 0 8 0,9 11-3 15,-6-4-9-15,-1-2 3 0,0 2-1 0,0 2 3 16,2-1-3-16,1 2-3 0,-1-1-6 0,2 3-1 0,-1-3-8 15,-1 4-9-15,0-3 2 0,-1 0-12 0,2 3-3 16,-1-5-8-16,1 4 3 0,-3-6-12 16,1 3 3-16,-1-4-7 0,1 3-2 0,0-2-12 15,-1-3 1-15,-2-3 4 0,1 12-11 0,2-9 4 16,-3-3-4-16,5 6 0 0,-5-6-4 0,0 0 1 16,4 5-1-16,-4-5-2 0,0 0-1 0,0 0-2 15,0 0 1-15,0 0-2 0,0 0-2 0,0 0 6 16,4-18-8-16,-2 10-1 0,-2-2 1 0,4 1-5 15,-4-4 3-15,5 1-2 0,-5 2 4 0,4-1 2 16,-3 1-3-16,2-1-2 0,-3 5-4 0,3 1 5 16,-3-2-3-16,0 2 4 0,2 1-2 0,-2 4 0 15,1-6 0-15,-1 6-6 0,4-6 8 0,-4 6-7 16,0 0 5-16,0 0-1 0,0 0 2 0,13 9-2 16,-11-4 8-16,1 2-7 0,1 0 9 0,0-2-6 15,-3 6 1-15,5-1-1 0,-2 0 1 0,0 2-1 16,0-2-1-16,0 0 5 0,-3 1-3 0,3-2 2 15,-3-3-2-15,2 2 0 0,2-1 1 0,-4 0-4 16,1-4 3-16,-2-3-3 0,3 7-3 0,-3-7 4 16,3 7 2-16,-3-7 4 0,0 0-1 0,2 2 0 15,-2-2-5-15,0 0 4 0,0 0-3 0,4-14 1 16,0 5-1-16,0 1-1 0,-2-2 1 0,2-4-1 16,0 2-2-16,0 2 2 0,0-5-4 0,-1 3 0 15,1 0 3-15,0 3-8 0,-1 0 4 0,0 1-1 16,0 3 1-16,0 0 1 0,-2 0-3 0,1 0 1 15,-2 5 2-15,7-4 3 0,-7 4-2 0,0 0-2 16,0 0 4-16,18 9-5 0,-12-4 4 16,-1 2-1-16,3 0-1 0,1 1 3 0,-3-1-1 15,1 0 2-15,-1 2-3 0,0 2 3 0,2-6-3 16,-3 2 4-16,0 2 3 0,3-4-10 0,-4-2-3 16,2 6-11-16,-2-7-12 0,-3 1-14 0,3 2-25 0,-4-5-5 15,0 0-36-15,9 2-24 0,-9-2-20 0,8-7-24 16,-3 4-92-16,-4-2-289 0,3-3 129 0</inkml:trace>
  <inkml:trace contextRef="#ctx0" brushRef="#br0" timeOffset="1885.629">6694 1945 49 0,'0'0'117'0,"0"0"-4"0,0 0 10 0,0-6-10 0,0 6 5 16,0 0-11-16,0 0 1 0,0 0-8 16,0 0-14-16,-5-2 1 0,5 2-9 0,0 0-3 0,0 0-13 15,0 0-2-15,0 0-8 0,0 0 3 16,0 0 1-16,1 12-1 0,-1-7 1 0,0 3 0 16,0 1-9-16,0 5 4 0,4 1-6 0,-4 2 10 15,-4 0-4-15,8 0-3 0,-4 2 1 0,0 0-9 0,1 5-1 16,-1-7-2-16,4 4-4 0,-4-3-2 0,0-2 1 15,0 1-9-15,0 3 4 0,-1-5-8 0,1 1 1 16,-3-4-1-16,6-3-3 0,-3 0 4 0,0-4-8 16,-3 2 7-16,6-1-8 0,-2-2 3 15,-2 3-2-15,1-5-2 0,0-2 4 0,-4 6 2 16,4-1 13-16,0-5-1 0,0 0 6 0,0 0-1 16,0 0-2-16,0 0-8 0,0 0 1 0,0 0-2 15,0-18-3-15,-4 9-2 0,3-1-5 0,1-2 0 16,-4 0-2-16,4-6 0 0,-1 2 2 0,-3-1-6 15,4 0-1-15,-3 1 1 0,6-2-2 0,-3 2 0 16,-3 0 2-16,2 5-1 0,1-2-2 0,0 4 3 16,0-3-3-16,0 4 2 0,0-1-2 0,0 4-2 15,0-1 3-15,0 0-3 0,4 3-1 0,-4-1 2 16,1 1 1-16,-1 3-3 0,3-6 2 0,-3 6 0 16,5-1 1-16,-5 1-2 0,0 0 4 0,14 2-4 15,-9 3 0-15,0 0 5 0,7 0-2 0,-3 4 1 16,-3 0-5-16,3 3 3 0,1-4-2 0,2 5 5 15,-5 1-3-15,4-1 1 0,-4-4 1 0,2 8-2 16,-2-8-2-16,0 2 2 0,-2-2 0 0,2 1-1 16,-2-2 0-16,0-1 1 0,0-3-4 0,0 1 3 15,-1 0-1-15,1-1 0 0,-4-1 1 0,2-1-2 16,0 1 3-16,-1-1-1 0,-2-2 4 0,0 0-2 16,4 4 3-16,-4-4 1 0,0 0-3 0,0 0 2 15,8-7-1-15,-6 3 2 0,-1-4-4 0,5-4 2 16,-3 0-3-16,1-2 2 0,0-3-1 0,-4 1 4 15,4-4-1-15,-2 1 8 0,1-2-2 0,-3 2 5 16,1-5-2-16,-5 7 3 0,2-1 1 0,-1 5 6 16,1-4 0-16,-2 2 0 0,0 0-5 15,-1-1-2-15,1 4-3 0,-1 2 2 0,1 1-8 0,-1-1-15 16,3 4-28-16,-1-3-42 0,-1 2-51 0,2 0-71 16,0 0-77-16,0-1-167 0,3-1-476 0,0 4 212 15</inkml:trace>
  <inkml:trace contextRef="#ctx0" brushRef="#br0" timeOffset="6636.29">4426 882 11 0,'0'0'65'0,"0"0"5"0,0 0-7 16,0 0-6-16,0 0-7 0,0 0-6 0,0 0 1 15,0 0 6-15,0 0-8 0,0 0-10 16,0 0 6-16,0 0-11 0,0 0 2 0,0 0-12 16,0 0 2-16,0 0-2 0,0 0-1 0,0 0-3 15,0 0-8-15,0 0 9 0,0 0-8 0,0 0 6 16,0 0-1-16,0 0-1 0,0 0 5 0,0 0-13 15,0 0 0-15,0 0 4 0,0 0-6 0,0 0 5 16,0 0-7-16,0 0 2 0,0 0-1 0,0 0 7 16,0 0-1-16,0 0-1 0,0 0-6 0,0 0 4 15,0 0 1-15,0 0 2 0,0 0-5 0,0 0 2 16,0 0-9-16,0 0 14 0,0 0-9 0,0 0 2 16,0 0-1-16,0 0 3 0,0 0-6 0,0 0 2 15,0 0 2-15,0 0 1 0,0 0 1 0,0 0-18 16,0 0 5-16,0 0 5 0,0 0 10 15,0 0-1-15,0 0 1 0,0 0-1 0,0 0 1 16,0 0-6-16,0 0 0 0,0 0-1 0,0 0-1 16,0 0 7-16,0 0-9 0,0 0 6 0,0 0-6 15,0 0 9-15,0 0-3 0,0 0 0 0,0 0-4 16,0 0-13-16,0 0-7 0,0 0-9 0,0 0-14 16,0 0-17-16,0 0-48 0,0 0-119 0,0 0 54 15</inkml:trace>
  <inkml:trace contextRef="#ctx0" brushRef="#br0" timeOffset="115745.107">27653 9002 102 0,'0'0'159'15,"-3"-4"-7"-15,3 4-13 0,-2-5-11 0,2 5-9 0,-3-3-14 16,3 3-11-16,0 0-7 0,0 0-11 0,0 0-7 16,0 0-6-16,0 0-6 0,0 0-8 0,0 0-8 15,0 0 1-15,0 0-4 0,0 0-6 16,0 0-1-16,0 0-3 0,3 17 2 0,-2-5 1 0,0 1 8 16,2 4 7-16,1 10 3 0,-2-1-1 0,0 3 1 15,0-3-4-15,-2 3-3 0,0-1-3 16,0 1-5-16,0-4 0 0,2 1-3 0,-2-1-6 0,0-6-1 15,1-1-2-15,-1-2-4 0,1-3-5 0,-1-4 0 16,0 3-4-16,1-3-1 0,-1-4 1 0,3 1-2 16,-1-1-1-16,-4-1-3 0,2-4 4 0,0 0-4 15,0 0-5-15,0 0-2 0,0 0 0 0,4-21-3 16,-3 8 1-16,0-3-9 0,2-1 13 0,-1-8-7 16,2-1 0-16,-1-1-1 0,-2-2 2 0,2-1 4 15,1 2-3-15,-4-4 2 0,2-2-5 0,0 3 2 16,0-2 4-16,2 3-3 0,-4 1 1 0,2 2 2 15,-2 4-1-15,1 6 4 0,2 1 5 0,-2 3 4 16,1 4-1-16,0 1-2 0,-2 3 0 0,4-1 0 16,0 2 1-16,2-1-1 0,-1 3-5 0,3 0 4 15,2 1 0-15,0 1-1 0,2 3-2 0,1 0-1 0,1 1 4 16,4 3-2-16,-3 3-2 0,-2 0 7 0,2 2-3 16,-1 0-10-16,0 3 11 0,-2-1-4 15,-1 3-2-15,-6-1 2 0,0-1 1 0,1 1 2 16,-4 1-5-16,-4-4 5 0,-5 4-1 0,1-1 1 0,-2 1-1 15,-5-3-5-15,-1 0 2 0,-2-2 4 16,-6 5-4-16,5-9 3 0,-2 1-1 0,1 0-4 0,-1 1 1 16,1-5-2-16,0 2 6 0,-1-1-3 15,2-1-17-15,4-3-8 0,0 2-15 0,1-1-35 0,5-3-33 16,-2 0-41-16,2 0-159 0,7 0-331 0,-14-3 146 16</inkml:trace>
  <inkml:trace contextRef="#ctx0" brushRef="#br0" timeOffset="117319.295">27889 9443 42 0,'0'0'130'0,"0"0"-7"16,0 0-13-16,13-3-6 0,-10 0-17 0,3 1-5 16,4-5-1-16,-1 2-25 0,0-3 4 0,5-2-3 15,0-2-1-15,4 1-8 0,3-6-3 0,-7 5-6 16,1-2-10-16,3-6-3 0,-5 4 5 0,0-6-2 16,-2 5-11-16,-1 0 1 0,-2-7-1 0,-2 7 2 15,-2 0 4-15,-4 2-4 0,0-2 8 0,2 5 6 16,-4 2 0-16,2 0-1 0,-4 3 7 0,2 0 4 15,-1 0-1-15,-3 4-4 0,2 1-5 0,-2-3-4 16,6 5-2-16,-12 3-7 0,6-1 4 0,-2 3-2 16,-2 2-6-16,2 2-1 0,-3 6 3 0,-1 3-6 15,2-2-4-15,2 1-1 0,1 0 3 0,-1 1-4 16,0 1 1-16,4 0 4 0,-1-2-8 0,4 2 1 16,-7 0 3-16,8-4-5 0,-1-5 2 0,2 2-1 15,2-3 0-15,-2-1-2 0,7-1 3 0,-3 0-9 16,0-4 11-16,0 1-8 0,8-4-1 0,-3 0 5 15,11-4-3-15,-2 1 5 0,8-7-7 0,-1 2 3 16,1-5-1-16,1-2 0 0,-1 1-4 0,0-1 0 16,-5-4-3-16,0 1-1 0,-6 5 3 0,1-5-4 15,-7 4 0-15,0-3 1 0,-2 0 2 0,-2 2 0 16,-4 3 0-16,0 1 1 0,-4-2-3 0,2 4 5 0,-2-2 0 16,-4 5 4-16,3-1-2 0,1 2 5 0,-3 0 5 15,1 1-8-15,-1 0-1 0,0 0-9 0,1 1 7 16,0 3 1-16,4 0 4 0,0 0-5 0,0 0 2 15,-8 3-3-15,7 1-1 0,1-4-3 0,-3 5-3 16,3 0 5-16,2-1-8 0,-2 2 3 0,2 0 1 16,-2-3 5-16,1 4 3 0,2 0-4 0,1-1-1 15,-1 1 1-15,0 1-1 0,1 1 3 0,0 0-4 16,1 1 9-16,0-3-2 0,0 1-2 0,-1 2-2 16,-1-2 4-16,3 3 0 0,-4-4 0 15,2 4 0-15,-4-3 0 0,4 2-4 0,-4-1 3 16,4 2 2-16,-4-5 1 0,3 4-4 0,-1-4-1 0,0 1 2 15,0 0 0-15,-2-2-1 0,1 2 3 0,3 0-2 16,-4-4-3-16,2 2 3 0,0 1 1 0,-2-2 0 16,1 0-3-16,4-1 2 0,-5 1-2 0,0-4 6 15,2 5-5-15,-2-5 0 0,2 3 3 0,0 0 0 16,-2-3-3-16,0 0 5 0,0 0-5 0,0 0 4 16,0 0-6-16,0 0 3 0,0 0 0 0,0 0-2 15,0 0 5-15,0 0-4 0,0 0 4 0,3-11-5 16,-3 11 6-16,0-7-4 0,0 5 0 0,3-3-3 15,-3-2 6-15,1 4 1 0,-1-2 0 0,0 1 2 16,2-2-7-16,-2 2 1 0,2-1 0 0,-2 0-2 16,1 0 0-16,3 0-1 0,1 0 0 0,3-2-4 15,-2 0 5-15,3-3 0 0,5-2-3 0,-1 4 1 0,6-2-4 16,-2-1 1-16,1 1-6 0,1-1 2 16,-4-1 8-16,10 1-1 0,-11 0-2 0,0 1-10 15,-1-2 12-15,-5 6 7 0,1-1-6 0,-5 1 5 16,1 1 7-16,-1-2-1 0,0 2-2 0,-3 1 0 15,-1 0 10-15,0-1 2 0,0 5 1 0,-5-7-2 0,5 7-3 16,-5-2-3-16,1-1 1 0,4 3-1 0,-10 0 2 16,10 0-3-16,-9 3 3 0,4-1-5 0,1 1 4 15,0 2-6-15,0 2 1 0,3-3-1 0,-3 6 4 16,4-3-3-16,-2 3-3 0,-1 0 8 0,6 2-5 16,-3-2-1-16,2 2-2 0,-2 0-3 0,4-2 4 15,-1 0 3-15,-1 0-7 0,3-1 0 0,-1 0 5 16,4 1-7-16,-2-5 7 0,-2 0-7 0,1-1 1 15,4 4 7-15,0-7-4 0,1 0-1 0,1 1-3 16,1-2 4-16,0 0-6 0,-1-2 6 0,2-3-2 16,-1 1 0-16,0-1 3 0,-1 1-2 0,-2-2-2 15,2-2-5-15,-3 1 10 0,-1-2-4 0,1 0-5 16,-2 1 3-16,-2-2 4 0,-3-1-4 0,2 2 0 16,-7-2 0-16,2 3 1 0,0-3 1 0,-4 2-1 15,-2 3 1-15,-1-2 1 0,0 4 0 0,-5-4-3 16,0 3 5-16,-1 2 0 0,0-1-1 0,-1 3-1 15,0 1 7-15,-1 0-2 0,-2 5 1 0,6-2-3 16,0 0-9-16,2 0 10 0,-1 1 4 0,0-1-4 16,5 1-5-16,0-1 4 0,1 2 1 0,1-1-5 15,0-1 8-15,3 1-5 0,-1 0 1 0,2-2-3 16,1 4-1-16,0-6 6 0,2 5-11 0,-2-5 7 16,9 0-4-16,-9 0 1 0,18-5 4 0,-9 1-3 15,1-3 3-15,7 1 2 0,1-1 5 0,-3-3-9 0,12-3 5 16,-3 1-3-16,-5 4 3 0,10 2-2 15,-10-2 2-15,8 0 4 0,-7 4-3 0,-4-1 4 16,4 5-1-16,-4-4-4 0,-3 4 1 0,0 1 3 16,-3 2-5-16,3 2 4 0,-2 0-7 0,-2 2 6 0,0 0-4 15,-1 0 7-15,2 1-5 0,-5 0 1 0,2 5 3 16,-3-4 0-16,1 1-1 0,0 0-6 16,-1 2 0-16,-2-2 3 0,3-3-4 0,-5 0 7 15,4 1-5-15,-2-5-5 0,1 2 6 0,-1-1-4 0,0-2 2 16,-2-2-1-16,6 5 0 0,-2-5-8 0,-4 0 4 15,14-5 2-15,-6 0-2 0,4-1 4 16,3-4 2-16,-4 4 1 0,1-2-4 0,2-1-1 0,-6 4 1 16,1 1-3-16,0 0 4 0,1-1-1 0,-5 5 0 15,0-1 0-15,-5 1 1 0,8 1-1 0,-6 0 4 16,3 3 11-16,-1 0 2 0,0 1 1 0,0 2-1 16,0-4-1-16,1 8-1 0,1-3-1 0,0 0-4 15,2 1 1-15,-1-2-1 0,0-1-2 0,3 3 0 16,-2-4-3-16,1 2-5 0,1-2-12 0,-1 2-20 15,0-5-22-15,5 2-32 0,-1-3-31 0,0-1-46 16,1 0-160-16,-3-1-350 0,1-3 155 0</inkml:trace>
  <inkml:trace contextRef="#ctx0" brushRef="#br0" timeOffset="117873.481">29632 8869 78 0,'7'-14'158'0,"2"-1"2"0,-4 6-10 0,1-6-4 16,-2 5-16-16,-1 1-9 0,3-3-3 0,-1 3-9 16,-4 1-7-16,3 3-6 0,-4 0-10 0,0 0-4 15,0 5-8-15,1-2-5 0,-1 2-6 0,0 0-7 16,0 0-7-16,0 0-4 0,-19 9 2 0,6 6-7 16,-6 4 1-16,3 2-3 0,-3 6 1 15,-2 0-3-15,4-2-3 0,-3 1 0 0,6 3-1 0,0 0 6 16,0 0-5-16,1 0 2 0,4-1-8 0,0 1 1 15,4-2-3-15,0 0-1 0,3-3-2 0,4 1 1 16,-2-6-3-16,6-2-4 0,-1 0 0 0,3-1-1 16,1 0-3-16,5-2-6 0,-1-1 1 0,2 0-13 15,3-3-12-15,0-3-24 0,1-2-21 0,0 2-31 16,3-4-40-16,-3-3-27 0,4 0-183 0,-1-2-371 16,-6-3 164-16</inkml:trace>
  <inkml:trace contextRef="#ctx0" brushRef="#br0" timeOffset="118353.141">29822 8993 121 0,'-7'-3'170'0,"5"1"0"16,2 2-18-16,0 0-19 0,-4-3-12 0,4 3-12 16,0 0-9-16,0 0-14 0,0 0-6 0,0 0-6 15,13-3-6-15,-7 3-14 0,-6 0 1 0,6-4-3 0,-1 4-4 16,-5 0-10-16,0 0 6 0,9 0-1 0,-9 0 10 16,0 0 3-16,6-2 8 0,-6 2 10 15,0 0 8-15,0 0-3 0,6-1 0 0,-6 1-8 16,0 0-2-16,2-4-10 0,-2 4-2 0,4-2-4 15,-4 2-5-15,0 0-6 0,0 0 3 0,0 0-6 16,0 0-3-16,0 0-4 0,0 0-6 0,0 0 5 0,0 0-9 16,0 0-1-16,7 7-1 0,-5-1-2 15,7 0 4-15,-3 3-4 0,2 1-1 0,1 2-4 16,6 1 6-16,-3 2-9 0,3 1 0 0,-1-3-3 0,4 5 1 16,-4-2-2-16,0-2 4 0,2 0-3 0,0 1-2 15,-4-2 2-15,1-4 2 0,-1 0-4 0,-3-2-3 16,-1 1 0-16,-2-3-2 0,-1 0 2 0,3 0-2 15,-4-1-6-15,-1-2-6 0,-1 0-2 0,2 1-4 16,-4-3-10-16,2 2-5 0,-2-2-18 0,0 0-19 16,0 0-35-16,0 0-18 0,0 0-31 0,0 0-22 15,0 0-21-15,-10-14-151 0,5 7-377 0,1-2 167 16</inkml:trace>
  <inkml:trace contextRef="#ctx0" brushRef="#br0" timeOffset="118663.095">30055 8981 27 0,'0'0'163'0,"0"0"5"0,0 0-5 0,-3-3-14 16,3 3-8-16,0 0-12 0,0 0-12 0,0 0-13 16,-7 0-6-16,7 0-4 0,0 0-3 0,0 0-2 15,-11 8-3-15,6 0-1 0,-3 0 1 0,-2 0-4 16,-1 1 0-16,2 1-8 0,-2 0-3 0,-2 4 0 15,4-4-3-15,0 4-4 0,-5 1-4 0,1-1-4 16,2 0-2-16,-1 1-7 0,2-1-1 0,1 1-10 16,-2-3 1-16,2 1-5 0,1-1-2 0,-2 1-8 15,0 1 4-15,2-3-8 0,3-1 0 0,-1 2 2 16,-2-3-6-16,1 3-9 0,1-4-7 0,-2-1-13 16,5-1-16-16,0-1-21 0,2-1-16 0,-3 1-22 15,3-1-20-15,-1-3-36 0,2-1-1 0,0 0-25 16,0 0-160-16,0 0-360 0,14-8 160 0</inkml:trace>
  <inkml:trace contextRef="#ctx0" brushRef="#br0" timeOffset="119062.082">30091 8687 53 0,'-2'-9'205'15,"0"0"-6"-15,-2 5 5 0,4-3-3 0,-1 2-8 16,1 1-17-16,0 2-15 0,0 2-16 0,0-8-16 16,0 8-16-16,1-4-10 0,-1 4-9 0,0 0-7 0,12 0-8 15,-12 0-6-15,11 2 1 0,-5 2 2 0,3-1-3 16,2 0 3-16,-1-1 0 0,-1 6 3 16,4-1 6-16,4 3 7 0,-1 1 1 0,3 6 4 15,1 1-1-15,0 2 4 0,1 0-7 0,0 5 1 0,-2 1-2 16,1-2 1-16,0 1-1 0,-4 5-7 15,1-1-1-15,0 1-11 0,-4 2 5 0,-7-3-13 0,3 4-3 16,-4-3-1-16,-3 1-5 0,2 0-3 0,-6-1-10 16,0-3 3-16,-1 1 6 0,-6-1-18 0,5-3 3 15,-4 2-5-15,1-8-7 0,-6 5-1 0,4-5-3 16,0-2-6-16,-4 0 4 0,0-1-6 0,-1 1-4 16,0 0 6-16,1-1-1 0,-1 0-2 15,2-4-6-15,0 2-13 0,4-3-16 0,1-3-25 0,0 1-14 16,1-4-29-16,1 1-31 0,1 2-46 0,-1-2-57 15,-1-2-51-15,0-1-45 0,-2 1-244 0,-3 1-612 16,0-2 272-16</inkml:trace>
  <inkml:trace contextRef="#ctx0" brushRef="#br0" timeOffset="130232.18">7185 1495 2 0,'-3'18'2'15,"2"0"4"-15,-2-2-3 0,1 1-1 0,1 3 1 16,-2-3 1-16,3 1 1 0,0 2 1 0,-4-3-5 15,4 3 1-15,0-1 4 0,0 5-6 0,-1-4 3 16,1 5-1-16,0-5-4 0,0-1 3 0,-4 7 3 16,4-8-4-16,0 2-2 0,0-2 4 0,-1 2 1 15,-2-1-1-15,3 1 3 0,0-1-2 0,0 1 1 16,-1-1-2-16,-2-2 2 0,2 0-1 0,0 3 0 16,-2-3-2-16,3 2-1 0,-2-2-2 0,-2 0 5 15,3 0-2-15,-2 2 2 0,2-2-3 0,-2-5 5 16,2 5 0-16,1-2-1 0,-3-1-5 0,2 3 10 15,1-1-7-15,-1 2-3 0,2-1 2 16,-2 2 0-16,-2-1 2 0,3 0 5 0,0-1-3 16,0 3-5-16,-1 1 5 0,1-2-3 0,0 7 0 15,0-1 3-15,-3-5-6 0,2 4 2 0,1 1-1 16,0-6 2-16,0 0 2 0,-3 7 4 0,3-6-8 16,3-1 0-16,-3 1 0 0,0-1 0 0,1 0 4 15,2 5 2-15,-6 3-10 0,3-3 7 0,0-7-3 16,0 0 2-16,0 2-1 0,0-1 0 0,0 1-1 15,0-2-1-15,-1 0 0 0,1 3 2 0,0-2 1 16,-3 0 1-16,3 1-1 0,-2-2 1 0,4-1 0 16,-4 0 3-16,2 2-6 0,0 0-3 0,0 1 4 15,0 1 1-15,0-1 1 0,0 1 0 0,0 0 0 16,2-2 2-16,1 6-6 0,1 3 5 0,-3-8-5 16,2 2 3-16,-1 4-4 0,5-7 4 0,-6 0 3 15,7 7-5-15,-2-7 0 0,-1 7 3 16,3-8 1-16,-3 2-4 0,4 5 1 0,0 1 3 0,-1-7-2 15,-2 0 3-15,4 6-6 0,-2-7 1 16,0 3 2-16,3 3-5 0,-3 3 9 0,1-3-1 16,-2 3-2-16,3-1-1 0,-1 2 0 0,0-1 6 15,0-2-6-15,0 5-2 0,-4-2-2 0,3 4 3 16,-3-4 5-16,4-1-9 0,-4 2 2 0,3 1 3 16,-3 0 2-16,1 1-2 0,1-3-1 0,-2 0 1 15,0 0-1-15,0 3 3 0,2-3-6 0,-3 1 2 16,-1-2-6-16,6 2 3 0,-5-3-1 0,0 2-1 15,1 1 1-15,-4 0-3 0,4-1-3 0,-4 1-1 16,1 1 4-16,-1 0-2 0,0 0-2 0,-2 0 0 16,2-1 0-16,-1 1-1 0,0-1 8 0,0 1-6 15,0 0 4-15,0-1-1 0,0 0 2 0,0-2 2 16,2 1 3-16,-4 1-4 0,2-2 0 16,-1 2 5-16,0-5-5 0,3 2 1 0,-3 0 0 15,1-6 2-15,-1 2 1 0,-1 4 0 0,2-6 2 16,0 6-2-16,0-6 6 0,0 0 0 0,0 1 0 15,-1 1-3-15,1 4 1 0,1 1 1 0,-2-1-4 16,2 0 8-16,1-7-3 0,-2 3-6 0,0-1 8 16,1 7-7-16,-1-1 0 0,1-1 5 0,-2 1-2 15,-2-2-6-15,3-3 5 0,-1 4-4 0,-4-1 4 16,3 1-2-16,2 1 3 0,-3-1 2 0,1-6-4 16,-1 8 0-16,2-3-1 0,-1-4-2 0,0 6 2 15,2-2-4-15,-4-5 3 0,4 1 3 0,-1-1-3 16,-2 0 3-16,3 1-4 0,3 6 2 0,-6-7-1 15,6 6 0-15,-6 2 3 0,3-1-3 0,-1-7 2 16,-1 5-5-16,1 3 5 0,2 0 7 0,-1-3-5 16,0-5-6-16,-1 8 7 0,1-1-3 0,-1 1-6 15,2 0 4-15,-2-1-1 0,1-2 1 0,0 1 0 16,0 3 2-16,0-3-3 0,0-6 3 16,1 7 7-16,0-1-11 0,1 1 3 0,-1-3 1 15,-1 3 4-15,0-6-7 0,3 0 0 0,-2 5 1 16,3 0-3-16,-3-6 6 0,-2 2-5 0,1-1-1 15,1 7 2-15,-2-3 2 0,1 2-2 0,-1-1 2 16,1 1 0-16,0-1-1 0,-3 3 2 0,3-1 0 16,-4-1-4-16,3 2 1 0,-1 0-1 0,0 1 7 15,-3 0-9-15,1 1 8 0,3 0-6 0,-3 0-2 16,-1 2 1-16,0-1 5 0,1-2 5 0,-1 2-2 16,0 0-2-16,1-3 8 0,0-1-11 0,-1-1 3 15,1 0-3-15,0-1 3 0,3-1 3 0,-4 4 1 16,1-10-7-16,-1 2 1 0,1 6-1 0,1-2 2 15,2 0-1-15,-1 1 2 0,-1 3 3 0,-4 0 0 16,4-10 1-16,-1 8-1 0,0-1-3 0,2-4-2 16,-3 4 3-16,-1 4-1 0,3-5-3 0,-4 3 3 15,2-1 3-15,1-1-2 0,-1 3 0 16,1-3-4-16,0 0 5 0,-2 1-3 0,2-1 2 16,1 2-4-16,0-1 0 0,-1-7 6 0,-1 5-2 15,1-4-4-15,3 1-2 0,-3 3 3 0,2-5 1 16,-1 9-2-16,-1-2 0 0,-1 1 3 0,2-3-3 15,1 2-1-15,1-1-3 0,-2 1 2 0,3 0 1 0,-4-2 4 16,4 6-6-16,0-5 5 0,-1 3-2 16,-2-2 1-16,1-1-1 0,1 4 5 0,1-3-6 15,-3-1 5-15,3 2 4 0,0 2-13 0,-4-3 3 16,3 3 4-16,1-2-4 0,-4-1-1 0,4 1 2 16,-4 0 1-16,4 2 3 0,-5 0-3 0,1 0 6 15,-1 2-6-15,3-2 1 0,-1 0-2 0,-1 0 1 16,3-2 2-16,-3 3-4 0,3 3 4 0,-3-4-3 15,0 3 2-15,1 1-4 0,0-1 4 0,-1-1 5 16,1 1-10-16,2-1 4 0,-1-1-5 0,0 0 5 16,2 1 3-16,2 1-3 0,-4-2 0 0,4-1 0 15,0-1 0-15,-2 2 1 0,1-1-4 16,3 0-4-16,0 2 1 0,-2-1-3 0,2-2-1 0,0-1-5 16,-4 0 1-16,3 2-6 0,-2-3-1 0,3 3 4 15,-4-1-2-15,4 4 5 0,-3-3 2 16,2 1-1-16,-2-3 6 0,-1 1 1 0,0 1-1 0,4-3-2 15,-4-1 5-15,2 2 1 0,1-1 1 16,-3-1 2-16,1 1 3 0,0 1-1 0,2-1-4 16,-3-2-1-16,1 1-1 0,2 1 0 0,-2-2-4 15,2 1-2-15,-1-4-1 0,1 4-7 0,-2-4-19 16,-1 4 8-16,3 1 77 0,-1-1-49 0,2 2 2 16,-3 1 0-16,-1-2-2 0,0-1 1 0,3-1 4 15,-2 3-1-15,-1-7 4 0,0 0 4 0,0-2-1 16,0 11-1-16,3-10 0 0,-2 0 0 0,-1 2 0 15,4 5-2-15,-3-2-7 0,2-2-3 0,-1-3 3 16,-1 0 5-16,2 0-6 0,0 2 2 0,-1 0-1 16,2 2 0-16,-2 2 0 0,1 0 4 0,-1-6-5 15,0 5 2-15,0 2 0 0,-2-6 4 0,2-2-5 16,-2 9 8-16,1-9-2 0,-1 7-3 0,1 0-3 16,2-5 2-16,-2 4-3 0,0-6 0 0,1 3-2 15,0 1 1-15,2-1 2 0,0 6-8 0,-2-9 4 16,1 5-4-16,-2-2 1 0,0-3 2 15,2 2 6-15,-2-1-2 0,-1 7 1 0,2-7 0 16,0 5 1-16,-1 1 1 0,2 0-9 0,0 1 9 16,-2-2-8-16,3 3 3 0,-3-8-3 0,0 6 2 15,0 0-2-15,1 0-1 0,-1 1-11 0,-1 1-19 16,3-2 8-16</inkml:trace>
  <inkml:trace contextRef="#ctx0" brushRef="#br0" timeOffset="131113.717">7334 13116 23 0,'-6'12'18'0,"2"4"0"0,0-1-4 0,0-3 0 16,-1 4-3-16,0-2 0 0,1 3 5 0,-1-1-9 15,0 1 4-15,0 0 0 0,1 3-2 0,-5 4 3 16,2 0 1-16,1-5 3 0,0 6 2 0,1-6 10 16,1 0-17-16,1-2 2 0,-3 5 0 0,2-3-8 15,1 6 1-15,0-1 0 0,-1-4-2 0,1-2 3 16,0 6 0-16,0-2 6 0,-3 0-6 0,5-3-1 16,-3 1-2-16,1 6 5 0,-2-1-4 0,4-6-2 15,-2 8 2-15,-2-3-3 0,1-4 3 0,4 6-1 16,-4-1 2-16,2 1-5 0,1 0-5 15,-2 1 10-15,-1 0-1 0,4-1 1 0,-1 1-7 16,-3-1 5-16,4-1 0 0,0-1 0 0,0 2-4 0,0-6-2 16,-1 4 1-16,-2 2 1 0,3-1-5 0,-1-1-3 15,1-4 7-15,0 6 3 0,-4-6 2 0,4-3-5 16,-1 0-1-16,1 1 2 0,-3-3 5 0,1 2-6 16,-2-1 4-16,4-3-1 0,0 3 2 0,0-3-2 15,-1-1 0-15,1-2 4 0,-3 2 0 16,3 0-4-16,0 0 5 0,0 4-5 0,0 0-9 15,0 2 8-15,-1 0-4 0,-2 2 10 0,3-3-5 16,-1 1-2-16,1-1 8 0,0 0-5 0,0-5 7 16,0 1-9-16,0 0 2 0,-3-2-4 0,3 1 10 15,0 3-9-15,3-1 10 0,-3 1-15 0,0 2 12 16,1 1-9-16,2 2 15 0,-2 3-15 0,2-1-4 16,-2 1 8-16,0 6-5 0,2 0-3 0,2 0 1 15,-5-3 1-15,1 0-9 0,0 4-1 0,2-3 3 16,-2 1 1-16,-1 1-2 0,3 1 3 0,-3-7 0 15,1 5 2-15,-1-1 1 0,3-8-4 0,-2 7-3 16,0-6 10-16,2 6 0 0,-2-7-2 0,2 8-2 16,-1-4 0-16,2-3 9 0,1 5-11 0,-1 1-2 15,0 1-1-15,1-2 3 0,0 1-4 0,-1 3 3 16,2-2-5-16,-1-1 7 0,-1 3-1 0,0 0 2 16,1 1-2-16,-1 1 0 0,2-1-2 0,1 1 5 15,-1-1 1-15,-1-3-1 0,2 0 5 16,-2-3-2-16,-2-2-2 0,1-5 0 0,0 2-4 15,0-2 4-15,1-2-1 0,-2 1-2 0,1 1 2 16,0 0 2-16,-1-2-2 0,0-4-6 0,-1 0 6 0,2 1-2 16,0-2 5-16,-3 4-6 0,3 2-7 0,0-5 15 15,1 0-4-15,-3 1 0 0,1 1-1 0,1 1-5 16,-3-2-9-16,3-1 4 0</inkml:trace>
  <inkml:trace contextRef="#ctx0" brushRef="#br0" timeOffset="131139.647">7352 16281 15 0,'4'8'-3'0,"-4"1"-2"15,0-4 0-15</inkml:trace>
  <inkml:trace contextRef="#ctx0" brushRef="#br0" timeOffset="131154.608">7360 16327 1 0</inkml:trace>
  <inkml:trace contextRef="#ctx0" brushRef="#br0" timeOffset="131251.348">7360 16334 4 0,'0'0'0'0,"2"7"2"15,-2-7-2-15,0 0 0 0,3 10-1 0,-3-10 4 16,0 11-5-16,1-5 5 0,-1 1-2 0,4 3-3 16,-4-1 4-16,4 2-4 0,-3 2 2 0,2 2-2 15,-2 1 2-15,3-3 5 0,-3-4 0 0,2 4-5 16,-2-3-1-16,2 0 4 0,0 1-6 0,0-2-4 16,-3 2 2-16</inkml:trace>
  <inkml:trace contextRef="#ctx0" brushRef="#br0" timeOffset="131478.652">7419 16661 6 0,'1'2'2'0,"-1"-2"5"0,0 0-2 0,0 7 3 0,0-7-2 16,0 0-3-16,-1 5 5 0,1-5-3 0,0 0 1 15,1 8 2-15,-1-8-5 0,-3 4 0 16,3-4-2-16,2 8 4 0,-2-8-6 0,-2 7 5 16,1 0-4-16,1-7 3 0,-1 14-1 0,1-6 4 15,1 0 5-15,-2-2 7 0,2 6-1 0,0-7 0 16,-1-5-4-16,0 11 1 0,0-7-1 0,0-4-15 15,0 14 0-15,0-4-2 0,3 2-2 0,-2 0 3 16,2 3 0-16,-2 1 7 0,1 2-3 0,1-2-2 16,-2 1 0-16,1-1-2 0,-1-2 0 0,1-3-5 15,1-1-1-15,0 5-17 0,-1-5-28 0,1-1 13 16</inkml:trace>
  <inkml:trace contextRef="#ctx0" brushRef="#br0" timeOffset="133486.848">7306 11521 14 0,'0'5'56'0,"1"0"-8"16,-1-1-8-16,4 3-1 0,-4-1-4 0,4 1 3 16,-4 1-3-16,5 2-1 0,-1 1-2 0,0 1-4 15,2-1-5-15,-1 4 2 0,3 0-7 0,-3 2 2 16,0 1-7-16,4 2 3 0,0 3-1 0,3 1-5 15,-1 2 0-15,1-1 1 0,-1 1-6 0,3 4 12 16,-2-4-13-16,2 3 4 0,-1 0 0 0,0 1-8 16,0 1 4-16,1 0-2 0,-1 2-2 0,0-1 3 15,-3-2 2-15,-1 3-6 0,4 1 3 0,-3 0-3 16,-2-1 2-16,0 2-2 0,-1-3-3 0,1 3 3 16,-3-2 0-16,-1 3 14 0,0-3-13 0,1 4 2 15,-3-1-5-15,2 10 3 0,1-12 2 0,-4 0-4 16,3 0 0-16,0-3 1 0,0 1 4 0,-1 1-9 15,2-5 7-15,0 2-6 0,0-1 7 0,0 1 0 0,-1-2-4 16,2-1 1-16,2 4 1 0,-4-4-5 16,2 0-1-16,-2-1 5 0,1 2-1 0,0 0 5 15,0-1-2-15,-1-1-6 0,1-1 7 0,-5 2-6 16,4-1 5-16,-3 3 4 0,-1-3-2 0,-1 3-7 0,2-2 7 16,-1 2-7-16,-1 2 6 0,1 1 3 0,0-1-11 15,-3 1 8-15,2 1-5 0,-3-2 8 0,2 6-7 16,-2-5 12-16,0 2-11 0,2-1 8 15,-2-1 4-15,0 0-6 0,0-1 2 0,0-1 1 16,2 3 1-16,0-6 4 0,-3 1-1 0,2-1 5 0,-1 0-4 16,-1-3-4-16,1 1 1 0,-1 1 6 0,2 1-3 15,-2 1 0-15,2-4 1 0,0 4-2 0,0 0 5 16,0 1-6-16,0-2-8 0,-3 5 9 0,3-1-5 16,-1-2-4-16,-1 5 0 0,-2-3 2 0,2 3 5 15,0-2-8-15,0 4-1 0,-4-6 0 0,7 4 4 16,-2-3-2-16,-4 0-7 0,7 2 5 0,-7-3-4 15,3 1 10-15,1-1-8 0,-1-1-2 16,1 1-4-16,-1-3 0 0,5 5 1 0,-4-4-2 0,3 2-1 16,-3-1 7-16,0 1-5 0,3 4-1 0,-4-2 5 15,2 0-8-15,2 2 2 0,-2 1-3 0,2 10-4 16,1-9 12-16,-5 10-3 0,5-12-4 0,1 1-4 16,-2 0 4-16,1 2-6 0,-3-2 5 0,2-3 0 15,1 2 2-15,0 3 0 0,0-4-6 0,0 1 1 16,0 0 1-16,1 1 0 0,-1-2 2 0,0-2-4 15,-1 1 9-15,1 1-3 0,4-3 1 0,-4 0 4 16,-3 0 2-16,3-2-3 0,0 0 6 0,-1 1-14 16,1-5 11-16,0-3 5 0,-2 6 1 0,0-2 4 15,-4 0-7-15,6-6 5 0,0 2-6 0,0-4 13 16,-2-1-16-16,0 0 9 0,2-2 1 0,0-2-6 16,0 1 5-16,2-2-6 0,0 1-1 0,-4 0-2 15,4 0 5-15,-1-1-2 0,1 0 4 0,-1-1-1 16,-1-3-5-16,2 0 9 0,-4 0-12 15,2 0 6-15,0-3-4 0,2 3-6 0,0-3-1 16,0-1 1-16,-2 1 3 0,0 1-2 0,0-2-3 16,0 0 1-16,1 2-9 0,2 1-1 0,0 0-3 0,3 3-4 15,-2-1-2-15,1 1 4 0,1 1-3 0,2 1-22 16,-2 4-56-16,2 0 25 0</inkml:trace>
  <inkml:trace contextRef="#ctx0" brushRef="#br0" timeOffset="195052.455">9987 889 3 0,'0'0'31'0,"-1"-2"2"0,1 2 3 15,0 0-4-15,0 0 2 0,0 0-6 0,0 0 5 16,0 0-2-16,0 0 0 0,0 0-7 15,0 0 0-15,0 0 2 0,0 0-4 0,0 0-3 16,0 0 2-16,-12-24-3 0,12 24 0 0,0 0 2 16,0 0 0-16,0 0-8 0,-6-18 4 0,6 18-4 15,0 0-5-15,-4-14 16 0,4 14-24 0,0 0 11 16,0-22-8-16,0 22 1 0,0 0 1 0,0-19-4 16,0 19 7-16,3-17-5 0,-3 17-2 0,0 0 4 15,2-23 0-15,-2 23-1 0,5-12-7 0,-5 12 8 16,7-13-6-16,-7 13 3 0,9-17 1 0,-9 17-2 15,6-14 0-15,-6 14-1 0,13-17 2 0,-13 17-5 16,13-18 3-16,-6 10-2 0,-7 8 3 0,19-17 5 16,-11 6 5-16,-8 11-8 0,19-17-5 0,-10 10 7 15,-9 7 0-15,18-14-6 0,-18 14-1 0,15-13 6 16,-15 13-3-16,13-9-2 0,-13 9 4 0,10-10-3 16,-10 10-1-16,0 0-4 0,19-12 2 0,-19 12 0 15,16-7 0-15,-16 7-23 0,0 0 7 16,20-12 2-16,-20 12-3 0,17-7 7 0,-17 7 0 15,18-9 0-15,-18 9 5 0,14-8-5 0,-14 8 6 16,20-8-4-16,-20 8 1 0,0 0 0 0,27-10 6 16,-27 10-1-16,22-7 3 0,-22 7-1 0,20-6-5 15,-20 6 5-15,22-6 1 0,-22 6-3 0,0 0 5 16,32-8 3-16,-32 8 0 0,23-7-7 0,-23 7 3 16,23-7 2-16,-23 7-4 0,21-5 0 0,-21 5 8 15,22-6-3-15,-22 6-5 0,23-4 4 0,-23 4-3 16,0 0 0-16,36-4-1 0,-36 4 2 0,23-3 2 15,-23 3 3-15,0 0-2 0,36-2 2 0,-36 2-5 16,27-2-1-16,-27 2 3 0,0 0 10 16,36 0-10-16,-36 0-1 0,28 0 0 0,-28 0-2 15,0 0 5-15,37 0-5 0,-37 0 0 0,27 2 6 16,-27-2 8-16,32 0-15 0,-32 0 3 0,30 1 0 16,-30-1-1-16,32 2 6 0,-32-2-7 0,32 4 7 15,-32-4-4-15,33 4-4 0,-33-4 7 0,36 1-8 16,-36-1 9-16,31 4-2 0,-31-4 2 0,28 3-7 15,-28-3 3-15,34 5 0 0,-34-5-3 0,31 6 7 16,-31-6-8-16,28 5 5 0,-28-5-1 0,36 6-2 16,-36-6 0-16,31 7 2 0,-31-7 4 0,26 5-7 15,-9 0 6-15,-17-5-4 0,24 8 1 0,-24-8 2 16,26 9-1-16,-26-9-6 0,23 9 4 16,-14-2 6-16,-9-7-4 0,18 13 1 0,-18-13-1 15,19 9-5-15,-19-9 5 0,18 13-1 0,-18-13 3 16,16 13-3-16,-5-5 5 0,-11-8-4 0,18 15-3 15,-18-15 8-15,19 11-8 0,-8-4 3 0,-11-7 0 16,15 14 0-16,-15-14 0 0,17 12 0 0,-17-12 8 16,15 12-6-16,-15-12 0 0,0 0-6 0,16 10 2 15,-16-10-1-15,0 0 4 0,11 12-4 0,-11-12 3 16,0 0 2-16,0 0 2 0,12 9-1 0,-12-9-6 16,0 0 5-16,0 0-2 0,0 0 4 0,0 0 2 15,0 0-3-15,0 0 6 0,0 0-8 0,0 0 0 16,0 0 5-16,0 0-8 0,8 12-13 0,-8-12-18 15,0 0-34-15,0 0-71 0,0 0 32 0</inkml:trace>
  <inkml:trace contextRef="#ctx0" brushRef="#br0" timeOffset="-170482.166">17087 2934 87 0,'0'0'89'16,"0"0"13"-16,0 0-16 0,0 0 7 0,0 0-2 16,0 0-12-16,0 0 9 0,0 0-9 0,0 0-2 15,0 0-1-15,0 0-1 0,0 0 6 0,0 0-4 0,0 0-2 16,0 0 3-16,0 0-6 0,0 0-2 15,0 0-2-15,0 0-2 0,0 0 0 0,0 0-4 16,0 0-5-16,0 0-2 0,0 0 1 0,0 0-5 16,0 0-5-16,0 0-1 0,0 0-8 0,0 0 2 0,0 0-2 15,2 10 5-15,2-5 4 0,-4 2-3 0,1 1 4 16,2 3 1-16,-2 2 0 0,1-2 1 0,0 6-4 16,-2 0 4-16,0-1-1 0,0 1-2 15,1-2-3-15,3 4 0 0,-3-3-6 0,-1 0 2 16,3-2-2-16,-2 2-3 0,-1-1-2 0,0-4-1 15,1 1-5-15,3-2-4 0,-4 1 0 0,3-2-2 0,-2 2-3 16,-1-4-1-16,0 0 0 0,3-2-3 16,-3 1-1-16,1-1-2 0,0-1-2 0,-1 1 2 15,3-3-5-15,-3 3-3 0,0-5-13 0,0 5-4 16,0-5-11-16,-3 4-12 0,3-4-17 0,0 0-20 16,0 0-34-16,0 0-55 0,0 0-40 0,0 0-208 15,0 0-446-15,-6-14 197 0</inkml:trace>
  <inkml:trace contextRef="#ctx0" brushRef="#br0" timeOffset="-169904.204">17323 2989 19 0,'-3'-2'99'16,"3"2"-2"-16,0 0-4 0,0 0-10 0,0 0 4 16,0 0-5-16,0 0 2 0,0 0 2 0,0 0-4 15,0 0 1-15,0 0 7 0,-6 9-3 0,2-3 1 16,3 1-1-16,-2-1-5 0,2 5 0 0,-1 1-7 15,-1-3 3-15,-1 2-5 0,0 2-6 0,2 3-2 16,-1-2-1-16,2 2-4 0,-1-3-4 0,2 3-7 16,2-2-3-16,-2-1-5 0,1-1-3 0,2 1-6 15,-1-1 1-15,2-1-5 0,0-2 2 0,-1 0-4 16,0 0-3-16,1-2-1 0,0-2-7 0,2-2 2 16,1 2-2-16,-1-1-3 0,-2-3 1 0,5 1-4 15,-3-4 2-15,5 0-1 0,-2-2 0 0,1 0-4 16,0-3 3-16,-1-1-4 0,1 1-2 0,-2-3 5 15,0 0-2-15,-1 0-5 0,2-1 2 0,-4 2 2 16,-1-4-5-16,1 4 4 0,-2-1 1 0,1-2-2 16,-2 3-1-16,-2-2 4 0,0 0-1 0,0 1-2 15,0 0 2-15,-4 1 2 0,1-2 1 0,-1-1 8 16,0 3-4-16,-1 1 2 0,-1-1 0 0,-1 1 11 16,1-1 4-16,-2 2 3 0,0-1 3 15,-1 0-5-15,-1 2 0 0,1-1-1 0,-2 3-2 0,2 0 0 16,-2 2-1-16,1-2-4 0,1 0-1 0,-1 4-8 15,1-2-3-15,0 4-13 0,4-4-15 0,-3 4-18 16,2-1-23-16,0 1-26 0,6-2-30 0,-11 5-14 16,6-3-41-16,1 1-25 0,2 1-160 0,-3 1-383 15,5-2 170-15</inkml:trace>
  <inkml:trace contextRef="#ctx0" brushRef="#br0" timeOffset="-169455.119">17765 3101 100 0,'0'0'105'0,"0"0"8"16,-5 5-15-16,5-1-5 0,-4-1 6 0,4 1-18 15,0-4-5-15,0 6-5 0,2-2-5 0,-2-1-7 16,0 1-6-16,0-4-10 0,-2 5-1 0,2-5 2 15,4 3-8-15,-4-3 4 0,0 0-4 0,1 2 10 16,-1-2 0-16,0 0 5 0,0 0-4 0,0 0-6 16,0 0-1-16,0 0-4 0,0 0 11 0,0 0-1 15,-3-14 5-15,3 11-11 0,-2-2 10 0,2 1 4 16,-4 0-4-16,3 0 0 0,1 4-3 0,-3-4 0 16,3 4-9-16,0 0-3 0,-6-5-13 0,6 5-15 15,-5-1-23-15,5 1-28 0,0 0-26 0,0 0-36 16,-5 6-46-16,2-2-141 0,2-1-318 0,1-3 140 15</inkml:trace>
  <inkml:trace contextRef="#ctx0" brushRef="#br0" timeOffset="-168875.143">18086 2884 61 0,'-3'-3'151'15,"3"3"-24"-15,0 0-10 0,0 0-8 0,-5-1-2 16,5 1-7-16,-5 7-2 0,4-6-5 0,-2 3-1 0,1 1-8 16,-1 0-2-16,1 1 3 0,-1 3-8 0,2-1 2 15,-2 1 3-15,-2 1-6 0,5 4-4 0,-5-2-1 16,3-1-6-16,0 5-5 0,-3 1-2 0,5-4-2 16,-1 4-6-16,0-2 1 0,-1 2 1 15,0 1-10-15,-1-2-1 0,2 1-5 0,1-5 1 16,0 1-9-16,1-1-1 0,-1 0-4 0,0-1-2 0,3 2-3 15,-1-2 0-15,2-1 0 0,1-2-2 0,0 2-4 16,2-5 2-16,0 2-5 0,0-3-2 0,4 1 2 16,-1-2-4-16,1-3-3 0,1 0 1 0,1 0-1 15,2-3 0-15,-2 1-9 0,5-2 5 16,-1-4-8-16,-2 3 1 0,-6-2-1 0,3 1-1 16,-1-1 1-16,-2-1-1 0,0 3 2 0,-1-3 2 15,-3 5-3-15,0-3 8 0,-1 0 1 0,0-1-1 16,-2 2 1-16,-2 1 4 0,1-1 6 0,-1 0 8 15,-2 1 7-15,1 0-1 0,-3-1 1 0,-1 1 5 16,-1 1 2-16,0 2-5 0,-1-2 1 0,-1 2-3 16,-4-2-4-16,-2 6-3 0,1-3 1 0,-3 5-3 15,-4-2-6-15,0 2-18 0,0 2-29 0,-2-2-36 0,-4 2-63 16,6 2-62-16,-5-3-185 0,4 4-416 16,6-4 184-16</inkml:trace>
  <inkml:trace contextRef="#ctx0" brushRef="#br0" timeOffset="-131106.323">17677 4235 86 0,'0'0'206'0,"0"0"-17"0,0 0-8 16,0 0-18-16,-8 9-11 0,8-9-14 0,0 8-9 16,0-3-14-16,0-1-12 0,0 6-8 0,-1-7-9 15,1 2-10-15,1 0-10 0,-1 0-5 0,2-2-4 16,-2 1-9-16,0-4-6 0,1 3-5 0,-1-3-1 15,3 2 0-15,-3-2-6 0,0 0-3 0,0 0-3 16,0 0-3-16,0 0 0 0,0 0-2 0,0 0 0 16,3-8 1-16,-3 8 1 0,-1-7-3 0,0 3-3 15,-2-1 0-15,2 1-2 0,-4-1-5 0,1 3-8 16,0-2-17-16,-1 0-22 0,1 2-24 0,4 2-52 16,-7-1-31-16,1-1-37 0,6 2-119 0,0 0-327 15,-10 2 144-15</inkml:trace>
  <inkml:trace contextRef="#ctx0" brushRef="#br0" timeOffset="-130409.192">17932 3984 70 0,'0'0'169'0,"-1"-3"-22"0,1 3-4 0,0 0-14 15,0 0-13-15,0 0-12 0,0 0-5 0,0 0-4 16,0 0-10-16,0 0-4 0,0 0 1 0,0 0-7 16,0 0-5-16,0 0-1 0,0 0-3 15,0 0 5-15,0 0-1 0,11 10-8 0,-11-10 1 0,7 1 2 16,-3-1-5-16,-4 0-1 0,11 0-6 0,-3-1-2 15,-3 0-3-15,3 0-6 0,1-1-6 0,-3-1-2 16,1 3-3-16,-1-2 0 0,4 0-2 16,-2 0-3-16,-3 1-2 0,2-2 2 0,0 3-6 15,-2-2 3-15,-5 2-1 0,8-5 3 0,-3 5-1 0,-1-3-4 16,-4 3 3-16,7-2 0 0,-3 0 2 0,-4 2-2 16,4-1 2-16,-4 1-7 0,0 0 3 0,5-2 0 15,-5 2 2-15,0 0-2 0,0 0-5 16,5-2 2-16,-5 2-4 0,0 0-3 0,0 0 3 15,4-2-3-15,-4 2 4 0,0 0-4 0,0 0-1 16,0 0-4-16,0 0 4 0,0 0-4 0,0 0 1 0,0 0 1 16,0 0-2-16,0 0 0 0,0 0 4 0,0 0-1 15,0 0 2-15,0 0 0 0,2 9 3 0,-2-5-5 16,0-4 11-16,0 7-9 0,1-2 8 0,-1-2-7 16,1 3-1-16,-1-2 1 0,0 1-1 15,0 0 1-15,0 2 4 0,-1-2-2 0,1 3 4 0,-1 3 8 16,1-1-5-16,-2 2 2 0,1 1-1 0,-2 4-3 15,0 1 5-15,1 0-2 0,0 1 1 0,-2 5 1 16,1-7-6-16,2 2 0 0,-2-2 0 0,2 0 3 16,-1 0 4-16,1 0 0 0,-1-2-8 15,1 2-5-15,-2 0 1 0,3-5-5 0,-1-1 2 0,2 4-1 16,-1-3 1-16,0-7-2 0,0 3-2 0,0-2 0 16,2 1 4-16,-4-2-3 0,2 0-3 15,0-2 0-15,-1 0 2 0,1-3-4 0,1 6 0 16,-1-6-2-16,0 4-6 0,0-4-10 0,0 0-8 15,0 4-14-15,0-4-24 0,0 0-25 0,0 0-28 16,0 0-29-16,0 0-24 0,-6-15-27 0,6 10-28 0,-3 0-14 16,2 0-160-16,-3-1-428 0,-1 0 190 0</inkml:trace>
  <inkml:trace contextRef="#ctx0" brushRef="#br0" timeOffset="-130035.089">17903 4252 56 0,'-4'-2'174'0,"4"2"-7"15,0 0-15-15,0 0-4 0,0 0-11 0,-1-4-9 16,1 4-12-16,0 0-4 0,0 0-10 0,0 0-7 16,0 0-1-16,0 0 5 0,0 0-2 0,10-2 2 0,-10 2-5 15,4-3-3-15,-4 3-3 0,9-3-6 16,-9 3 0-16,10 0-9 0,-6-3-3 0,1 3-2 15,-5 0-6-15,11-1-4 0,-4 0-1 0,-2 1-2 16,0-3 0-16,0 1-4 0,3 1 5 0,-2-1-13 16,2 0-1-16,0 0-4 0,2-2-2 0,0 1-1 0,1 0-4 15,-1 1-2-15,2-2-1 0,1 0-8 0,-1 3 3 16,-3-3 0-16,0 0-4 0,2 1-3 16,-3 2 5-16,-2-2 1 0,-1 2-12 0,-1 0 5 15,2 1-7-15,0-1-2 0,-6 1 2 0,6-2-2 16,-3 0 2-16,-3 2-5 0,0 0 4 0,0 0-5 0,0 0-6 15,6 0-1-15,-6 0-15 0,0 0-13 0,0 0-21 16,0 0-28-16,0 0-41 0,0 0-52 16,3-6-46-16,-3 6-213 0,0 0-469 0,-5-6 207 15</inkml:trace>
  <inkml:trace contextRef="#ctx0" brushRef="#br0" timeOffset="-112359.939">17369 5010 140 0,'26'-10'172'16,"-2"-2"-10"-16,-5 0-11 0,0 5-17 0,2-1-7 15,-5 1-17-15,2 2-12 0,-5 1-7 0,-3 1-13 16,3 3-22-16,-7-1-31 0,3 1-38 0,-4 0-40 16,-5 0-33-16,11 4-113 0,-9 0-215 0,-2 1 94 15</inkml:trace>
  <inkml:trace contextRef="#ctx0" brushRef="#br0" timeOffset="112365.723">16754 4166 72 0,'0'0'77'0,"0"0"1"16,0 0-6-16,0 0 9 0,0 0-10 0,0 0 2 16,0 0-5-16,0 0 10 0,0 0-2 0,0 0-2 15,0 0-5-15,0 0 3 0,0 0-4 0,0 0 1 16,0 0-4-16,0 0-6 0,0 0 2 0,7-10-4 16,-7 10-4-16,0 0-8 0,4-6 0 0,-2 5 0 15,2-5-4-15,1 3 2 0,-1-3-4 0,1 2-4 16,2-3-3-16,-1 0 1 0,3 1-2 0,-2-1 0 15,4-1-2-15,0 1-1 0,3 2-4 0,-6-3 4 16,7 4-2-16,-2-4-3 0,1 4-4 0,-5-1-1 16,0 1-1-16,4 1-2 0,-3 2 1 0,-5 1 0 15,2 1-2-15,-7-1 0 0,14 4 2 0,-9 2-1 16,-1 1-4-16,-2 3 1 0,-1 1-1 0,-3 0 2 16,-1 5-2-16,-1 2-4 0,-1-2 1 0,-1 1 3 15,-7-5-3-15,7 2 1 0,-2 2 3 0,-2-5-1 16,-2 1-3-16,2 1-5 0,1-4 4 0,0-1-1 15,1 0-1-15,2 0 0 0,-1-3-4 0,1 1-3 16,1-2 3-16,0-1 0 0,1 1-3 0,2-1 0 16,0-1-3-16,0 1 3 0,2-3 0 0,0 0-2 15,-4 5 2-15,4-5-5 0,0 0 6 0,-2 4-4 16,2-4-2-16,0 0 4 0,0 0-5 0,0 0-2 0,0 0 7 16,0 0-3-16,0 0 5 0,12 0-2 0,-12 0-1 15,9-2 0-15,-5 4 2 0,3 1 0 16,0-2-2-16,-1 2 0 0,2 0 6 0,1 4-5 15,1-4 1-15,2 3-5 0,-4 4-1 0,2-4 1 16,-1 5-5-16,0-3-1 0,-1 1-1 0,0 0-2 16,-1 1-5-16,-2-1 5 0,-1 0 1 0,-3 0-1 15,3-2 9-15,-3 0-5 0,-1 2 6 0,-1-2-5 16,-4-3 8-16,1 4 0 0,1-1 3 0,-1-2-6 16,-3 0 4-16,1-1 2 0,-1 1-6 0,-3-1 11 15,1-3 2-15,-1 3 1 0,-2-1 3 0,0-1 3 0,1-4 0 16,-2 0 3-16,-1 0 2 0,3-2-4 0,-2 2 1 15,-1-2 6-15,0-4-1 0,1 3-10 16,3-2 2-16,-1 3-3 0,3-4 0 0,1 4-1 16,1 1-9-16,1-1-10 0,-2 1-16 0,4-3-26 15,-1 3-18-15,1-1-23 0,2 0-35 0,0-1-30 0,2-1-122 16,-1 2-303-16,4-5 134 0</inkml:trace>
  <inkml:trace contextRef="#ctx0" brushRef="#br0" timeOffset="113269.893">17107 4201 39 0,'0'0'121'0,"0"0"-10"15,0 0-2-15,0 0-8 0,5 0-14 0,-5 0 2 16,0 0-6-16,0 0-4 0,8-2-5 0,-8 2-2 0,6-3-3 16,1 2 4-16,-2-2-5 0,-3 0-9 0,5 1-1 15,-2 0-11-15,1 0 3 0,1 1-1 0,0-1-9 16,0 0 4-16,-2-2-10 0,3 1-3 15,-1-1-3-15,-1 3-3 0,0-3 8 0,-1 0-5 16,0 0-2-16,0 1 3 0,1 1-8 0,-2-1 8 16,1 0-3-16,-2 0 3 0,1 2-3 0,0-1 0 15,-1-1 0-15,-3 3-6 0,5-5 0 0,-1 4 0 16,-4 1 5-16,0 0-3 0,4-3-13 0,-4 3 4 16,0 0 2-16,0 0 1 0,0 0-4 0,5-2-3 15,-5 2 3-15,0 0-1 0,0 0-3 0,0 0-3 0,0 0 1 16,0 0-3-16,0 0-1 0,0 0 5 0,0 0-2 15,0 0-3-15,0 0 3 0,0 0 3 16,0 0-9-16,0 0 3 0,0 0 0 0,5 6-1 16,-1-3 2-16,-4-3 5 0,0 2-4 0,0-2 0 15,4 4 0-15,-4-4 5 0,0 0-8 0,6 4 8 16,-6-4-8-16,0 0 3 0,0 0 0 0,0 0 4 0,0 0 3 16,2 1 0-16,-2-1 7 0,0 0 2 0,0 0 4 15,0 0-3-15,0 0-4 0,0 0 1 16,0 0-4-16,12-5 4 0,-8 1-2 0,2 0-6 15,2 1 1-15,-4-1 0 0,1 1 0 0,2-3-5 16,-2 3 2-16,1 1-2 0,-1-2 3 0,-1 1-3 16,0-1-2-16,0 1 1 0,-3 1-2 0,-1 2-1 15,7-4 1-15,-7 4 0 0,2-1-1 0,-2 1-2 16,5-3 3-16,-5 3 1 0,3-2-2 0,-3 2 2 16,0 0-4-16,0 0 3 0,0 0-7 0,0 0 8 15,3-4-6-15,-3 4 2 0,0 0 0 0,0 0 6 16,0 0-4-16,0 0 4 0,0 0-1 0,0 0 2 15,0 0 2-15,0 0-1 0,0 0 4 0,0 0 1 0,0 14-2 16,-2-9 8-16,1 0-9 0,-1 4 0 16,1 1 3-16,-4-2-4 0,4 3-3 0,-2-1 0 15,2 2 0-15,-3 3-1 0,0 2 0 0,3-1 2 16,0-1 4-16,-2 2-4 0,-1 0 5 0,3 1-3 16,-3-3 1-16,3 1 0 0,-3 0 2 0,0 4 1 0,3-10 3 15,-3 6-2-15,4-3 3 0,0 3-1 16,0-6-3-16,-1 0 1 0,1-1-2 0,-3-2-4 15,3 0 3-15,0-1-2 0,3 1-3 0,-6-2 2 16,3 0-1-16,3-1-4 0,-3 1 3 0,0-5-3 16,0 5 1-16,1-2 1 0,-1-3-8 0,0 0 0 15,0 4-8-15,0-4-6 0,0 0-8 0,-1 5-13 16,1-5-21-16,0 0-24 0,0 0-25 0,0 0-27 16,0 0-20-16,0 0-17 0,-8-17-26 0,8 12-133 15,-4-2-358-15,3 1 158 0</inkml:trace>
  <inkml:trace contextRef="#ctx0" brushRef="#br0" timeOffset="113619.315">17237 4347 7 0,'0'0'188'15,"0"0"-13"-15,0 0-13 0,0 0-12 0,0 0-9 16,0 0-10-16,0 0-18 0,0 0 1 0,0 0-7 16,0 0-7-16,16-5-2 0,-10 4-1 0,-1-1-8 15,0 1-8-15,-5 1-1 0,13-4-2 0,-3 3 5 16,-2 1-10-16,1-1-5 0,1-1-1 0,-1 2-3 16,3-2-1-16,-2-1 1 0,-1 2-4 0,1 0-6 15,-1-1 4-15,2 1-8 0,-2-1-8 0,-2 2-5 16,2-1 1-16,-3 0-6 0,2-2-1 0,-4 3-6 15,2-2 1-15,-6 2-5 0,10 0-2 0,-10 0-1 16,5-2 2-16,-5 2-7 0,6-1 9 0,-6 1-11 16,0 0-11-16,0 0-15 0,0 0-22 0,0 0-34 15,0 0-35-15,1-4-48 0,-1 4-37 0,0 0-42 16,-8-5-128-16,4 2-391 0,-1 3 174 0</inkml:trace>
  <inkml:trace contextRef="#ctx0" brushRef="#br0" timeOffset="134210.622">17140 5216 127 0,'0'0'120'0,"-1"-5"13"0,1 5-9 16,-1-5 1-16,1 1 0 0,-4 0-4 0,4-2-5 0,-1 0-3 16,1 2-10-16,-3-2-4 0,3 0 1 15,-1 0-4-15,-2 0 9 0,2 0-3 0,1-1-9 16,0 3-5-16,0-3-1 0,0-1-3 0,-1 3-2 16,1 0-6-16,-3-2-6 0,3 5 1 0,0-3-5 0,0 5-4 15,-1-7-2-15,1 2-3 0,0 5-4 0,0-5-7 16,0 5-5-16,0-5-1 0,0 5-3 0,0 0-4 15,-3-2-5-15,3 2-2 0,0 0-4 0,0 0-3 16,0 0-2-16,0 0-6 0,0 0 6 16,0 0-6-16,0 0 2 0,3 14-3 0,-2-4 0 0,-1 6-2 15,0 2 5-15,0 1-2 0,0 5-2 0,0-4 1 16,0 5 0-16,3-7 1 0,-6 11-1 16,3 2 2-16,3-6 0 0,-3 1-4 0,0-6 4 15,1-1-6-15,-1 0-1 0,0-1 0 0,0-1 1 16,0-5-1-16,4 2-4 0,-3-2-17 0,-1-3-16 0,3 0-18 15,-2-1-21-15,-1-2-29 0,0-2-28 0,4 1-27 16,-3-5-27-16,-1 0-35 0,0 0-157 16,0 0-405-16,14-11 179 0</inkml:trace>
  <inkml:trace contextRef="#ctx0" brushRef="#br0" timeOffset="134946.119">17448 5061 101 0,'-2'-4'171'0,"2"4"-13"0,-2-5-8 0,2 5-5 16,0 0-10-16,-2-6-2 0,2 6-6 0,1-4-10 15,-2 1-7-15,1 3-5 0,0 0-6 16,1-5-6-16,-1 5-9 0,1-5-5 0,1 1-6 0,-2 4-7 16,5-5-7-16,-1 3-3 0,0-1-7 0,3 2-1 15,-1-3-2-15,2 3-5 0,2 1-4 0,1-2-4 16,0 2-2-16,-2 2-3 0,5-1 0 0,-4 4-4 15,-2-2-2-15,2 2-2 0,-1 1 1 0,0 1-4 16,-1-1-1-16,-2 5 1 0,1-1 3 0,-4 0-6 16,-1 0-1-16,-1 2-2 0,-2-3 2 0,-2 5-5 15,-1-4 3-15,-1 0-3 0,-2 2 1 0,0-3-1 16,1 2-1-16,-2-4 1 0,-1 0-3 0,0 1 1 16,3-2-1-16,-2-1 0 0,3 1-1 0,0-2 1 15,1-1 1-15,-1-1-3 0,1 0 0 0,2 1 0 16,-2-2-1-16,4-1-4 0,0 0 1 0,0 0-4 15,0 0 2-15,0 0 1 0,0 0-1 0,0 0-1 16,0 0 0-16,0 0-2 0,0 0 3 0,11-8 0 16,-6 6 6-16,2 1-6 0,0-1 3 0,1 0-2 15,1 2 0-15,1 0 0 0,-2 0 2 0,2 0-2 16,-1 2-1-16,3 1 4 0,-2 1-2 0,1-3-2 16,0 4 8-16,-2-1-10 0,-2 3 4 0,2 0-1 15,0-2-3-15,-4 2-3 0,0 0 1 0,3 3-5 16,-4-2-6-16,-2-1 6 0,1 2-2 0,-2 1-1 15,0-1-1-15,-3 2 1 0,-1-2-1 0,-2-3 2 16,-2 3 2-16,0-1 2 0,-1 1 1 0,-2-1 0 16,0-1 1-16,-1-1 5 0,-2-1 3 0,0-1 8 15,0 3 4-15,-3-3 7 0,3 0 5 0,0-3 6 16,3-1 1-16,-4 1 3 0,1-2-1 0,3 1-4 16,-2-3 1-16,5 3-3 0,0-2-2 0,-1-1 0 15,2 3-7-15,0-4-2 0,2 2 4 0,-1-1-11 16,1 0-12-16,0 1-11 0,4 2-20 0,-7-4-24 15,4 1-28-15,3 3-33 0,-1-5-35 0,1 5-24 16,0-3-190-16,0 3-397 0,4-4 175 0</inkml:trace>
  <inkml:trace contextRef="#ctx0" brushRef="#br0" timeOffset="135295.444">17963 5177 100 0,'4'0'159'0,"-4"0"-16"16,0 0-16-16,0 0-2 0,0 0-13 0,5 7-3 15,-5-7-6-15,4 6-2 0,-3 0-6 0,-1-3-10 16,3 1 1-16,-2 2-4 0,-1-1-6 0,3 0-7 15,-3-1-10-15,1 1-6 0,-1-2-2 0,0-3 1 16,2 7-12-16,-2-4 0 0,0-3-1 0,3 4 0 16,-3-4 3-16,1 2 6 0,-1-2 10 0,0 0 1 15,0 0-4-15,0 0-5 0,0 0-4 0,0 0-6 16,0 0-4-16,-10-9-6 0,6 6 2 0,0 0-9 16,4 3-14-16,-9-4-13 0,8 0-18 0,-8 1-21 15,4-2-21-15,0 2-30 0,1-1-24 0,-1 2-31 16,1 1-33-16,0-2-118 0,4 3-324 0,0 0 143 15</inkml:trace>
  <inkml:trace contextRef="#ctx0" brushRef="#br0" timeOffset="135693.028">18280 5020 12 0,'3'-3'238'16,"-3"-1"-8"-16,1-2-20 0,0 3-16 0,1-1-17 16,-2 4-9-16,1-8-21 0,1 7-7 0,-2 1-9 15,2-3-6-15,-2 3-9 0,0 0-7 0,0 0-9 16,2-4-6-16,-2 4-6 0,0 0-10 0,0 0-6 16,0 0-1-16,0 0 2 0,0 0 3 0,0 14-3 15,0-6-2-15,-1 6-2 0,1-3-4 0,0 3-5 16,-1 5 1-16,-1-3 2 0,-1 1 4 0,0 2-10 15,2 3-4-15,-1-3-2 0,0 6-1 0,1-1-1 16,1 1-1-16,-2 1-2 0,1-9 0 0,1 4-3 16,3-2-7-16,-3 1-3 0,0-2 5 0,1 0-7 15,-1 0 0-15,1-2-3 0,0-3-5 0,2-1 4 16,-2 0-6-16,1-3 2 0,1-1-8 0,-3-3-5 16,2 0 3-16,-1 1-2 0,-1-3 1 0,1 1 2 0,-1-4 0 15,1 5-3-15,-1-2-5 0,0-3 4 16,0 0-18-16,2 4-18 0,-2-4-36 0,0 0-54 15,0 0-59-15,0 0-71 0,-9-9-58 0,5 4-212 16,3 1-558-16,-2-1 248 0</inkml:trace>
  <inkml:trace contextRef="#ctx0" brushRef="#br0" timeOffset="142238.596">26995 9932 61 0,'0'0'122'0,"-1"-5"-7"0,1 5-19 15,0 0-3-15,0 0-10 0,0 0-8 0,-3-5-8 16,3 5-10-16,0 0 0 0,0 0-7 0,0 0-6 15,0 0-4-15,0 0-2 0,0 0-3 0,0 0 1 16,0 0 0-16,0 0-1 0,0 0-4 0,0 0 5 16,0 0-1-16,-5 15 12 0,1-4 1 0,-5 6-2 15,-5 3 1-15,-1 2 3 0,-4 2-3 0,-3 2-7 16,0-2 0-16,-1-1 4 0,0 2 2 0,-2-4-5 16,5 2 1-16,-4-2-3 0,2 1-2 0,2-2-4 15,2 0-5-15,-2-1-3 0,4-7-5 0,2 1 0 16,4-2-4-16,2 0 2 0,-2-5-9 0,1 1 6 15,5 1-7-15,-1-4-9 0,0 1-8 0,0 0-13 16,1-5-11-16,2 4-2 0,2-4-7 0,-4 3-13 16,4-3-17-16,0 0-7 0,0 0-12 0,0 0-9 15,10-13 1-15,-2 5-2 0,-3 1-10 0,1-1-89 16,1-2-217-16,-1 2 97 0</inkml:trace>
  <inkml:trace contextRef="#ctx0" brushRef="#br0" timeOffset="142612.09">27083 10018 112 0,'-2'-7'107'0,"2"7"2"0,0 0-9 0,-2-2-5 0,4-2 6 16,-2 4-14-16,0 0-10 0,0 0 5 16,0 0-2-16,0 0-5 0,0 0-13 0,0 0-3 15,0 0-6-15,-11 6 2 0,4 4-7 0,-1 0 3 16,-5 3-3-16,-1 3 1 0,-4 3-1 0,0 3 1 16,0-3 4-16,1 3-7 0,-2-3 0 0,-1 4 0 0,4-2 0 15,-4-2-4-15,1 1-2 0,0-1 0 0,4-3-4 16,1-3-3-16,0 1-5 0,0 1 1 15,1-2-1-15,0-3-4 0,4 1 2 0,0-2-5 16,1-1-7-16,0-1 0 0,3 3 0 0,1-5-1 0,-4 0-5 16,4 0-15-16,0-1-26 0,-1-1-14 0,0 0-33 15,4 1-33-15,1-4-27 0,-3 2-156 0,3-2-321 16,0 0 143-16</inkml:trace>
  <inkml:trace contextRef="#ctx0" brushRef="#br0" timeOffset="167278.074">17719 6106 156 0,'0'-9'150'0,"0"5"-8"0,0-5-10 16,1 1-12-16,-1-4-10 0,0 1-1 0,0 1-17 15,-1 1-8-15,-1-1-5 0,0-2-4 0,-4 3-6 16,2-1 0-16,0 0 0 0,0 2 1 0,-1-1-8 15,0 4 9-15,-2 2-1 0,0-2-5 0,-1 1-1 16,-1 2-4-16,-2 2-2 0,1 2-2 0,0 2-6 16,-3 2-3-16,1-1-4 0,-3 6-3 0,2 1-8 15,-1 3 1-15,4-2 0 0,-3 3-8 0,3 1-4 16,2-1 3-16,3-1-11 0,1 3 8 0,-1-1-8 16,3-1-4-16,2-3-4 0,0-2-2 0,2-1-3 15,-1 0-3-15,3-2-1 0,1-2-2 0,3-2 2 0,-3-1-5 16,4-2 4-16,0-1-1 0,1-1-1 15,3-3-3-15,-4-1 7 0,4 0-4 0,-2-5-4 16,0 3 7-16,-1-3 0 0,1 1 1 0,-2-3-2 16,-1 4-1-16,-2-3-2 0,1 5 5 0,-2-5-2 0,0 6 0 15,-1-5 4-15,-2 5 4 0,3 3-2 0,-3-3 6 16,-1 0 3-16,-1 5-2 0,1-3 1 0,-1 3-2 16,5-4 2-16,-5 4 3 0,0 0 7 15,0 0 9-15,0 0 0 0,-6 19 6 0,5-9-2 0,1 4-1 16,-2-1 2-16,-3 4 1 0,3 0 1 0,-1 1 0 15,2 2 3-15,0-2-6 0,-2 7 0 0,2-7-5 16,-2 1 3-16,4 8-7 0,-1-8 1 0,-1 0-4 16,1 0-1-16,-1-2 0 0,0 2-5 0,1-2 0 15,1-2-2-15,-2 0 2 0,-1-1-2 0,4-2 0 16,-4-2-8-16,4-1-15 0,-4-1-24 0,1 0-18 16,0-2-31-16,-1 1-30 0,1-2-32 0,1-2-36 15,-1 2-60-15,1-5-122 0,-5 1-393 0,5-1 174 16</inkml:trace>
  <inkml:trace contextRef="#ctx0" brushRef="#br0" timeOffset="167475.799">17908 6264 197 0,'0'0'245'0,"-17"0"-27"0,17 0-21 0,0 0-18 16,0 0-27-16,-8 2-35 0,8-2-42 0,0 0-46 16,0 0-53-16,0 0-20 0,0 0-40 0,0 0-126 15,8-11-227-15,-2 7 101 0</inkml:trace>
  <inkml:trace contextRef="#ctx0" brushRef="#br0" timeOffset="167975.968">18059 6103 16 0,'0'0'226'16,"0"0"-12"-16,-1-4-17 0,1 4-14 0,0 0-16 0,0 0-19 15,4-3-12-15,-4 3-10 0,6-2-16 16,-2 0-6-16,2-3-10 0,3 2-9 0,1-2-6 15,-1 1-7-15,4-1-5 0,1 0-6 0,-2 0-7 16,-1 0-2-16,8-1-8 0,-5-1-3 0,4 1-1 0,-5 2-6 16,1-2-2-16,3 1-4 0,-6 1-3 15,1-2-2-15,-2 2-4 0,-1 1-3 0,-3 1 0 16,1-2 1-16,-2 3-1 0,0-3 1 0,1 3 11 16,-6 1 8-16,5-2 1 0,-5 2 2 0,6-4 1 0,-6 4 2 15,3-1 0-15,-3 1 1 0,4-3 1 0,-4 3 6 16,0 0-12-16,0 0-4 0,0 0-4 0,4-1-5 15,-4 1 1-15,0 0 6 0,1 7 10 16,-1-2 5-16,0 1 0 0,0 2 0 0,-1 4-3 0,0 3 0 16,0 1 0-16,-1 4 3 0,-2-2-5 0,3 3-1 15,-4 3 1-15,1 0-2 0,0 2-3 0,1-1 8 16,-1-1-12-16,1-7-2 0,-1 9-6 0,2-6-2 16,0-1-1-16,2 0 0 0,-1-2-5 0,-1 0-2 15,2 0 1-15,-2-1-2 0,1-3-2 0,1-1 1 16,0-2-4-16,0 0-7 0,0-3 9 0,-1 0-7 15,2-1-9-15,-2-1-15 0,1-1-10 0,1-1-5 16,-1-3-26-16,-3 5-22 0,2-3-35 0,1-2-44 16,0 0-37-16,0 0-46 0,-7-8-30 0,4 2-190 15,-1 0-504-15,0-2 223 0</inkml:trace>
  <inkml:trace contextRef="#ctx0" brushRef="#br0" timeOffset="168241.308">18179 6292 176 0,'0'0'222'0,"0"0"-14"0,4-1-11 0,-4 1-15 16,0 0-11-16,0 0-4 0,6 0-3 0,1-1-4 16,-1 0-11-16,3-1-8 0,0-2-8 0,4 4-5 15,0-2-6-15,4-2-9 0,0 2-10 0,2-4-7 16,-1 1-8-16,3 2-10 0,-2-4-9 0,0-1-5 15,1 5-4-15,1-3-8 0,-3 0-9 0,-3-1-2 16,2 3-12-16,-5 0 2 0,1-2-15 0,-1 1-19 16,-2 0-24-16,-1 0-28 0,-3 1-30 0,2 1-35 15,-3-1-31-15,3-2-34 0,-2-1-26 0,-4 5-184 16,-1-2-427-16,-1 0 189 0</inkml:trace>
  <inkml:trace contextRef="#ctx0" brushRef="#br0" timeOffset="168727.271">17848 6263 162 0,'0'0'184'0,"0"0"-15"16,0 0-5-16,0 0-18 0,0 0-13 0,0 0-6 15,0 0-2-15,0 0-5 0,0 0-5 0,0 0-2 16,0 15-6-16,0-10-10 0,0 2-5 0,0-2-9 16,2 2-9-16,0-2-6 0,-1 2-9 0,1 0-4 15,-1-1-7-15,2-1 0 0,-1-1-5 0,-1 1-5 16,2-2-7-16,1 1 1 0,-1-2-4 0,1 1 0 0,-4-3-5 16,8-3-1-16,-8 3-2 0,9-4 1 15,-4 2-7-15,-2-4 2 0,-1 4 6 0,1-2 4 16,-1-1 5-16,0-1-2 0,-2 1 3 0,0-1 0 15,-2 0 5-15,2 0-6 0,0 3-2 0,-4-2-2 16,3-2 1-16,0 4-10 0,-3 0-11 0,-1-1-15 0,3-1-33 16,-4 3-43-16,1 0-57 0,5 2-58 0,-11 4-215 15,1 3-448-15,1-2 199 0</inkml:trace>
  <inkml:trace contextRef="#ctx0" brushRef="#br0" timeOffset="181808.811">17459 7052 36 0,'0'0'64'15,"0"0"-1"-15,0 0-10 0,0 0 2 0,0 0-3 16,0 0-12-16,0 0 10 0,0 0-1 0,0 0-3 16,0 0 3-16,0 0 2 0,0 0-11 0,0 0 13 15,0 0 0-15,0 0-11 0,0 0 6 0,0 0 3 16,0 0-3-16,0 0-2 0,0 0-13 0,0 0 14 16,0 0-8-16,0 0-1 0,0 0 0 0,0 0 5 15,0 0-9-15,0 0 5 0,0 0-12 0,0 0-4 16,0 0-7-16,0 0 8 0,0 0-5 0,-4-12 1 15,4 12-2-15,0 0 2 0,0 0-3 0,1-3 0 16,-1 3-4-16,0 0-1 0,-1-5 7 0,1 5-16 16,0-7 9-16,0 7 2 0,2-2-2 0,-2 2-2 0,2-5 1 15,-2 5-2-15,1-3 2 0,0-1-3 16,-1 4 2-16,1-5-6 0,1 2-3 0,0 0 4 16,0-1 1-16,1 3 4 0,-3 1-6 0,4-6 3 15,-1 3-2-15,-1 1 0 0,2 0-6 0,1-1 5 0,-1 1 1 16,1-1-2-16,0 0-2 0,2 2 0 15,-1 1-3-15,-1 0 1 0,3 0 9 0,-2 1-7 16,4 0 7-16,-2 2-2 0,2 0 6 0,-2 3-5 16,1-4 3-16,0 3 3 0,0 3 4 0,-2-2 3 0,1 0-2 15,-1 1 7-15,0 0-3 0,-3 1 2 0,0-3-1 16,0 4-2-16,-2-2 4 0,1 1-2 0,-3 0 2 16,0 1-3-16,-1 1-1 0,-2 0-2 15,-2-1-11-15,0 0 5 0,-2 1 2 0,0-3-3 0,-1 3-1 16,0-5-2-16,1 2-4 0,-2 0 1 0,0-2 0 15,1 0-1-15,-1 0-5 0,4-1 2 0,-3-2-3 16,3 1 0-16,0-1 4 0,-4-2-5 0,9 0 7 16,-9 1-1-16,9-1-6 0,-5 0 0 0,5 0 1 15,-4 2-1-15,4-2-2 0,0 0 0 0,-7 0 3 16,7 0-1-16,0 0-4 0,0 0 7 0,0 0-3 16,0 0 1-16,0 0-3 0,0 0 1 15,0 0-1-15,0 0 5 0,0 0-1 0,0 0-1 0,20-3 1 16,-20 3 0-16,11 1 2 0,-4-1-5 0,-2 3 5 15,3-1-1-15,2 5-5 0,-1-5 8 0,-1 4-3 16,2 1-3-16,0-3 0 0,2 3 5 0,-2 0-2 16,1-3-2-16,1 3 1 0,-2 0 3 0,1-2-4 15,-1 2 4-15,1 1 3 0,-1-2-7 0,-1 0 2 16,-4-1 2-16,2-1-2 0,-2 1 0 0,1-1 0 16,-2-2 2-16,-3 1 4 0,1 2-3 0,-2-1 3 15,-2 0-7-15,1-1 3 0,-3 1-3 0,0 1 2 16,-1-2-4-16,-5 1 3 0,1 2 2 0,-1-1-1 15,-3-3-3-15,1 2 0 0,1-1 1 0,-3-2 2 16,0 5 0-16,-4-4-2 0,0-1 4 0,4 0 0 16,1-1 3-16,-1 0 4 0,0 1 6 0,1-1 2 0,3 2 3 15,-1-2 0-15,3 0 4 0,0 3-6 0,8-3 5 16,-10-3-8-16,3 3 1 0,7 0-3 16,-8 0-7-16,8 0 3 0,0 0-5 0,-7 0-3 15,7 0-7-15,0 0-9 0,-6 0-8 0,6 0-20 0,0 0-12 16,0 0-23-16,0 0-25 0,-7-2-20 15,7 2-37-15,0 0-152 0,0-3-334 0,0 3 148 16</inkml:trace>
  <inkml:trace contextRef="#ctx0" brushRef="#br0" timeOffset="182678.517">17801 7045 97 0,'0'0'106'16,"0"0"-17"-16,0 0 14 0,0 0-19 0,0 0 4 16,0 0-6-16,0 0-2 0,0 0-4 0,0 0-1 15,0 0-12-15,-9-3-4 0,9 3 6 0,0 0-7 16,0 0-6-16,0 0-3 0,0 0 1 0,0 0-3 15,0 0 0-15,0 0-9 0,0 0-8 0,0 0 4 16,0 0 0-16,0 0 0 0,0 0-6 0,0 0 0 16,0 0 0-16,0 0-4 0,22 3 1 0,-22-3 0 15,11-3-16-15,-4 1 11 0,1 1 3 0,2-1-7 16,0-1 1-16,0 1-4 0,1-2 1 0,0 0-3 16,-1 1-1-16,0-1-1 0,2 0-2 0,-1-1-3 15,-2 0 3-15,0 2 3 0,2-1-6 0,-2 2 2 16,-1-1-4-16,-2-1-2 0,2 1 1 0,-3 1 8 15,3-1-3-15,-4 2-8 0,2 0 4 0,-2-2-3 16,-4 3 7-16,5-4 2 0,-2 1-8 0,-3 3 4 16,4-2 3-16,-4 2 6 0,0 0-1 0,5 0 5 0,-5 0-3 15,0 0-5-15,0 0 3 0,5-2 5 0,-5 2 0 16,0 0 4-16,0 0 7 0,2 7 5 16,-2-3 2-16,3 1-1 0,-3 3 5 0,1 0-2 15,-1 2 9-15,0 1-5 0,0 1 3 0,0 3-3 0,0 3 4 16,0 0-3-16,-1 2-1 0,-2-2 1 15,2 2-4-15,0 6 5 0,-2 0-4 0,2-8 0 16,-3 8-2-16,4-6-4 0,-2-3-1 0,0 0 0 16,1 1-3-16,-3 0-3 0,4-3-4 0,-1-1-2 15,1-4-2-15,0 2 0 0,-3 0-2 0,6-4-3 0,-6 0-1 16,3-2-1-16,0-1-1 0,0-1 1 0,0 2 0 16,0-2-4-16,0-4 1 0,0 5-8 15,0-5-10-15,0 4-12 0,0-4-17 0,0 0-28 16,0 0-43-16,0 0-42 0,0 0-33 0,-5-11-33 0,4 6-169 15,-3-2-420-15,2 0 186 0</inkml:trace>
  <inkml:trace contextRef="#ctx0" brushRef="#br0" timeOffset="183020.213">17856 7241 124 0,'0'0'200'0,"0"0"-4"16,0 0-15-16,-4-1-18 0,4 1-13 0,0 0-18 15,0 0-11-15,0 0-12 0,0 0-9 0,0 0-4 16,13-4-5-16,-7 3-4 0,2-1-7 0,4-2-1 16,5-1-3-16,-4 2 0 0,6-1-5 0,0-3-3 15,7 1 6-15,1 1-11 0,-5-2-4 0,4-1-6 16,2 2-3-16,-2-2-4 0,-7 1-2 0,4 1-6 15,-4 2-3-15,-1-3-4 0,3 3-4 0,-5 0-1 16,-3 0-4-16,-1 2-1 0,0-1-3 0,-3 2 0 16,-1-2-2-16,0 2-7 0,-1 0 4 0,-2 1-2 15,-1-3 1-15,-4 3-4 0,8 0 1 0,-8 0-8 16,0 0-22-16,5-3-25 0,-4 1-35 0,-1 2-33 16,0 0-32-16,0 0-37 0,-3-9-46 0,0 6-119 15,3 3-376-15,-6-3 167 0</inkml:trace>
  <inkml:trace contextRef="#ctx0" brushRef="#br0" timeOffset="183412.201">18463 7139 105 0,'-1'-3'198'0,"1"3"-4"16,0 0-20-16,-3-4-16 0,3 4-14 15,0 0-19-15,0 0-13 0,0 0-8 0,0 0-12 16,0 0-11-16,0 0-9 0,0 0-5 0,0 0 4 16,0 0-2-16,0 0 1 0,4 17-4 0,-4-11-1 15,0 0-4-15,-1 0-3 0,2 1-4 0,-1 0 1 16,1-1-10-16,-1-1-2 0,2 2-1 0,-2-4-8 0,1 1-1 15,-1 0-3-15,0 0-6 0,0-4 3 0,1 5 1 16,-1-5-1-16,0 0-2 0,3 3-2 16,-3-3-2-16,0 0-2 0,0 0 3 0,0 0-7 0,0 0 3 15,0 0-4-15,5-12-2 0,-4 6-1 0,-1 4 5 16,0-5-4-16,0 2-4 0,0 0-9 0,-1-1-3 16,-1 1-18-16,1-1-20 0,-4 1-27 0,5 1-20 15,-2 0-30-15,0 1-33 0,0-3-25 0,2 6-169 16,-7-5-373-16,7 5 166 0</inkml:trace>
  <inkml:trace contextRef="#ctx0" brushRef="#br0" timeOffset="183901.562">18743 6916 187 0,'0'0'195'15,"-3"-5"-9"-15,2 1-12 0,1 4-17 0,0-5-15 16,0 5-12-16,0 0-16 0,0 0-9 0,-3-3-7 16,3 3-1-16,0 0-8 0,0 0 1 0,0 0-4 15,-2 15 3-15,-1-8-5 0,-1 1 0 0,3 3 1 16,-3-1-3-16,-2 7 1 0,0-2-1 0,2 3-4 15,0 2-2-15,1 3-5 0,-1 3-5 0,-1-7-4 16,3 1-7-16,-1 0 2 0,0-2-4 0,1 1-12 16,1 0-3-16,1-1-4 0,0 0-6 0,1 0-1 15,4-3-2-15,0-1 0 0,-1-2-5 0,-1-3 3 16,3-1-10-16,-1 1-1 0,0-3 2 0,2-2-1 16,-1 1-4-16,3-3-1 0,2-1-4 0,2-2 0 15,-1-1 2-15,4-2 0 0,-3-1-2 0,5-1-4 16,-4-3-1-16,0 1-3 0,-5-1 3 0,5 0 0 15,-1-3-6-15,-4 4 1 0,0-2 2 0,-4 2 1 0,-1-2 2 16,-3 2-1-16,4-2 5 0,-5 6-2 16,0-4 1-16,-1 0-3 0,0 3 9 0,-3-1-6 15,-1 3-1-15,-1-2-2 0,-1 1 1 0,-1 4-2 16,-3-2 2-16,-2 4-6 0,0-2-12 0,-6 2-18 0,-2 3-20 16,1 0-33-16,0 4-40 0,-7 1-38 15,4 1-46-15,-4 3-217 0,7-7-467 0,-1 5 207 16</inkml:trace>
  <inkml:trace contextRef="#ctx0" brushRef="#br0" timeOffset="187242.588">17640 8085 139 0,'0'0'165'0,"-1"-3"-9"15,1 3-14-15,-3-4-12 0,3 4-15 0,-1-7-9 16,1 3-14-16,0 4-11 0,4-6-8 0,-2 3-5 15,2-2-2-15,0 1-9 0,2 1-4 16,-2-1-10-16,2 1 5 0,0-1 0 0,1 1-5 0,1 0-1 16,-2 3 3-16,1 6 4 0,2-5 14 0,-2 4 7 15,2 3 10-15,-4 1 0 0,4 7 3 0,-1 0-4 16,-3 1-3-16,-1 1-3 0,-3 1-6 0,-2 1-4 16,-3 6-7-16,0-2-4 0,-5 2-3 0,3-2-6 15,-7-2-6-15,3-1-2 0,-3 2-3 0,-3-2-4 16,0 1-1-16,1-8-7 0,2-3-5 0,-3 3-4 15,1-4-3-15,0-3-4 0,-3-1-3 0,8-2 4 16,-3-4-6-16,0 0-5 0,2-3-2 0,2-1 0 16,-1-2-1-16,0-2 2 0,3-3-5 0,1-3 6 15,1-1 0-15,1 1-3 0,2-3 2 0,-1 2 3 16,5 1 0-16,-1 4 0 0,2-1-5 0,2 3 2 0,-2 0 6 16,4 2 6-16,-1 1 0 0,4 2 3 0,0 0-1 15,3 3 5-15,-2 0 1 0,2 4-1 16,6 2 2-16,-1-1-2 0,-1 2 0 0,2 3-1 15,5 2 0-15,-5-5-3 0,0 3 0 0,1-3-1 16,0 2 0-16,8 1 0 0,-10-3-1 0,-1 0-2 0,-2 1-4 16,-3-5-17-16,0-1-26 0,2-1-36 15,-1-1-37-15,-1-1-40 0,-1-2-38 0,1-2-31 16,-3-1-134-16,1-2-388 0,-2-1 172 0</inkml:trace>
  <inkml:trace contextRef="#ctx0" brushRef="#br0" timeOffset="187475.952">18073 8100 261 0,'0'0'253'0,"0"0"-11"0,0 0-24 16,0 0-10-16,0 0-8 0,0 0-10 0,2 12-11 16,-1-2-13-16,-2 0-14 0,2 2-11 0,1 4-14 15,-1 1-11-15,-1-3-13 0,2 3-12 0,2-1-6 16,-2 0 0-16,1 1-14 0,-1-5-10 0,1 4-6 15,-1-4-7-15,1-1-3 0,0 1-17 0,-2 0-28 16,0 0-26-16,0-2-34 0,2 1-30 0,-6-1-37 16,3-2-35-16,3-1-40 0,-3-2-42 0,0 0-125 15,0-3-400-15,1 3 177 0</inkml:trace>
  <inkml:trace contextRef="#ctx0" brushRef="#br0" timeOffset="187775.193">18304 8313 162 0,'0'0'227'16,"6"-2"-18"-16,-6 2-16 0,0 0-16 0,0 0-11 16,0 0-12-16,0 0-9 0,7 4-15 0,-7-4-12 15,4 5-12-15,-2-2-7 0,-2-3-10 0,6 4-10 16,-4-3-3-16,-2-1-9 0,0 0-7 0,5 2-6 15,-5-2-6-15,0 0-3 0,0 0-1 0,0 0-3 16,8-3 0-16,-8 3 0 0,3-5 0 0,-1 1 2 0,-2 4-2 16,5-7 2-16,-5 3 2 0,1 0-6 0,-1 0-1 15,0 4-2-15,0 0-2 0,-1-9-6 16,1 8-6-16,0 1-13 0,-5-4-14 0,5 4-26 16,-6-3-37-16,6 3-44 0,0 0-34 0,-13 3-46 0,9-2-214 15,-1 2-441-15,5-3 195 0</inkml:trace>
  <inkml:trace contextRef="#ctx0" brushRef="#br0" timeOffset="188317.887">18701 8092 200 0,'-4'-10'252'0,"-3"2"-8"0,2-1-11 0,3 1-17 16,-2 0-21-16,0 1-21 0,0 1-13 0,-1-2-15 15,1 5-13-15,0-2-9 0,3 0-4 0,-5 2-15 16,3-1-10-16,-1 3-7 0,4 1-12 0,-9 0-4 16,9 0-9-16,-15 7-7 0,6-1-5 0,0 1-8 15,-4 1-2-15,1 2-7 0,1-2 3 0,1 0-9 16,-1 2-2-16,3-2-6 0,-2 3 2 0,3-4-3 15,1 3-4-15,2 0 2 0,0-2-3 0,2 3-1 16,-1-3-1-16,3 4-1 0,0-5-5 0,0 2 1 16,7-2 2-16,-5 4-2 0,5-4 0 0,2 3-1 15,1-2 0-15,0 1-3 0,5-1-1 0,3 0 1 16,-1-1-1-16,2-1-1 0,-3 2 2 0,5 0 1 16,-2-2-1-16,3 1-2 0,-4 0-3 0,0 0 1 15,-1-2 3-15,-1 2-1 0,-6 0-1 0,2 1 1 16,-3-3-1-16,-3-1-2 0,-1-1-5 0,0 4 3 15,-2-2-3-15,-1 1-2 0,-2 2 0 0,-2-1-3 16,-1-1 5-16,-4 2 3 0,3 0-6 0,-3-3-1 0,0 2 3 16,-3 1 3-16,0-5 0 0,1 2-1 0,2-4 3 15,-2 2 2-15,0-1 7 0,1-2-5 16,-1 0 3-16,2-4 2 0,-1-1 1 0,0 2 0 16,1-4 1-16,2-3 0 0,5-3-1 0,2-4-4 0,3-7 9 15,8-2-8-15,5-3-6 0,0 0 4 16,16-12 0-16,7 2-7 0,0 1-16 0,3-1-37 15,0 0-53-15,0 0-75 0,0 3-82 0,-4 3-157 0,1 3-458 16,-13 6 203-16</inkml:trace>
  <inkml:trace contextRef="#ctx0" brushRef="#br0" timeOffset="191376.225">17715 9145 9 0,'0'-3'173'0,"2"-2"2"16,-2 5-6-16,-2-5-7 0,2 1-12 0,0 4-11 15,0-5-14-15,0 5-11 0,0-5-10 0,0 5-8 16,0 0-8-16,0 0-6 0,0 0-4 0,4-3-4 0,-4 3 2 15,0 0-4-15,0 0-4 0,0 0 10 16,0 0 9-16,1 10 3 0,-2 1 1 0,1 2 1 16,0 7-1-16,-2-1-6 0,0 6 2 0,2 1-3 0,-5 0-9 15,4 1-3-15,1 2-6 0,-1-11-13 0,2 7-1 16,-1-7-1-16,1-1-4 0,4-1-7 0,-5-5-4 16,2 0 0-16,-2-3-1 0,0-1 0 15,2-2-3-15,-2 2 1 0,0-4 3 0,1 1 0 0,-1-3-5 16,0-1 1-16,2 5 5 0,-2-5-2 0,0 0-4 15,0 0-3-15,0 0-3 0,0 0-5 0,7-11 4 16,-4 6-7-16,-2-1-4 0,1 3 4 0,0-4-2 16,-2 2-5-16,0 1 4 0,1 1-2 0,2-2-2 15,-3 3-4-15,0 2 1 0,0-6 3 0,0 6-2 16,0-5 1-16,0 5-3 0,0-4-2 0,0 4 1 16,0 0 6-16,0 0-5 0,0 0 1 0,5-2-7 15,-5 2 3-15,0 0 2 0,0 0-3 0,0 0 0 16,0 0 1-16,0 0 0 0,0 0-3 0,0-6 2 15,0 6-1-15,0 0-2 0,0 0 1 0,0 0 1 16,0 0 0-16,0 0 0 0,0 0-6 0,0 0 5 16,0 0-1-16,0 0-3 0,0 0 2 0,0 0 0 15,0 0 1-15,0 0-4 0,0 0 3 0,0 0-6 16,0 0 2-16,0 0 0 0,0 0 0 0,0 0 3 0,9 0 1 16,-9 0-4-16,0 0 1 0,10-1 2 0,-5 0 2 15,3 1-1-15,-3-2-1 0,3 2 0 0,-8 0 6 16,10 0-9-16,-1 0 2 0,-1 0 6 15,-2 0-6-15,3 0 2 0,2 2-4 0,0-1 2 0,0 3-1 16,-2 0-3-16,-1 0 9 0,0-2-8 0,-1 3 1 16,-2 0-2-16,4 1-14 0,-2-1 5 15,0 1 0-15,-2 4 4 0,-1-5 3 0,-1 6 0 0,-1-4 2 16,2 3 1-16,-4 0-2 0,0 0 4 0,-2-2 0 16,0 3 12-16,0-1-11 0,-1-1 1 15,-1 2 1-15,0-2-1 0,-1-3-2 0,-1 2 6 0,0 0-5 16,-2 0 3-16,-2 0 2 0,1-3-4 0,-3 4 5 15,0-3 2-15,1-3-6 0,0 5 4 0,-2-5-1 16,0 0-3-16,-1 1 0 0,-4-1 3 0,4-1-3 16,1-2-7-16,2 1-11 0,-1-1-13 0,0-3-24 15,0 0-21-15,3 1-21 0,1 0-30 0,-2-1-24 16,3-2-41-16,1-4-27 0,1 3-228 0,1-3-484 16,-2 0 215-16</inkml:trace>
  <inkml:trace contextRef="#ctx0" brushRef="#br0" timeOffset="191679.539">17746 9269 22 0,'2'-4'222'0,"1"3"-13"0,-2-2-11 15,-1 3-14-15,6-5-12 0,-3 1-7 0,4 1-8 16,-1-2-11-16,3 0-11 0,0 1-10 0,0-5-11 16,5 3-7-16,1-1-9 0,1-2-10 0,-5 3-12 15,2 0-3-15,2 0-10 0,-2 3-4 0,-3-4-6 16,-1 3-5-16,3 1-3 0,-3 0-8 0,1-3-3 0,-5 6-4 16,5-3-2-16,-5 0-5 0,3 2-6 15,-3 0 2-15,1-1-19 0,1-1-22 0,-1 1-33 16,-2 1-26-16,3-1-36 0,-1 0-37 0,0 2-30 15,-6 0-172-15,9-2-386 0,-5 1 172 0</inkml:trace>
  <inkml:trace contextRef="#ctx0" brushRef="#br0" timeOffset="192318.101">18252 9344 123 0,'0'0'197'0,"-2"-6"-8"0,2 1-14 15,-2-2-7-15,1 2-13 0,1-2-19 0,0-2-12 16,-1 1-8-16,2-3-10 0,-1 6-8 0,-1-7-11 16,1 4-3-16,0-2-1 0,-3 1-1 0,3 2 2 15,-4-2 1-15,4 3-4 0,-2 0 1 0,-1 1-5 16,-1 2-3-16,-1 0-7 0,0-1-9 0,1 3-3 15,4 1-4-15,-14 1-9 0,0 3 6 0,5 1-9 16,-5 0-6-16,3 2 0 0,0 0-5 0,-3 2 1 16,4-1-1-16,-4 4-5 0,4 0-4 0,1-2 2 15,4 0-6-15,-3 1-2 0,2 0 0 0,2-2-2 16,0-2-2-16,3 1-1 0,-1-1 0 0,1-1-2 16,1 0-3-16,0-1 2 0,3-2-2 0,-1 1 0 15,1-1-2-15,2 0 1 0,0-2 1 0,3-1-3 16,-1-2 4-16,4-3-5 0,0 3-3 0,-2-3 5 15,1 0-1-15,0-4 3 0,2 4-3 0,-3-2 1 16,1-3 0-16,-1 3-2 0,0-8 2 0,-1 7 1 16,-1 2-4-16,0 1 2 0,-2-3 0 0,-1 1 3 15,-3 2-3-15,3 0 0 0,0 2 0 0,-2-1 0 16,1 2 5-16,-2-1-1 0,-1 3-2 0,5-2 1 0,-5 2 0 16,0 0 0-16,0 0 1 0,0 0 1 0,0 0 1 15,4 7-1-15,-4 0 10 0,0-2-7 16,0 7 0-16,0 0-2 0,0 1 4 0,0 1 7 15,-1 1-6-15,1 4 1 0,-3-4 2 0,3 2 1 0,0-2-1 16,0 1 0-16,0 1 13 0,0-3-11 0,0 3-4 16,0-2 2-16,0-1-1 0,0-1 1 0,3-3-1 15,-2 1-5-15,-1 0 4 0,0-4-1 0,0 2 3 16,3-1-6-16,-3-2 1 0,0 1-2 0,1-1-2 16,0-2-2-16,-1 3 2 0,2-4-2 0,-2 2-3 15,0 0 5-15,0-1-4 0,0-1-5 0,0-3-12 16,-3 5-29-16,3-5-25 0,-1 6-31 15,-2-3-34-15,3-3-35 0,0 0-35 0,0 0-36 0,0 0-174 16,0 0-449-16,0 0 198 0</inkml:trace>
  <inkml:trace contextRef="#ctx0" brushRef="#br0" timeOffset="192653.349">18528 9388 20 0,'0'0'214'0,"0"0"-8"0,0 0-14 0,0 0-12 16,0 0-19-16,0 0-11 0,0 0-14 16,0 0-17-16,-9 9-11 0,9-9-9 0,0 4-12 0,0-4-11 15,3 5-4-15,-3-5-10 0,0 0-7 0,1 4-3 16,-1-4-3-16,0 0-11 0,3 4-2 0,-3-4 0 15,0 0-6-15,0 0-2 0,0 0-3 0,0 0 2 16,0 0 4-16,0 0 8 0,5-11 5 0,-5 11 2 16,-3-6-1-16,3 6 0 0,-2-4 0 0,-2 0-2 15,1 2-7-15,1-3-2 0,2 5-2 0,-8-1-6 16,3 0-2-16,-2-1-14 0,7 2-12 0,-11 4-20 16,4-1-30-16,1-1-34 0,-1 1-25 0,3 0-43 15,-3-2-28-15,2 4-177 0,4-2-388 0,-3 1 172 16</inkml:trace>
  <inkml:trace contextRef="#ctx0" brushRef="#br0" timeOffset="193113.485">18752 9171 194 0,'-2'-6'226'0,"1"1"-8"0,1-1-12 0,0 4-17 15,0 2-21-15,-1-7-16 0,1 7-14 0,1-3-16 16,-1 3-12-16,1-4-14 0,-1 4-3 0,0 0-10 16,4 11-10-16,-3-7-4 0,2 5-2 0,-2 3-1 15,1-3 1-15,-1 6-1 0,-1 2 0 0,0 0-1 16,-1 0-3-16,-2 3 2 0,-1-1-3 0,-1 7-1 15,2-7 5-15,-1 4-12 0,-3 2-2 0,6-7-2 16,-3 1-7-16,-3 0-6 0,4-1-6 0,0-1-2 16,3 0 0-16,-4-2-4 0,3-2-2 0,2-4-1 15,-2 0-2-15,0 0-2 0,1-2 0 0,2 1 0 16,1-3-4-16,-3-1-1 0,1 1-1 16,0-2 0-16,3-1-2 0,-1 2 2 0,2-3-5 0,1 1 5 15,1-2-5-15,0 0 1 0,4 0 3 0,-2-2-9 16,3 1 1-16,-3-3 9 0,4 2-10 0,1-4-3 15,-4 2-7-15,7 2-13 0,-3-3-14 0,1 1-13 16,-3-2-12-16,6 1-15 0,-7 1-23 0,2-1-13 16,-3 2-12-16,1-1-17 0,-1 1-14 0,-3-2-19 15,4 0-1-15,-6 3-2 0,0-2-14 0,0 1-113 16,-3 0-328-16,2 0 145 0</inkml:trace>
  <inkml:trace contextRef="#ctx0" brushRef="#br0" timeOffset="193416.843">18939 9399 201 0,'0'0'228'0,"-3"-2"2"0,3 2-6 16,-3-4-11-16,3 4-14 0,0 0-14 0,-1-4-17 16,1 4-9-16,0 0-19 0,0 0-12 0,0 0-7 15,0 0 2-15,0 0 6 0,0 10-1 0,0-3-4 0,0 1 3 16,0 1-1-16,0 3 2 0,0 2-5 15,0 3 2-15,-2 0 3 0,2 3-15 0,0-2-3 0,-2 1-3 16,0 1-9-16,2 1-8 0,0-2-5 16,2 6-10-16,-4-6-4 0,0 2-7 0,2-5 10 0,-1 2-19 15,-2-2-8-15,2 1 0 0,-1 1-10 0,0-6-11 16,2 0-1-16,-1 0 0 0,0 0-10 0,-2-6-10 16,3 1-26-16,-1 0-29 0,1-2-30 0,0 0-35 15,-3 0-36-15,3-1-39 0,-1-1-56 0,1-3-49 16,-7 4-285-16,4-1-628 0,3-3 278 0</inkml:trace>
  <inkml:trace contextRef="#ctx0" brushRef="#br0" timeOffset="195425.317">17460 10222 46 0,'-5'-6'169'15,"0"2"10"-15,-1-1-19 0,-1 3-5 0,3-3-11 16,0 0-9-16,0 3-12 0,0-3-9 0,3-1-10 16,0 2-13-16,-2-1-8 0,2 0-9 0,2 1-8 15,1-3-6-15,0 2-9 0,1 0-1 0,2-2-3 16,-1 4-6-16,2-2-5 0,0 2-7 0,2-1 1 16,-1 1-10-16,2 3 1 0,-1 0-4 0,1 3 1 15,0 1 4-15,1 2 12 0,-2-1 9 0,1 4 10 16,-4 2 7-16,4 5 1 0,-4 1 2 0,-1 0-5 15,-3 2 0-15,-1 8-7 0,-1-6-3 0,-3 2-1 16,-1 3-4-16,-5-1-5 0,1-2-1 0,1-4-3 16,-7 2-4-16,3-3-1 0,-1-3-4 0,1 2 0 15,-1-5-2-15,-2 2-5 0,-1-4-3 0,5-3 0 16,-4 1-4-16,3-4-6 0,1 1-1 0,-1-3-6 16,1-1-3-16,0-1-6 0,2-1-3 0,3-1 0 15,1-3-5-15,-4-2-1 0,3 0-3 0,2-5 3 16,0 0 4-16,4 0-4 0,-2 0 4 0,2 1 3 15,2 0 0-15,-1 3 2 0,4-1 1 0,-1 3 1 16,0 1 3-16,1 1 0 0,3 0 11 0,-2 4-4 16,3 0 4-16,0 0 0 0,4 4 1 0,-3 1-2 0,2-1 1 15,3 6-2-15,-1 0 2 0,3 2-2 0,-3-1 0 16,0-2-1-16,0 1 2 0,1 0-2 0,-3-4-2 16,-1-1 0-16,3 2-11 0,-1-2-17 15,-3-2-20-15,0-1-26 0,-1 0-21 0,4-4-40 0,-4 0-18 16,3-1-28-16,-2-1-26 0,-3 1-108 0,1-4-341 15,-1-1 152-15</inkml:trace>
  <inkml:trace contextRef="#ctx0" brushRef="#br0" timeOffset="195730.501">17717 10203 50 0,'2'-3'196'0,"-2"3"-13"16,0 0-9-16,0 0-6 0,0 0-7 0,0 12-5 0,-4-5-5 15,4 2-11-15,-6 2-5 0,5 1-7 0,-1 0-7 16,-1 4-6-16,0 2-10 0,3-1-2 0,-3-1-5 16,1-1-5-16,-1 1-4 0,1-3-5 0,4 3-6 15,-4-1-2-15,0-2-6 0,4-2-7 0,-4-2 0 16,6 2-4-16,-4-1-4 0,3-2-5 0,-3 1-2 16,1 0-4-16,3-4-7 0,-3 3-1 0,3-3-3 15,-1-1-4-15,-1 3-5 0,5-2 1 0,0-2-7 16,-2 2-3-16,7-1 0 0,-2-2-1 0,0 0-3 15,3-1-5-15,-3-1-3 0,2 0-18 0,2 0-21 16,-4-1-21-16,2 0-26 0,-1-2-20 0,-3 1-28 16,2-1-20-16,-2 1-13 0,-2-3-14 0,0 2-14 15,-2-2-19-15,0 4-123 0,-1-4-362 0,-2 1 161 16</inkml:trace>
  <inkml:trace contextRef="#ctx0" brushRef="#br0" timeOffset="195938.092">17891 10391 170 0,'0'0'218'0,"0"0"-3"0,-2-2-8 0,2 2-6 16,0 0-17-16,0 0-12 0,0 0-10 0,0 0-4 15,0 0-7-15,0 0-7 0,-6 16-3 0,3-7-10 0,1 4-6 16,-4 0-2-16,4-1-13 0,1 4-11 16,-1 1 3-16,0 0-22 0,-2 0-6 0,3-1-8 0,-2 4-4 15,1-4-10-15,0-5-15 0,0 7-16 16,1-1-38-16,-3-3-39 0,1-2-38 0,-1-2-41 0,3 2-33 15,0-5-44-15,1 0-209 0,-4 0-456 0,4-1 203 16</inkml:trace>
  <inkml:trace contextRef="#ctx0" brushRef="#br0" timeOffset="196268.013">18044 10462 122 0,'1'-2'235'0,"-1"2"-17"0,0 0-13 16,0 0-8-16,0 0-12 0,0 0-17 0,-1 12-13 15,1-8-13-15,0 3-14 0,0-1-12 0,1-1-16 16,-1 2-5-16,1-3-13 0,-1 1-8 0,3-1-8 16,-2 1-6-16,2-2-6 0,-3-1-7 0,1 2-7 15,1-1-3-15,-2-3-2 0,2 4-4 0,-2-4-3 16,0 0-1-16,0 0-3 0,0 0-3 0,9-9 2 15,-8 5-5-15,2 0-1 0,-2-2-1 0,0 1 12 16,1 0-4-16,-2 0 4 0,0 1 8 0,0 1-2 16,0 3 6-16,-3-9-9 0,0 6-2 0,1 1-6 15,-1-1-5-15,3 3-9 0,-8-2-19 0,8 2-22 16,0 0-20-16,-15 5-28 0,10-3-33 0,3 0-33 16,2-2-40-16,-8 5-32 0,4-2-154 0,0-1-402 15,4 1 177-15</inkml:trace>
  <inkml:trace contextRef="#ctx0" brushRef="#br0" timeOffset="196890.96">18359 10224 142 0,'2'-2'226'0,"-2"-5"-12"16,0 2-10-16,0 2-16 0,0 3-18 15,2-5-16-15,-2 5-14 0,0-5-11 0,0 5-18 16,0 0-12-16,0 0-6 0,0-4 0 0,0 4-6 0,0 0 0 16,0-3 0-16,0 3-1 0,0 0 1 15,0 0-4-15,0 0-3 0,0 0-7 0,0 0-4 0,0 0-6 16,0 0-4-16,0 0-3 0,-2 12-8 0,2-12-3 15,0 0-3-15,0 0-5 0,0 0 0 0,0 0-1 16,0 0-6-16,0 0-1 0,0 0-4 0,0 0 1 16,0 0-6-16,0 0-2 0,0 0 0 0,0 0 2 15,0 0-5-15,0 0-5 0,0 0 4 0,11-12-5 16,-9 8-2-16,0 0-1 0,1-2 4 0,0 3-4 16,1-1 0-16,0 1-3 0,-3-2 4 0,1 1 0 15,0 1-3-15,-2 3-2 0,1-4 1 0,-1 4 0 16,3-3-3-16,-3 3 1 0,0 0 1 0,0 0 2 15,0 0 9-15,5 9 1 0,-1-4 3 0,-4 7-1 16,0 0 0-16,0 6-1 0,0 1 2 0,-4 0-5 16,3 8-2-16,-3-1 5 0,0-1-3 0,0 1 1 15,3-6-5-15,-3-1 6 0,-3-3-4 0,4 2 2 16,-1-1-3-16,-2-2 0 0,3-3-4 0,3 2 2 16,-2-6-4-16,0-2 4 0,0-1-2 0,0 2-1 15,2-2-3-15,0-1 3 0,3 1-3 0,-2 1-1 16,3-4 1-16,1 1 4 0,-1-2-5 0,3 2 3 15,1-3-6-15,4 0 2 0,-2 0-1 0,4-2-1 16,-1 1-1-16,6 0-7 0,-3-2-11 0,0 3-9 16,-3-2-10-16,6-1-7 0,-5-1-12 0,-4 3-13 15,8-3-17-15,-6 1-10 0,-1 3-14 0,1-2-10 0,-2-2-19 16,-5 0-20-16,4 2-15 0,-4 0-5 0,1-3-13 16,1 2-8-16,-3-1-115 0,-2 1-347 0,-2 1 154 15</inkml:trace>
  <inkml:trace contextRef="#ctx0" brushRef="#br0" timeOffset="197099.857">18588 10377 133 0,'-5'-3'187'0,"5"3"0"16,-4-2 7-16,4 2-6 0,-4-3-6 0,4 3-9 0,0 0-11 16,0 0-6-16,-6 7-9 0,3-4-4 0,3-3-7 15,-2 11-7-15,-1-5-5 0,2 5 0 16,-1 0-6-16,0 0-8 0,-2 7-3 0,3-1-10 15,0 0-6-15,-3 3-12 0,4-2-5 0,0 11-10 0,-1-2-3 16,-1-2-23-16,0 1-24 0,0 1-35 0,0 1-45 16,-2 1-61-16,-1-4-51 0,3 2-64 0,-2 1-189 15,0-1-467-15,3-8 207 0</inkml:trace>
  <inkml:trace contextRef="#ctx0" brushRef="#br0" timeOffset="198818.66">17418 11123 174 0,'0'0'203'0,"1"-5"-4"0,0 1-10 16,0 0-3-16,-1 4-10 0,2-5-9 0,-1 2-9 16,-1 3-12-16,0-4-10 0,0 4-4 0,0 0-11 15,3-2-7-15,-3 2-9 0,1-6-11 0,-1 6-6 16,0 0-3-16,0 0-9 0,0 0-2 0,0 0-3 0,0 0-3 16,0 0-9-16,0 0-3 0,0 0 0 0,0 0 13 15,5 12 9-15,-4-4 0 0,-1 4 2 16,2 2 0-16,-1 5 10 0,0-2-4 0,1 8-4 15,-2-5-1-15,2 9-2 0,-2-6-14 0,0 5 1 0,1-10-2 16,-1 8-8-16,0-7-5 0,1 0-4 0,-1-2-14 16,3 0 5-16,-2-4-1 0,1 3-1 0,0-1-7 15,-2-3-6-15,1-2 20 0,1-3-22 16,-1 0 1-16,2 1 5 0,-3-4-8 0,0 2-2 16,0-3 1-16,0 1 0 0,0-4 2 0,1 5-9 15,-1 1 0-15,0-6 3 0,0 0 3 0,1 4-10 0,-1-4-1 16,0 0-20-16,0 0-42 0,0 0-43 15,0 0-53-15,-8-15-56 0,3 14-53 0,3-4-57 0,-6 0-256 16,2 2-623-16,-1 2 276 0</inkml:trace>
  <inkml:trace contextRef="#ctx0" brushRef="#br0" timeOffset="211494.107">17719 12034 26 0,'0'0'152'0,"-2"-5"-15"0,2 5 1 0,0-4-6 16,0 4-6-16,0 0-3 0,0-4-6 0,0 4-5 15,0 0 0-15,0 0-1 0,0 0 2 0,0 0-8 16,0 0-1-16,0 0-1 0,0 0 4 0,-7 9-1 16,3 0 0-16,-1 0 0 0,-1 7-6 0,1 2 1 15,-2 4-4-15,-3 3-5 0,2 1 0 0,1 1-5 0,2 2-3 16,-3-2-10-16,2 0-4 0,2-3-3 16,1-3-10-16,2-2-1 0,-2 0-2 0,2 1-8 15,1-2-7-15,1-1 1 0,1-3-6 0,3 2-4 16,-4-6-6-16,4 2-2 0,0-4-3 0,-1 0 0 15,2-3-2-15,0 1-2 0,0-1-3 0,-1-1 7 16,5-3-14-16,-5-1 2 0,4 0-1 0,0-1-3 16,4-3 1-16,-4 1-1 0,0-4 2 0,2 2-2 15,-1-4-4-15,0 1 0 0,-3-1-6 0,1 1-1 0,-3-1 2 16,3-3 1-16,-4 3-2 0,-3-2 1 0,4 0 0 16,-4 1 1-16,-1 0 3 0,-2 0 5 15,-2 1 0-15,3 3 9 0,-2-1 4 0,1-1 7 16,-5 4-1-16,2 0 18 0,-3-4-16 0,2 6-3 0,-5 2-3 15,0-3 0-15,-3 3-1 0,0 0-4 0,1 3 0 16,1-1-2-16,-2 3-8 0,1-2-17 0,1 1-19 16,-4 1-25-16,4 3-29 0,1-2-18 0,2 1-30 15,1 3-32-15,-1-3-18 0,4-1-32 0,1 1-34 16,-1 2-164-16,5-2-451 0,-1-1 200 0</inkml:trace>
  <inkml:trace contextRef="#ctx0" brushRef="#br0" timeOffset="211744.585">18044 12289 15 0,'0'0'283'0,"5"-3"-10"16,-5 3-7-16,1-3-6 0,-1 3-16 0,4-3-15 15,-4 3-14-15,2-4-14 0,-2 4-22 0,0 0-15 16,0 0-13-16,2-3-21 0,-2 3-8 0,0 0-16 16,0 0-22-16,0 0-27 0,0 0-30 0,0 0-39 15,0 0-48-15,0 0-67 0,0 0-62 0,0 0-63 16,0 0-143-16,0 0-427 0,0 0 189 0</inkml:trace>
  <inkml:trace contextRef="#ctx0" brushRef="#br0" timeOffset="212272.634">18197 12204 123 0,'-1'-6'158'0,"1"2"-6"0,0 1-20 16,0-3 8-16,1 2-18 0,-2-2-3 0,1 6-9 15,1-4 2-15,3 0-6 0,-3-1-3 0,-1 5-5 16,0-4 3-16,0 4-4 0,0-4-2 0,0 4-5 16,1-4 0-16,-1 4-1 0,0 0-1 0,3-4 0 15,-3 4-6-15,0 0-4 0,0 0-3 0,0 0-9 16,0 0-4-16,0 0 3 0,-4 14 2 0,-1-3 3 0,5-1-5 15,-4 6-2-15,0 2-1 0,2 2-2 16,-5 2-1-16,4 3 2 0,0 1-3 0,-1 0-3 16,-1-1-5-16,3 1-8 0,0-8-4 0,2 1-3 15,0 0-5-15,0 0-1 0,2-3-5 0,0 2 1 0,3-1-7 16,0-1 1-16,-1-5-5 0,0-1-4 0,1-1 2 16,-1-1-1-16,5-1-4 0,-3-3-2 0,1 0 4 15,4-2-2-15,1-1-6 0,-2-1 1 0,3-2 0 16,-2-1-4-16,5-5 5 0,-5 2 2 0,-1-1-5 15,-1-2 0-15,1 1-3 0,-2-2-4 0,0-4-3 16,-2 3 6-16,-1 0-2 0,-1 2 13 0,1-4-7 16,-5 4 1-16,0 1 1 0,-2-1-3 15,-1 2 2-15,-1 1-5 0,-5-1-10 0,2 1 0 0,-4 2-10 16,-3 2-16-16,-2-4-10 0,-5 5-29 0,1-2-33 16,-8 3-34-16,1 3-54 0,3-2-49 0,-6 1-203 15,1 2-487-15,2-1 215 0</inkml:trace>
  <inkml:trace contextRef="#ctx0" brushRef="#br0" timeOffset="213013.74">17333 11988 84 0,'3'-2'155'0,"-3"2"0"0,1-5-9 0,-1 5 3 0,0 0-2 15,0-5-4-15,0 5-3 0,0 0-9 16,3-3-3-16,-3 3-4 0,0 0-5 0,0 0 3 16,0 0 4-16,0 13 2 0,-3-8 0 0,3 9-7 15,-4 3 3-15,0 2-5 0,2 8-9 0,-6 2-1 0,3 0-3 16,0 5-5-16,1-2-3 0,-5 1-3 0,7-4-2 16,0 3-6-16,-4-3-9 0,6-2-1 0,0 2-4 15,-2-3-6-15,2-1-1 0,0-6-3 16,2 2-3-16,-2-3-11 0,0 0-3 0,4-3-5 0,-2-3-7 15,-2-1 4-15,4 0 5 0,-4-3-17 0,0 1-7 16,4-4 4-16,-3 1-6 0,-2-1-7 0,2-2-1 16,1 2 0-16,0-2 17 0,-2-3-20 0,-2 7 4 15,2-7-5-15,2 2-4 0,-2-2-11 0,0 0-21 16,0 0-41-16,0 0-46 0,0 0-67 0,0 0-70 16,0 0-62-16,-9-13-216 0,9 7-578 0,0-3 257 15</inkml:trace>
  <inkml:trace contextRef="#ctx0" brushRef="#br0" timeOffset="-212688.754">18026 12227 8 0,'0'0'68'0,"0"0"-1"15,0 0 0-15,0 0-11 0,0 0-2 0,0 0 6 16,0 0-3-16,1-5-9 0,-1 5 7 0,0 0-8 16,0 0-1-16,0 0-1 0,0-6 5 0,0 6-3 15,0 0-7-15,0-5 3 0,0 5 2 16,-4-3-2-16,4 3-2 0,0-4 1 0,0 4 0 0,0 0-4 15,-5-3 0-15,5 3 8 0,0 0-10 0,0 0 3 16,-5-3-6-16,5 3-7 0,0 0 0 0,-5-1 3 16,5 1-9-16,0 0-3 0,0 0-2 0,0 0 0 15,-9 4 0-15,8-1 2 0,1-3-6 0,-4 2-2 16,4-2 0-16,-4 4-1 0,4-4 1 0,-3 3 1 16,3-3-1-16,0 5-7 0,0-5 4 0,0 0-1 15,0 0-3-15,4 3 3 0,-4-3 0 0,3 2-2 0,-3-2-3 16,0 0 0-16,0 0 1 0,10 0 9 15,-10 0-5-15,8-1-3 0,-8 1-1 0,9-4 2 16,-7 4 1-16,-2 0-5 0,9-4 4 0,-5 3-4 16,-1-2-1-16,1 1 1 0,-1-2-1 0,-3 4 6 0,7-3 1 15,-5 0-1-15,-2 3 0 0,3-1 3 16,-1-2 2-16,-2 3-2 0,0 0 7 0,4-2 3 16,-4 2-5-16,0 0 4 0,2-3-2 0,-2 3 0 15,0 0-4-15,0 0-3 0,0 0-10 0,0 0-11 16,0 0-20-16,0 0-31 0,-12 8-34 0,7-7-48 15,-1 5-83-15,-1-2-249 0,3 1 110 0</inkml:trace>
  <inkml:trace contextRef="#ctx0" brushRef="#br0" timeOffset="-202380.484">17811 13340 5 0,'0'0'124'0,"0"0"-8"0,0 0-4 0,0 0-3 16,0 0-7-16,0 0-6 0,0 0-3 0,0 0-6 16,0 0-7-16,0 0-3 0,0 0-9 0,0 0-8 15,-14-9-4-15,14 9 3 0,0-5-1 0,0 5 1 16,0-4-3-16,0 4-6 0,0-8 5 0,-2 3 0 15,-1 1-6-15,-1-3 5 0,-1 4-3 0,1-3-2 16,-1 0-2-16,-1 3-9 0,-2-4 2 0,-1 2 1 16,-1 0-1-16,1 2-5 0,-4 1-4 0,-1-2 3 15,1 4-5-15,-2 0 0 0,-2 0-1 0,-2 1 1 0,4 4-2 16,-3-2-3-16,5 0 4 0,-6 3-2 16,5 0-2-16,-4 0-6 0,9 2 4 0,-4-2-2 15,4 3-3-15,0-1 1 0,3 1-4 0,-2-2-6 16,2 2 3-16,3-3-2 0,2 2-5 0,-1-1 4 15,0-1-2-15,4 2-2 0,-2-4-2 0,2 1 0 16,1 0 0-16,3 0-2 0,-3-2 0 0,3 1 2 16,4-4-1-16,-5 3-2 0,7-3 4 0,-2-3-6 15,3 3 7-15,-3-2-3 0,4-2 0 0,-1-2-2 0,0 1-1 16,-3 0 7-16,5-2-4 0,-4 1-1 0,-1-2 4 16,1 3 0-16,-2-4-2 0,-1 3-1 0,3-3 2 15,-4 2-1-15,0-1 1 0,1 1-2 0,-3-2 4 16,2 6 0-16,-4-3 6 0,3 0-1 15,-4 3 3-15,3 0 3 0,-3 1 1 0,-2 2 2 0,3-7-3 16,0 5-2-16,-3 2 2 0,5-3-1 0,-5 3-4 16,0 0 3-16,0 0 3 0,5 8 2 15,-5-2 2-15,1 2 1 0,3 5-2 0,-4 1-1 16,2 3 1-16,-4 4-1 0,6 4-3 0,-4-5 1 0,1 6-3 16,3-5 2-16,-4-2-4 0,0-1 5 0,0 1-1 15,0-2-4-15,0 0 1 0,0-3-1 16,0 2 0-16,3-5-4 0,-2 0 0 0,0 0 1 15,-1-5-6-15,4 2 3 0,-3 0-1 0,-1-1-3 0,3-2 1 16,-2 1-11-16,-1-1-18 0,3-2-14 0,-3 0-27 16,0-3-22-16,1 7-20 0,-1-5-31 0,0-2-3 15,0 0-16-15,0 0-25 0,0 0-25 0,14-7-107 16,-10 3-341-16,5-1 150 0</inkml:trace>
  <inkml:trace contextRef="#ctx0" brushRef="#br0" timeOffset="-202111.903">18079 13447 6 0,'0'0'182'0,"0"0"-11"16,0 0-2-16,0 0-14 0,0 0-11 0,0 0-8 16,0 0-3-16,0 0-13 0,-6 12-7 0,5-9-9 15,-2 2-10-15,2-1-5 0,-1 1-10 0,0-2-9 16,2 1-2-16,-1 1-10 0,1-5-7 0,-1 6-1 15,1-6-7-15,0 4-3 0,0-4-7 0,-2 3-2 16,2-3-4-16,0 0 2 0,0 0-3 0,0 6-4 16,0-6-2-16,0 0 1 0,0 0-5 0,0 0-4 15,0 0-13-15,0 0-16 0,0 0-19 0,-6-13-21 16,6 9-25-16,-4-2-30 0,4 1-29 0,0-1-22 16,-1 0-122-16,1 0-307 0,0 0 137 0</inkml:trace>
  <inkml:trace contextRef="#ctx0" brushRef="#br0" timeOffset="-201746.919">18295 13258 127 0,'4'-3'186'15,"-4"3"-13"-15,0 0-7 0,0 0-4 0,3 6-7 16,-3-6-4-16,-1 10-2 0,-1-3-12 0,0 0-13 15,-1 5-7-15,1 0-6 0,-2 2-8 0,0 2-8 16,1 2-4-16,0 0-10 0,-1-1-5 0,0 1-3 16,1-1-5-16,1 0-7 0,-1 0-7 0,-2-2-3 15,3 0 2-15,-1-1-11 0,3-1-2 0,-1-1-6 16,1 0-5-16,0 0 7 0,1-3-5 0,-1-1-6 0,3 1-1 16,-2-4-6-16,0 3-1 0,3-1-1 0,-2-6-4 15,0 7 0-15,3-5 0 0,-3 2 0 16,4 0-2-16,-1-3 5 0,2 1-8 0,0-1-1 15,0-2-1-15,4 2 4 0,0-1-5 0,1-2 0 16,-1-1-1-16,3 0-3 0,-1-1 0 0,1 1 1 0,-4-3-13 16,8 2-22-16,-5 0-16 0,-2-1-26 15,1-2-18-15,0 2-19 0,0 0-21 0,-3-4-19 16,1 3-13-16,-1-2-26 0,-2 2-136 0,-1-1-354 16,-2-1 156-16</inkml:trace>
  <inkml:trace contextRef="#ctx0" brushRef="#br0" timeOffset="-201470.658">18463 13440 108 0,'-4'-1'169'0,"0"-3"10"0,4 4 8 15,-5-2 1-15,5 2 2 0,0 0-2 0,0 0-9 16,-8-3-9-16,8 3-12 0,0 0-13 0,0 0-15 16,0 0-2-16,0 0-6 0,-7 10 2 15,4-3-9-15,2-2 1 0,-3 8-4 0,4-1-2 0,-4 5 3 16,0 0-4-16,3 1 8 0,0 2-8 0,-2 4-5 15,2 3 0-15,1-8-9 0,-5 8 10 0,5-7-16 16,0-2-5-16,5 10-2 0,-4-2-7 0,-1-5-11 16,0-3-7-16,0 1 0 0,0 0-9 0,3 0-2 15,-2-2-3-15,-1-2-9 0,0-1-13 0,0-2-20 16,0-2-33-16,0 4-27 0,0-4-30 0,0-2-34 16,-1 1-37-16,-2-1-40 0,6-1-45 0,-6-2-41 15,3 2-245-15,0-2-574 0,-1-1 255 16</inkml:trace>
  <inkml:trace contextRef="#ctx0" brushRef="#br0" timeOffset="-199317.652">17384 14368 125 0,'-2'-4'134'0,"2"4"-1"0,-4-2-10 15,4 2-8-15,0 0-11 0,0-7-10 0,0 7-5 16,0-5-11-16,0 2-12 0,5 1 1 15,0-3 1-15,-1 0-6 0,5 0-3 0,-4 0 0 16,8-2 1-16,-3 3-7 0,4-1 0 0,-4 0-6 16,3 2-8-16,1-1 2 0,-4 2-8 0,3 1-2 0,0-1-2 15,-4 4-2-15,1-1 0 0,-5 0-4 0,0 2-1 16,3-2 3-16,-3 3 0 0,0 0 5 0,-2 2 1 16,-3-2 7-16,1 6-8 0,-5-4-6 0,-1 5 0 15,0-1-2-15,-4 1-3 0,0-1-3 0,-4 3-5 16,3 0 6-16,1-4-3 0,-1-1-3 0,1 0-1 15,0-1-3-15,2-2-1 0,3-2-1 0,-1 1-7 16,1 1-1-16,2-2-6 0,0 0 3 0,1 1-2 16,1-4-2-16,1 5 4 0,-1-5 1 0,6 4 2 15,-2-1-1-15,1-2-4 0,3 1 8 0,2 0-6 16,-1-1 0-16,2 3 3 0,2-2-2 0,0 3 0 16,0-3 5-16,-2 1 1 0,3 2-4 0,-2-1-1 15,6 4 3-15,-3-4-1 0,-3 2 0 0,-2 1 1 16,-4 0 0-16,1-3 2 0,-2 2-2 15,0 0 2-15,-1 0 2 0,-2 3-5 0,1-3 7 0,-1-1 0 16,-2 3-2-16,-2-3 0 0,0 1 3 0,-4 4-3 16,1-3 1-16,-4 0-1 0,-1 0-1 0,0 1 0 15,-1-1 1-15,0 0 0 0,-4 0 0 0,3-2 0 16,-1-1 0-16,-5-1-1 0,5 0 1 0,0 0-1 16,-3-2 1-16,-3 2 0 0,6-3-2 0,1 0 2 15,-1 0-1-15,0 0-10 0,3-3-18 0,1 2-22 16,0 0-31-16,4-1-43 0,1-2-29 0,-1 2-143 15,0-2-318-15,3-1 141 0</inkml:trace>
  <inkml:trace contextRef="#ctx0" brushRef="#br0" timeOffset="-198922.605">17881 14318 143 0,'-9'0'186'0,"-1"5"3"16,0 0-11-16,2 0-7 0,-3-3-15 0,3 5-11 15,2-2-14-15,-3-1-14 0,0 3-10 0,3-1-11 16,2-1-7-16,1 0-11 0,-2 5-9 0,1-3-4 16,4 2-12-16,-4-2-1 0,7 1-7 0,-3-3-6 15,1 5-6-15,3-1 1 0,0-1-9 0,1 2-2 16,0-3 2-16,5 3-7 0,-1-1 1 0,-1 0-4 15,1-4-3-15,4 2-1 0,-2 1-1 0,1-2 0 16,-2-1 2-16,2 1-1 0,-1 1-2 0,-1 0-1 16,0-2-3-16,-3 0 2 0,0 0-3 0,-1 1 0 15,0-1 2-15,-3-1 2 0,0 1-2 0,1 0 5 16,-3 1 1-16,-1-3 2 0,0 2 0 0,-1 0-2 16,-3 1 1-16,1 0-2 0,-3-1 6 15,-1 0-11-15,-2 1-2 0,1 2-6 0,-3-1-14 16,-1-2-13-16,-6 2-16 0,-1-2-22 0,1-3-15 0,-1 1-23 15,5-3-16-15,-1 0-18 0,-1-3-14 0,-3 1-17 16,1-2-99-16,5-2-290 0,-1-1 129 0</inkml:trace>
  <inkml:trace contextRef="#ctx0" brushRef="#br0" timeOffset="-198735.108">17811 14364 59 0,'16'-13'159'0,"-5"5"3"0,3-2-8 15,1 0-14-15,1-1-6 0,2 3-13 0,-3-1-13 16,-2 1-9-16,2 1-9 0,-1 2-11 0,-4 2-11 16,3 0-7-16,0 1-3 0,-3-2-6 0,3 3-8 15,-7 1-9-15,3 1-21 0,0 1-27 0,0 2-25 16,0-3-28-16,-2 4-26 0,2 2-21 0,-2 2-16 16,-2 1-69-16,-1 0-214 0,0 3 95 0</inkml:trace>
  <inkml:trace contextRef="#ctx0" brushRef="#br0" timeOffset="-198426.276">18223 14569 129 0,'0'0'200'15,"-3"-6"-1"-15,3 6-9 0,-1-6-14 0,1 6-9 16,-3-2-22-16,3 2-15 0,0 0-11 0,0 0-10 15,0 0-5-15,0 0-15 0,0 0-6 0,-13 9-9 16,12-5-10-16,1-4-5 0,-1 2-7 0,1-2-4 16,-4 3-7-16,4-3-6 0,0 7-2 0,0-7-4 15,0 0-1-15,5 4-6 0,-4-1 1 0,-1-3-6 16,0 0 0-16,0 0 0 0,0 0-2 0,12-5-3 16,-12 5 3-16,5-7-1 0,-5 4-3 0,3 1-1 15,-3 2 0-15,1-7-4 0,-2 2-2 16,1 5-17-16,-3-6-18 0,-1 2-17 0,3 1-28 0,1 3-25 15,-5-5-27-15,1 3-32 0,4 2-28 0,-9-2-105 16,4 1-315-16,5 1 140 0</inkml:trace>
  <inkml:trace contextRef="#ctx0" brushRef="#br0" timeOffset="-198049.058">18436 14320 42 0,'0'0'222'0,"0"-4"-12"16,0 4-11-16,0 0-14 0,0 0-17 0,0 0-12 15,0 0-7-15,0 0-11 0,-1 17-10 0,-2-8-7 16,-1 3-12-16,3 0-7 0,-3-2-10 0,3 2-8 16,-3 1-4-16,0 3-11 0,-2 1-2 0,3-5-9 15,2 0-1-15,1 4 1 0,-4 0-4 16,3-6-5-16,1 2-11 0,-4 1 0 0,4-2-2 15,0-1-3-15,0 1-5 0,0 1-2 0,0-8-3 0,0 4 1 16,1-2-1-16,2 1-5 0,1-1 0 0,-3-2-3 16,0 3 1-16,7-2-4 0,-4-1-1 0,1 0-1 15,1 0-2-15,2-2 2 0,2 1-1 0,-1 0-6 16,3-2 2-16,-1-2 1 0,-1 1-3 0,6-2 1 16,-3 1-4-16,4 1-4 0,-4-3 6 0,6 3-15 15,-2 0-22-15,2-2-16 0,-1-3-21 0,-4 2-17 16,-1 2-11-16,1 0-18 0,-4-1-15 0,4-1-12 15,-4 2-12-15,-1-4 2 0,-2 2-6 0,-1-1-3 16,-1 0-107-16,0 0-291 0,-2-1 129 0</inkml:trace>
  <inkml:trace contextRef="#ctx0" brushRef="#br0" timeOffset="-197838.619">18688 14501 61 0,'-5'-4'153'0,"0"0"3"15,1 1 3-15,4 3 7 0,-9-7 6 0,2 4 4 0,1 2 6 16,2 0-8-16,4 1-1 0,-6-5-13 0,6 5-13 15,-7-3-5-15,7 3-8 0,0 0 0 0,0 0-2 16,-9 13-5-16,8-8-1 0,-4 2 0 0,4 2-12 16,-2 1-3-16,-1 6-8 0,3 0-10 0,-3 5-9 15,4-2-7-15,-5 4-8 0,1 1-8 0,2 5-6 16,-2-4-1-16,0 6-9 0,0-4-9 0,2 1-3 16,-1 2-40-16,-1 0-32 0,-2 5-43 0,-2-4-48 15,3 0-60-15,0 1-59 0,-3 1-258 0,1-2-549 16,-2 2 244-16</inkml:trace>
  <inkml:trace contextRef="#ctx0" brushRef="#br0" timeOffset="-193276.635">17613 15344 33 0,'4'-1'39'0,"-4"1"-2"15,0 0-1-15,3-7 2 0,-2 4-3 0,-1 3-6 16,0 0 3-16,0-4 1 0,0 4 2 0,4-4-1 16,-4 4-2-16,0 0 2 0,0 0 3 0,1-2-3 15,-1 2 2-15,2-4-5 0,-2 4-2 0,0 0 3 16,0-6-6-16,0 6 0 0,0 0-8 0,3-4 5 16,-3 4 1-16,0 0 3 0,3-4-1 0,-3 4-6 15,0 0 2-15,0 0 2 0,0 0 0 0,0-3-4 16,0 3-7-16,0 0 13 0,0 0-4 0,0 0-1 15,0 0-2-15,1-4 4 0,-1 4 8 0,0 0-7 16,0 0 0-16,0 0 6 0,0 0-9 0,0 0 1 16,0 0 1-16,0 0-3 0,0 0-7 0,0 0 3 15,0 0-4-15,0 0-1 0,1-4-1 0,-1 4-3 16,0 0 0-16,0-6-2 0,0 6 6 0,3-1 1 16,-3 1-7-16,2-7 12 0,-2 7-12 0,4-4 0 15,-1 2 3-15,2-1 5 0,-3-2-1 0,-2 1 3 16,3 1 3-16,-1-2 1 0,0-1 6 0,-1 3 5 15,0 1 3-15,-1 2 6 0,3-7 4 0,-2 4 6 16,-1 3 5-16,0-5-3 0,0 5 3 0,0 0 0 16,1-4 0-16,-1 4-6 0,0 0-4 0,0 0-4 15,0 0-7-15,-6 14 0 0,-1 0 2 0,0 5-6 16,4 1 2-16,-6 7 1 0,3-2-3 0,-2 3-4 16,-1-1 0-16,3 1-15 0,2-3-7 0,-1 1 2 15,1-8 2-15,3 0-3 0,0 1 1 0,1-3-2 16,1 1 1-16,0-6-2 0,2 1-2 0,2-3 2 15,-1 2-4-15,1-4 3 0,0-2-2 0,1 0-3 16,2-3 5-16,-2 1-3 0,5-2 1 0,-1 0 1 16,0-3-2-16,-3 1 3 0,4-2-1 0,-2-3 1 15,-1 0 0-15,-1 0 7 0,3-1-7 0,-4-1 1 16,0 1-1-16,-3-4 0 0,3 2 0 0,-6 0 1 16,1 2 6-16,3-2-3 0,-8 1 10 0,4 2-2 15,-1-1 2-15,-3 0-1 0,0 4 0 0,0-3 6 16,-1 2-9-16,0 1 1 0,-4 0-1 0,2 3-3 15,-4 0-8-15,-1 1 3 0,0 3-17 0,0-1-15 16,-1 5-24-16,-2-2-22 0,3 1-16 0,0-1-36 16,3 1-33-16,-1-1-20 0,1 2-125 0,0-1-331 15,8-2 146-15</inkml:trace>
  <inkml:trace contextRef="#ctx0" brushRef="#br0" timeOffset="-192935.848">18075 15378 5 0,'0'0'177'0,"-7"-2"-16"0,7 2-8 0,-8 4-9 0,6-1-9 15,-2 1-13-15,0 1-12 0,3-2-6 0,-3 0-10 16,2 3-8-16,0-1-7 0,1-2-8 0,0 2-8 16,1-1-6-16,0 1-5 0,0-5-8 0,1 6-9 15,0-4 0-15,-1-2-2 0,3 4-2 0,-3-4-9 16,2 3 2-16,-2-3-3 0,4 2 6 0,-4-2-10 16,0 0 3-16,0 0-7 15,0 0 5-15,0 0-7 0,0 0 2 0,0 0-3 0,0 0-4 0,0 0-5 16,-1-14-28-16,-2 11-15 0,3 3-40 15,-2-10-36-15,-1 3-27 0,1 5-119 0,-1-2-285 0,3 4 126 16</inkml:trace>
  <inkml:trace contextRef="#ctx0" brushRef="#br0" timeOffset="-192382.44">18370 15263 46 0,'2'-4'155'16,"2"3"-25"-16,-4 1-7 0,0 0-12 0,6-3-10 0,-6 3-13 16,4-1-3-16,-4 1-15 0,9 4-4 0,-5 0-16 15,1 0 11-15,-1 1 0 0,2 3-2 16,-2 1-4-16,1 1-7 0,-1 0-5 0,0 2 1 15,0 4-6-15,-3-4 0 0,-1 3-1 0,0 2-6 16,0 1 3-16,-4-4-3 0,0 3-4 0,-1-2-5 16,0 0 3-16,-4 2-2 0,3 0-1 0,-4-1 2 15,3-2 1-15,-2-5 4 0,4 2 2 0,-3-2 1 0,3-2-5 16,0 3 1-16,0-5-2 0,3 0-4 0,-1-2-1 16,1 1-2-16,0-2-2 0,2-2-8 0,0 5-5 15,0-2 8-15,0-3 0 0,0 0 1 16,2 5 6-16,-2-5 2 0,5 3-1 0,-5-3-1 15,0 0 3-15,16-6 3 0,-9 5 4 0,5-1-7 16,-3 0 0-16,3 0 2 0,3-6 2 0,-2 4 1 0,5-3-5 16,0 1 4-16,1-1-4 0,3 2 1 0,-3-1 1 15,2-1 0-15,6-2-2 0,0 4 4 16,-8-1-7-16,11-2-2 0,-3 4 2 0,-7-3-5 16,2 4-2-16,-2-2-1 0,-1 1 1 0,4 0-3 15,-6-2 2-15,2 2-2 0,-6 3 1 0,1-4-2 16,-4 5-1-16,3-1-1 0,-4-2-1 0,-3 3 2 15,-2-1-1-15,-4 1 0 0,13-1 0 0,-9 0 0 16,-4 1-1-16,6-2 2 0,-6 2 4 0,0 0-5 16,4-2-1-16,-4 2-7 0,0 0-28 0,0 0-29 15,0 0-42-15,0 0-48 0,0 0-38 0,0 0-188 16,-27 3-406-16,18 1 181 0</inkml:trace>
  <inkml:trace contextRef="#ctx0" brushRef="#br0" timeOffset="-191063.657">18403 15276 58 0,'0'0'62'0,"0"0"3"16,1 6-3-16,-1-6-1 0,0 0-2 0,0 0-1 16,0 0-4-16,0 0 2 0,0 5-6 0,0-5 0 15,-5 1-1-15,5-1-3 0,0 0-2 0,0 0-5 16,-6 3-5-16,6-3-6 0,-3 3-12 0,-1-1 16 15,0 0-2-15,4-2-4 0,-6 4-3 0,2-2-1 16,0-1 1-16,0 2-11 0,1-2 3 0,-3 2 0 16,6-3 3-16,-8 2-1 0,8-2-1 15,-7 2-2-15,2 0-6 0,5-2 7 0,-5 1 4 16,2 3-5-16,3-4-3 0,0 0 4 0,-6 2 2 16,6-2-6-16,0 0 0 0,0 0-6 0,0 0 7 0,-8-6-5 15,8 6-9-15,-2-8 8 0,1 5 3 16,1-1 2-16,-2-2-5 0,2 2-9 0,-1-2 5 0,1 1-2 15,-1 1 7-15,1-1 1 0,-2-2-3 16,2 2 7-16,0 2-5 0,-1-1-3 0,1 4 0 16,0-7-6-16,0 4 2 0,0 3 2 0,0-7-1 0,0 7 4 15,3-5-2-15,-2 4 0 0,0-2 2 0,-1 3-5 16,3-6 1-16,-1 2 2 0,-2 4-10 0,3-6 5 16,0 5 4-16,-3 1-3 0,7-1 0 0,-7 1 4 15,0 0 0-15,14 5 0 0,-7 0-6 16,0 3 1-16,2-1-15 0,0 2-37 0,1 0-33 0,-1-1-33 15,-4 4-66-15,4-3-201 0,3 3 90 0</inkml:trace>
  <inkml:trace contextRef="#ctx0" brushRef="#br0" timeOffset="-190023.285">17598 16136 56 0,'0'0'119'0,"1"-3"-7"0,-1 3-2 15,0 0 1-15,0 0-11 0,0-4-1 0,0 4-8 16,0 0-3-16,0 0-6 0,0 0 5 0,0 0 4 16,1 21 9-16,-1-6-2 0,-1 9-3 0,-3-4 0 15,4 11-6-15,-5-2-6 0,4 2-4 0,0-2-7 16,-3 1 25-16,1 1-9 0,3-2-4 0,-1-3-5 16,-3-1-5-16,4-6-8 0,-1 3-6 0,1-8-6 15,-3 4-4-15,3-2-5 0,0-4-4 0,-1-2-4 16,1 0-4-16,0-2-6 0,-3 0 0 0,6 0-6 15,-2-3-5-15,-1-1-21 0,0 4-24 0,3-6-23 16,-6 2-22-16,3-4-8 0,4 6-28 0,-4-6-21 16,4 1-12-16,-4-1-20 0,0 0-19 0,5-9-116 15,-2 5-323-15,-1-4 144 0</inkml:trace>
  <inkml:trace contextRef="#ctx0" brushRef="#br0" timeOffset="-189621.13">17800 16307 90 0,'1'-7'180'0,"-1"7"-8"15,0 0-3-15,-1-5-15 0,1 5-13 0,0 0-10 16,0 0-17-16,0 0-11 0,-9 15-6 0,6-6-3 16,-2 8-7-16,1-2-3 0,-1 4-8 0,-5 4-2 15,2 4-7-15,-1 1-3 0,3-2-4 16,-3 3-1-16,5-4-6 0,0 2-4 0,0-1-2 0,3-8-4 15,1 3-5-15,-4-1-7 0,8-4-1 0,-4 2-2 16,5-2-4-16,-3-4-3 0,1-1-5 0,1-2-2 16,0 0 0-16,0-2-1 0,3-1-4 0,-3-2 1 15,4-2-2-15,0-2 6 0,-1 0-6 0,5-5-5 16,-3 0-1-16,6-4 6 0,-3-3-7 16,-2-2 2-16,3 2 2 0,-4-2-5 0,-2-2 6 15,2 2-4-15,-4 2 3 0,2-6-3 0,-3 6 3 0,-4 0 1 16,2 3 2-16,-2-3-6 0,0 6 6 15,2-1 2-15,-6 0 3 0,2 2 2 0,-2 0 0 16,2 1-4-16,-3 1 1 0,0 3-2 0,5 0-2 16,-19 1 0-16,11 4-5 0,-5 1-7 0,2 0-11 15,-2 5-13-15,-1-1-29 0,-2 2-31 0,1 0-45 16,6 3-37-16,-5-6-37 0,5 3-120 0,0-3-352 16,0 0 156-16</inkml:trace>
  <inkml:trace contextRef="#ctx0" brushRef="#br0" timeOffset="-189250.162">18170 16504 109 0,'0'0'123'0,"0"0"-11"15,0 0-10-15,0 0-13 0,0 0-8 0,-7 9-8 16,7-9-11-16,0 0 3 0,0 0-12 0,0 5-5 16,0-5-4-16,0 0-6 0,2 4-1 0,-2-4-5 15,0 0 0-15,5 3-3 0,-5-3 1 16,0 0 7-16,0 0 2 0,0 0 0 0,0 0 1 0,0 0-3 15,1-12-1-15,-1 7 1 0,-1 1 1 0,1-1 2 16,-5 0-4-16,5-1 6 0,0 4-2 0,0 2-4 16,-5-7-7-16,3 7-2 0,2 0-4 15,-6-2-10-15,6 2-27 0,0 0-25 0,0 0-46 16,0 0-31-16,-11 4-133 0,5-1-270 0,4 0 119 16</inkml:trace>
  <inkml:trace contextRef="#ctx0" brushRef="#br0" timeOffset="-188688.874">18414 16220 84 0,'0'0'160'0,"0"0"-13"15,-6-2-18-15,6 2-11 0,0 0-17 0,-8 7 1 16,8-7-9-16,-5 9 0 0,1-5-11 0,3 8-6 16,-3-2-3-16,2 7-6 0,-3-1-4 0,2 3 0 15,1 0-2-15,0 6-1 0,2 1-2 0,-2-1 1 16,-1 1-8-16,3 3 0 0,-3-3-7 0,2 2 4 15,1-9 0-15,0 6-3 0,0-6-2 0,1 0-3 16,-1-1-2-16,2 0-4 0,0-4-2 0,2-1-3 16,-4-1-4-16,4-1-1 0,-1 0-4 0,4-2 1 15,-2 0-3-15,-1-3-4 0,0 1 0 0,1 0-3 16,5-4-4-16,-5 1-2 0,2 0 3 0,-1-3-2 16,7-1 3-16,-8 0-4 0,3 0 1 0,2-1-3 15,-1-3 5-15,0 0-5 0,0 1-2 0,2-3-4 16,-2 0 7-16,0-2 4 0,-2-1-6 0,1 1 0 15,1 0-1-15,-3-1-5 0,0 0 9 0,0 1-3 16,-3 1 4-16,1-3 0 0,-2 3-3 0,-2 1 5 16,0-2-2-16,0 3-1 0,-4 1 2 0,2-3-1 15,1 2 5-15,-1 1 3 0,-4 0 0 0,2 2 1 16,-2 0 0-16,-1 1-1 0,-3 2-2 16,0-1 1-16,0 3-1 0,-3-2-1 0,3 3-2 0,-3 3 2 15,0-2-5-15,-1 3-3 0,-4 0-8 0,4-1-17 16,0 3-29-16,5-5-45 0,-4 1-46 15,3 1-50-15,1 1-161 0,-5-1-383 0,5-4 170 16</inkml:trace>
  <inkml:trace contextRef="#ctx0" brushRef="#br1" timeOffset="-161888.633">20251 11247 60 0,'0'0'83'0,"0"0"-16"16,0 0-2-16,0 0-9 0,0 0-7 0,0 0-2 15,0 0-2-15,0 0-9 0,0 0 9 0,-2-4-2 16,2 4-2-16,0 0 0 0,0-5-4 0,0 5 5 16,0 0 0-16,0-4 5 0,0 4-8 0,0-5 5 15,0 5 2-15,0-4-5 0,0 4-2 0,2-8 2 16,-2 5 5-16,0 3-1 0,0-5-4 0,0-2 0 15,0 5 1-15,0 2 0 0,0-7-5 0,0 3-1 16,1 0 3-16,-1 4 2 0,-1-6 4 0,1 6 0 16,-2-7-2-16,2 3 3 0,0 4-8 0,0 0 1 15,0-5 1-15,0 5-1 0,0 0-7 0,-1-3-2 16,1 3-8-16,0 0 2 0,0 0-2 0,0 0-5 16,0 0-1-16,0 0 0 0,0 0-2 0,0 0 3 15,0 0 10-15,1 12 1 0,2-4 1 0,-1 4 4 16,0-2-2-16,-1 5 0 0,3 1 2 0,1 2-3 15,-1-1-2-15,0 1 1 0,-2 0-5 0,2 0-1 16,0 1-3-16,2-1-3 0,-2-1-1 0,0 0 0 0,0-5-2 16,-1 5 0-16,3-7-3 0,-1 1 0 0,-1 0-2 15,-2 0 2-15,1-4-5 0,-1 1-3 16,-1-1 4-16,1-2-1 0,0 0 0 0,0-1-3 16,0 2 3-16,-2-4 2 0,0-2-1 0,1 5 9 0,-1-5 3 15,0 3 12-15,0-3-7 0,0 0 1 0,0 0-8 16,0 0 0-16,0 0-3 0,-9-14 0 0,8 7-1 15,-4-2-2-15,3 0 0 0,0-4-6 16,-1-4 4-16,-1 3-2 0,0-5-3 0,1 2 4 0,1-1-3 16,-2 0-1-16,0 2-3 0,-2-4 2 0,3 4 0 15,1 4 2-15,0 0-2 0,1-1 1 0,-2 2 5 16,3 1-1-16,-1 1 1 0,-1 1 0 16,2 3 1-16,-2 0 1 0,2-3-3 0,-1 3 1 0,1 2-1 15,-3-4 1-15,3 7 0 0,0-5-2 0,0 5 0 16,-1-3 0-16,1 3-4 0,0-5 3 0,0 5 5 15,0 0-2-15,0 0 0 0,0 0 2 0,0 0 0 16,0 0 0-16,0 0 6 0,3 15 0 0,-1-5-2 16,1 5 2-16,-2-4 4 0,0 6-4 0,2 2 0 15,-2-2 2-15,1 3-4 0,0-3 2 0,-1 3-4 16,3-2 1-16,-2 4 0 0,0-7-2 0,2 5-5 16,-2-5 5-16,0-2-3 0,0 2 0 15,-1-5-1-15,1 1 1 0,-2-3-3 0,2 2 2 0,-2-3 1 16,2-4-4-16,-2 2 2 0,2-1-3 0,-2 0 2 15,0-4-2-15,0 5-2 0,0-5 4 0,2 3-2 16,-1 1-1-16,-1-4-4 0,0 0 8 0,0 0-4 16,0 0-7-16,0 0-27 0,0 0-34 0,0 0-39 15,-9-9-51-15,9 2-56 0,-3 1-262 0,-1 0-511 16,2-4 226-16</inkml:trace>
  <inkml:trace contextRef="#ctx0" brushRef="#br1" timeOffset="-155627.412">20206 15315 16 0,'0'0'49'16,"0"0"2"-16,0 0-8 0,0 0-4 0,0 0-4 16,0 0-1-16,0 0 2 0,0 0-7 0,0 0 3 15,0 0 3-15,0 0 4 0,0 0-7 0,0 0 7 16,0 0-2-16,0 0 2 0,0 0 4 0,0 0-5 15,0 0-1-15,0 0 1 0,0 0-2 0,0 0 5 16,0 0-8-16,0 0 1 0,0 0-7 0,0 0-5 16,0 0 1-16,0 0 0 0,0 0-7 0,0 0-4 15,0 0 3-15,0 0-4 0,0 0-7 0,0 0 11 16,0 0-1-16,0 0-4 0,0 0 3 0,0 0-3 16,0 0-6-16,0 0-4 0,0 0 2 0,0 0 0 15,0 0 1-15,0 0-2 0,0 0 1 0,0 0 3 16,0 0 2-16,0 0-9 0,0 0 1 0,0 0 3 15,0 0 7-15,0 0-5 0,0 0-2 0,0 0 1 16,0 0 8-16,0 0-10 0,0 0 5 0,0 0-5 16,0 0 4-16,0 0 0 0,0 0 2 0,0 0-1 15,-3-4-3-15,3 4-9 0,0-6 11 0,0 6 0 16,0-5-7-16,3 1 7 0,-3 4-3 0,0-8-3 16,1 6 1-16,0-2 0 0,1 1-1 0,0-1 7 15,-1 0-2-15,1 0-7 0,-1 0 3 0,-1 0 3 16,4 2-4-16,-2-1 0 0,1-1 6 0,-3 4-5 15,3-5 11-15,-1 3-6 0,2 0-2 0,-4 2-6 16,6-5 3-16,-1 2 0 0,-1 3 1 0,1-1 0 16,2-1 0-16,-1 1-6 0,-6 1 2 0,10 0 7 15,-3 1 0-15,1 1-4 0,4 2 1 0,-3 0-5 16,0 1 14-16,1 3-5 0,-1 1 4 0,-1 0 6 16,2 3-3-16,-1 2 3 0,3 4 1 0,-2 4-5 15,-4-2 1-15,2-3-3 0,-3 1 6 0,-1 2-3 16,1 4-4-16,-4-5 1 0,2 1 2 0,-3 3-3 15,0-5-2-15,-3 2-5 0,3-6 1 0,-4 3 3 16,1-1 0-16,0-3-5 0,-1-1 2 0,-1 0 3 16,1-2-2-16,-1 2 3 0,1-2-3 0,-3-1-1 15,0-4 1-15,-2 3-4 0,0-2 4 0,3-3 2 16,-2 0-8-16,-1-2 2 0,2 0 0 0,-5-3 4 16,3-1-18-16,0-1 5 0,-1-2 13 0,1-2-11 15,1-1 1-15,0 1-6 0,-1-2 4 0,2 2 4 0,1-2 0 16,1 3 1-16,-2-1-5 0,3 0-1 15,2 2 10-15,-2-1-3 0,4 2-7 0,-3 0 15 16,2 0-3-16,1 1-8 0,0-2 8 0,0 2 2 16,1-1-1-16,1 3 3 0,-1-3 2 0,3 3 1 15,1-2-10-15,0 3 14 0,3-3-7 0,-2 2 3 16,2 1 3-16,4 1-9 0,1 1 16 0,0 2 1 16,1 1-6-16,4 0 4 0,1 3 3 0,-3-2-5 15,0 1 0-15,3 4-4 0,-2-3 4 0,2 1-2 16,-3-1 1-16,1-1 6 0,0 2-2 0,-5-2-13 15,0-3 0-15,2 3 0 0,-1-3 5 0,-3 0 0 16,3 0-6-16,-4 0-2 0,1-2 6 0,-1 0-5 16,-1-2-3-16,-2 0 9 0,3-1-10 0,-4-2 4 15,2 0-13-15,-2-6-32 0,0-2-43 0,1-4-43 16,-3-1-116-16,-2 0-262 0,-1-3 115 0</inkml:trace>
  <inkml:trace contextRef="#ctx0" brushRef="#br1" timeOffset="-146502.817">20074 13355 6 0,'0'0'84'0,"-4"-4"8"0,4 4-12 0,0-3-7 16,0 3-8-16,2-5-6 0,2 1-6 0,-4 4-3 15,6-8-6-15,-2 5-11 0,1-2 10 0,1 1-13 16,3-3-2-16,-5 4-2 0,6-4-2 0,-5 3 15 15,7 0-10-15,-2-1 2 0,-1-1 0 0,-1 3 14 16,2-2-8-16,-4 1 0 0,2-1 0 0,-3 2 2 16,5 1 0-16,-3 0 2 0,-1-2-3 0,0 3-2 15,1 1-7-15,0-3 2 0,0 3 1 0,-7 0-5 16,9 0 2-16,-4 3-2 0,-1 2 13 0,-1-1 2 16,0 1-5-16,-2 3 2 0,1 0-5 0,-5 3-1 15,0 1-4-15,-1 4-4 0,0-5-1 0,-5 5 1 16,2-1-3-16,-3 0-3 0,0 1-3 0,1-3 4 15,-1-1-6-15,2 0-7 0,2-1 6 0,-2-3-4 16,-1 1-1-16,3-3-2 0,2 1 3 0,-3-2-2 16,5 0 0-16,-2 0-7 0,0-1 4 0,-1-1-1 15,5 0-5-15,-1-1 1 0,1-2-4 0,0 0 5 16,1 7 0-16,-1-7 0 0,5 2 6 0,-5-2-6 16,9-2-2-16,-9 2 8 0,13 0-6 0,-4 0-1 15,-3-1-3-15,6 1 3 0,-1 0 0 0,-1 0-2 16,-2 1 1-16,1-2 2 0,4 2-1 0,-3 1 2 0,-2 0 3 15,3 2-5-15,-3 1 0 0,0-1 4 16,0 3-5-16,-2-2 5 0,0 2-1 0,-1-2 1 16,-1 2-5-16,-1 1 5 0,-3-1 0 0,2 1-5 15,-2-4 5-15,-2 7 3 0,-1-4-3 0,-1 4-2 0,-1-4 3 16,-3 1 5-16,-2 0 4 0,3-2-1 0,-2 3 11 16,-4-2 1-16,3-2 4 0,-2 1 4 0,-2-1 5 15,-1 1 4-15,1-3 2 0,1-1 2 16,-1-2 4-16,1 0 2 0,0 3 3 0,-1-3 4 15,1 0-4-15,1 0-1 0,1-3-2 0,2 3-4 0,2-1 7 16,0 0-13-16,4-1-2 0,3 2-8 0,-9 0-2 16,9 0-5-16,-9-1-8 0,9 1-13 0,-5-1-23 15,5 1-39-15,-6-3-46 0,6 3-65 0,-5-3-76 16,3 1-141-16,-2-1-418 0,1-1 186 0</inkml:trace>
  <inkml:trace contextRef="#ctx0" brushRef="#br1" timeOffset="-128461.077">20093 6017 75 0,'0'0'122'0,"0"-6"-9"0,0 6-1 0,0-4-16 16,0 4-5-16,-1-4-8 0,1 4-1 0,0 0 10 16,0 0-11-16,0 0 0 0,0 0-7 0,0-5 5 15,0 5-10-15,0 0-3 0,0 0 6 0,0 0 4 16,0 0 3-16,-4 16 10 0,-1-9-7 0,0 6-1 15,-1 3-7-15,-2 1-4 0,0 0-2 0,0 2-5 16,0 0-1-16,-1 4-4 0,1-4-4 0,-3 3-4 16,-1 1-5-16,3-5-4 0,2-1-6 0,0 0 0 15,-2 0-2-15,5-3-2 0,-2 1 2 0,2-2-10 16,-1-4-2-16,1 0 0 0,0 2-2 0,0-6-7 0,3 3 0 16,0-3 2-16,1 0-3 0,-3 0-1 0,3 0 0 15,0-5-5-15,0 6 11 0,3-2-9 16,-1-1-4-16,2-1 1 0,3 0 1 0,-2-1-1 15,4 0-1-15,1-2 3 0,2-2-3 0,1 2-1 16,4-3 0-16,1-1 2 0,1 0-5 0,0-1-5 0,2 0-6 16,-2 2-15-16,1-3-4 0,2 1-8 0,-4 2-11 15,1-3-6-15,-2 3-10 0,-4-1-3 16,1 1-1-16,-2 1-7 0,0-2-1 0,-3 4-10 16,-3-2-6-16,1 1 4 0,-7 2-20 0,11-3 12 15,-7 1-9-15,0 2 0 0,-4 0-18 0,4-3-103 0,-4 3-246 16,0 0 110-16</inkml:trace>
  <inkml:trace contextRef="#ctx0" brushRef="#br1" timeOffset="-128139.383">20161 6217 173 0,'0'0'176'0,"0"-4"-7"0,0 4-6 0,-4-4-6 15,4 4-13-15,0-4-12 0,0 4-12 0,0 0-6 0,0 0-13 16,0 0-3-16,0 0-5 0,0 0-7 0,0 0-6 16,0 0-8-16,0 0-5 0,0 0 5 0,0 0 10 15,0 0 7-15,3 12-1 0,-3-2 2 0,0 0-1 16,1 2-2-16,-1 3 0 0,3 3-2 0,-2 0-6 16,0 3 0-16,2-1-3 0,2 6-11 0,-4 2-5 15,-1-3 1-15,3 2 3 0,-2-3-15 0,-1-4-5 16,1 0-4-16,-1 1-3 0,3-4-4 0,-3 1-5 15,0-2-2-15,1 1-2 0,-1-3-6 16,0 1-1-16,0-3-12 0,0 0-8 0,0-3-20 0,0 1-21 16,0 0-27-16,0-4-37 0,0 1-42 0,0-2-47 15,0-1-42-15,0-4-209 0,0 0-484 0,0 0 214 16</inkml:trace>
  <inkml:trace contextRef="#ctx0" brushRef="#br1" timeOffset="-126786.724">20058 3032 76 0,'0'0'89'0,"0"-4"-12"16,0 4 10-16,0 0 10 0,0 0-2 0,1-5 0 16,-1 5-3-16,0 0-6 0,0 0-5 0,2-2-2 15,-2 2-6-15,0 0-5 0,0 0 1 0,0 0-10 16,0 0 1-16,0 0-9 0,0 0-2 0,0 0-4 16,0 0-7-16,0 0-4 0,0 0 0 0,0 0 5 15,2 11 7-15,-4-5-1 0,2-1 2 0,-2 1-2 16,2 3-4-16,-1 0 2 0,-2-1-6 0,2 1-1 15,-2 1-4-15,0 0-5 0,4-1 0 0,-4-2-2 16,1 0-7-16,2 1 1 0,-2-1-5 0,1-2 3 16,2 2-3-16,-2-2 1 0,1-2-4 0,0 0 0 15,0-3 0-15,0 6-10 0,-1-4 10 0,1-2-5 16,1 5 1-16,-1-5 0 0,0 0 0 0,0 0 0 16,-1 5-2-16,1-5 2 0,0 0-3 0,0 0-2 15,1 4 1-15,-1-4 1 0,0 0 5 0,0 0-2 16,5 1-5-16,-5-1-2 0,8 0 1 0,-8 0-1 15,6 3 3-15,-6-3 0 0,12-3-2 0,-6 3 1 16,2 0 6-16,-1 0-4 0,1 0-6 0,1 0 4 16,2 0-3-16,1-1 2 0,-2-2 0 0,0 2-4 15,2 2 4-15,-2-1-3 0,3 0 2 0,-3 1-2 16,3-2 1-16,-3 4-1 0,2-2-2 0,-2 2 0 16,-2-2-2-16,1 1-5 0,-2 1 0 15,0-2-6-15,-1 1 0 0,0 1 0 0,0 1-5 0,-2-1 5 16,2-1-4-16,-4 2 1 0,2-3 2 0,-4 4 1 15,0-5-4-15,0 4 7 0,0 1 5 0,-1 1-3 16,-1-4-3-16,2-2 7 0,-5 7-1 0,0 0 3 16,0-2 0-16,-5 0 4 0,0 3 0 0,0-2-4 15,-1 2 2-15,0-1 3 0,-2 0 1 0,0 3-4 16,-2-3 6-16,5 0-2 0,-2-4 1 0,1 3 1 16,-1-1 1-16,3 0 1 0,3-3-5 0,-2 1 9 15,0-1 0-15,3-1-3 0,-3 2-5 16,2 1-2-16,1-4-2 0,0 3-7 0,5-3-16 0,-10 1-9 15,5-1-21-15,5 0-10 0,0 0-33 0,-10-2-2 16,10 2-10-16,-6-4-4 0,5 1-15 0,-1 0-70 16,0-1-217-16,1 0 96 0</inkml:trace>
  <inkml:trace contextRef="#ctx0" brushRef="#br1" timeOffset="-126401.269">20097 3002 39 0,'0'0'132'16,"0"0"-11"-16,0 0-5 0,0 0-11 0,0 0-4 16,0-6-11-16,0 6 8 0,7-4-21 0,-1-1 1 15,4-1-2-15,-1 0 8 0,9-4 1 0,-4 3 2 16,5-5-2-16,7 0 2 0,-3-1-2 0,-3 2-2 16,8 0-3-16,-1-1-2 0,-1-4-1 0,-7 8-4 15,8-4-7-15,-3 0-3 0,-5 4-8 0,0 2-6 16,-5-1-4-16,-5 2-4 0,0 2 3 0,0 1-13 15,-4-1-2-15,1 1 27 0,-3-1-4 0,1 1-3 16,0 0-22-16,-4 2-20 0,0 0-38 0,0 0-42 16,0 0-57-16,0 0-63 0,-14 5-161 0,6-1-384 15,-3 0 170-15</inkml:trace>
  <inkml:trace contextRef="#ctx0" brushRef="#br1" timeOffset="-113550.431">22756 11772 8 0,'-8'-3'136'16,"-1"2"-5"-16,2-2-12 0,-2-1-12 0,0 1-12 15,4 1-11-15,1 0-9 0,-1 1-6 0,3-1-11 0,2 2 2 16,-8-7-14-16,5 6-7 0,1-2-1 16,2 3-7-16,-3-4 2 0,3 4-3 0,-2-6 0 15,2 6-5-15,-2-8 5 0,1 4-5 0,1 0-7 16,0 4 2-16,0-9 0 0,0 6 6 0,1-2 3 0,-1-2-6 16,0 4 2-16,0-1-6 0,0 0 2 15,2-2 2-15,-4 2 1 0,2 4 2 0,2-7-2 0,-2 2-5 16,0 1 1-16,0 4 7 0,2-6-8 15,-2 2 4-15,0 4-2 0,0-4-5 0,0 4-1 0,0-4-1 16,0 4 0-16,0-5-3 0,0 5 7 0,0-5-2 16,0 5 2-16,-2-3-2 0,2 3 5 0,0 0-7 15,2-4-4-15,-2 4 1 0,0 0 1 0,0 0-3 16,0 0 3-16,0-4-7 0,0 4 1 0,0 0 0 16,2-6 0-16,-2 6 3 0,0 0-3 0,2-2 2 15,-2 2 2-15,0 0 4 0,0 0 0 0,0 0 0 16,1-5 0-16,-1 5 5 0,0 0-2 0,0 0-5 15,0 0-1-15,0 0-2 0,0 0-4 0,0 0-10 16,0 0-4-16,0 0 1 0,0 0-11 0,0 0-2 16,3 10-9-16,-1-6-15 0,0-1-6 0,0 1-3 15,2 0-1-15,1 2-4 0,-1-1 1 0,3 1-2 16,1 3 6-16,0-1-9 0,1 1 5 0,1 3 1 16,0-1-2-16,1 2 5 0,0 4 12 0,1-2-3 15,-2 1 10-15,1-1-3 0,-3 0 7 0,2-2 2 16,-3-2 7-16,-2 0 2 0,0 0 2 0,0-2 17 15,-1 1 9-15,-3-3 17 0,-1 1 6 0,0-4 18 16,0 1 10-16,1-2 6 0,1 1-4 0,-2-4 5 16,-3 5-5-16,3-5-6 0,-4 3 2 0,0-1 2 15,4-2-4-15,-11 0 4 0,11 0 2 0,-14-2-3 0,6 1 0 16,-3 0 1-16,-2 0 0 0,0-3-6 16,-5-1 2-16,1 2 4 0,1-5-4 0,0 2 1 15,0-1 0-15,1-4 0 0,3 5-4 0,-3-3-3 0,1 0-3 16,4 1-6-16,0-2-1 0,2 1-4 0,0-2-3 15,3 1-11-15,-3-5 10 0,5-2-10 0,0-1-4 16,2 5-2-16,2-4 3 0,0 0-3 16,2-1-3-16,-1 1 0 0,1 0 3 0,6 1-10 0,-4 2 4 15,0-3-2-15,2 3-1 0,0-2-1 0,-1 0 3 16,2 2-2-16,-3 3-3 0,2 0 0 16,0-5 1-16,-2 7-2 0,1-1 1 0,-3 6 0 15,1-1 1-15,-1-2-3 0,1 4 3 0,-3-1-4 0,3 1-2 16,-2 0 0-16,-2-1 4 0,0 4-1 0,0 0-1 15,4-3 3-15,-4 3-2 0,0 0-2 0,5 12 1 16,-5-4 1-16,2 1-2 0,0 4 4 0,-2 4 1 16,1 2-1-16,3 6-2 0,0 3-1 0,-4 2 1 15,1-1-5-15,3 2 6 0,-3-2 2 0,7 3-2 16,-4 1-2-16,1 1 0 0,-1-1 0 0,1 2-1 16,1 1 0-16,-1-4 5 0,-1 0-2 0,0 2-1 15,0-3-3-15,-4 0 0 0,0 0 4 0,1-3-2 16,-2 0 4-16,0-1-2 0,-3-1-4 0,1-7 6 15,-2-1-3-15,1-1 4 0,-4-2-3 0,1-1-2 16,3-4 8-16,-4 1-5 0,3-1 2 0,-1 0 0 16,-3-3 3-16,-1-2 1 0,1-1 6 0,-1 2 4 15,-2-2 5-15,1-4 0 0,-2 0 10 0,1 0-11 16,-2-1 4-16,-1-2 1 0,-3-5-1 0,2 3-2 16,0-1 3-16,-3-2 1 0,5 0-7 0,-4 1-1 15,1 2-6-15,2-2-1 0,2 1 7 0,1 0-12 16,1 1-13-16,1 1-20 0,-1-2-19 0,2 4-32 15,2-3-38-15,1 5-44 0,3-3-38 0,1-1-40 16,2 4-195-16,0-5-467 0,6 2 207 0</inkml:trace>
  <inkml:trace contextRef="#ctx0" brushRef="#br1" timeOffset="-113007.982">22866 11742 101 0,'-4'-6'189'0,"3"1"8"16,-3-1 0-16,2 0-4 0,-1 4-12 16,1-2-15-16,0 1-22 0,0-2-12 0,2 5-11 15,0 0-11-15,0 0-10 0,0 0-13 0,-8 12-10 16,4-3-7-16,2 2-3 0,-2 7-6 0,0 1-1 0,0 7 0 15,-1 5 0-15,4 0 5 0,-5 1-8 0,3 2-4 16,-1-2 0-16,8 1-5 0,-8 3-3 0,4-6-2 16,3 2-5-16,-6-1-3 0,3 2-4 0,4-2-3 15,-1-3-1-15,-2-2-4 0,4-1-3 0,-3 1-1 16,0-9-4-16,0 0-1 0,-1-1-2 0,5-6 0 16,-6 2 0-16,1-2-6 0,2 0 2 0,-2-5-6 15,1 2-1-15,0-1-8 0,-1-3-11 0,2 1-13 16,-2-1-6-16,-1-3-19 0,0 0-18 0,0 0-14 15,0 0-19-15,0 0-9 0,0 0-8 0,-3-14-8 16,2 5-4-16,-2-1 6 0,2 0 2 0,-5-7 10 16,2 7 10-16,-4-9 11 0,-1 5 8 0,0-3 13 15,-1-1 9-15,0 4 7 0,1 0 8 0,-3-1 11 16,-2 3 2-16,5 2 8 0,-1-4 17 0,-3 6 17 16,4 1 8-16,0 0 11 0,-1 0 16 0,4 0 4 15,1 3-2-15,1 1-10 0,0-2-2 0,0 2-3 16,4-2 0-16,0 5-4 0,7-9 2 0,0 2 2 15,2 0-3-15,3-1 2 0,3-1-5 0,4-1-3 16,-2 2-7-16,3-3 7 0,3 0-6 0,4 0 2 16,-2-1-1-16,1-1-3 0,0 3-7 0,-2-1-31 0,2-1-32 15,-7 4-42-15,-4-1-122 0,-1-1-243 0,4 2 108 16</inkml:trace>
  <inkml:trace contextRef="#ctx0" brushRef="#br1" timeOffset="-112368.786">23336 11650 67 0,'-5'-9'168'0,"-1"3"-10"0,2-1-12 16,0 1-7-16,1-1-16 0,0 5-9 0,-1-4-5 16,3 2-10-16,-2 2-6 0,3 2-9 0,-4-4-9 15,4 4-9-15,-2-3-2 0,2 3 5 0,0 0 11 16,-4 11 6-16,4-5 4 0,-1 5 3 0,0 6-2 16,-1 3 4-16,2 6-1 0,-1 3-5 0,0 1 1 15,-2 1-11-15,2 1 0 0,0 0-9 0,1 1-6 16,0-4-7-16,0 0-4 0,-2-1 1 0,1 0-10 15,1-9-6-15,-1 1-5 0,2 8-2 0,-2-9-3 16,-1-4-6-16,2 2-2 0,0-6-14 0,0-1-18 16,0-1-20-16,0-4-14 0,0 2-19 0,2-2-13 15,-1-1 1-15,-1-4-13 0,4 0-2 0,-4 0-13 16,0 0-9-16,14-12-17 0,-5 5-1 0,0-8 4 16,0-2-3-16,2 0 12 0,-2-1 3 0,3-4 14 15,0 0 7-15,1 0 15 0,-3 3 12 0,-2 0 13 16,1 1 6-16,-4 1 13 0,4 6 13 0,-5-1 20 15,-3 6 12-15,4-3 19 0,-5 3 10 0,0 1 11 16,0 1 0-16,0-1 2 0,0 5-1 0,-5-3-3 16,5 3-5-16,-6 0 3 0,6 0-3 0,-13 7-2 15,8-3-2-15,-3 1 3 0,3 2 1 0,-4 2-3 16,0-1 7-16,2 1 2 0,-1-3-4 0,0 5-1 16,3-5-3-16,1 3-5 0,-2-5-3 0,3 4-5 15,-2-2 2-15,4 1-2 0,-1-1-7 0,2-1 3 16,1 0 1-16,0 2-2 0,5 0-3 0,-4 1 1 0,0-2 0 15,3 0-1-15,-1 0 1 0,1 2 1 0,1-3-5 16,2 2 5-16,-3-2-4 0,1-1-1 16,3 4-2-16,-1-5 0 0,0 2-4 0,-3-1-1 15,4-1-4-15,1-1-6 0,-3 1-33 0,2-1-36 0,-3-1-60 16,8-4-15-16,-6 2-56 0,0-1-108 16,-1 2-334-16,1-7 147 0</inkml:trace>
  <inkml:trace contextRef="#ctx0" brushRef="#br1" timeOffset="-111920.796">23666 11997 97 0,'8'-4'174'16,"-8"4"-12"-16,1-4-11 0,-1 4-12 0,5-3-9 15,-2-2-12-15,2 0 6 0,-1 2-6 0,2 0-13 16,-1-2 2-16,2 0-9 0,3 0-3 0,-1 2-7 16,-3-1-3-16,4 0-9 0,2 0-4 0,-2 0-6 15,2 3-6-15,0-4-6 0,1 3-5 0,-1-3-4 16,-1 3-5-16,0-1-9 0,-3 3-3 0,1-3-22 15,0 2-29-15,-5 0-42 0,5 1-47 0,-9 0-30 16,9 0-37-16,-9 0-121 0,0 0-324 0,0 5 143 16</inkml:trace>
  <inkml:trace contextRef="#ctx0" brushRef="#br1" timeOffset="-111751.596">23727 12085 61 0,'0'0'189'15,"0"0"3"-15,4 1 0 0,-4-1-3 0,5 1-10 16,-5-1-12-16,0 0-16 0,15-2-11 0,-4 2-17 0,1-5-11 16,1 2-11-16,-1-2-12 0,2 1-9 15,1-1-15-15,3-2-45 0,-1 2-49 0,-2-2-59 16,2 0-68-16,-6 4-141 0,1-4-320 0,0 2 141 16</inkml:trace>
  <inkml:trace contextRef="#ctx0" brushRef="#br1" timeOffset="-111327.225">24152 11705 219 0,'0'-4'242'0,"-3"0"-1"16,3 4 1-16,-5-5-7 0,5 5-6 0,-4-7-26 15,4 6-20-15,0 1-19 0,0 0-16 0,-1-4-13 16,1 4-14-16,0 0-9 0,0 0-13 0,0 0-14 16,0 0-1-16,0 0-3 0,0 0 0 0,0 0 2 15,-5 13-4-15,4-5-1 0,-1 1-3 0,0 3 5 16,-1 5-3-16,1 0 7 0,0 2-5 0,0 0-4 16,-2 3 1-16,2 2-7 0,-1 3 15 0,-1-8-17 15,4 6-4-15,-1-4-6 0,-2-2-5 0,3 0 1 16,0 0-5-16,0 2-9 0,0-2 16 0,0-2-18 15,3 0 1-15,-3 0-6 0,1 0 2 0,3-6-4 16,-3 0-6-16,1-1 3 0,-1 2-9 0,0-2 1 16,5-3 6-16,-4 3-6 0,-1-6 1 0,0 4-5 15,0-3-1-15,1-1-5 0,-1-1 6 0,-1 2-8 16,0-5 3-16,4 4-6 0,-4-1-2 0,0-3 7 16,1 4-8-16,-1-4-8 0,0 0-20 0,0 3-34 15,0-3-46-15,0 0-54 0,0 0-57 0,0 0-75 16,-6-13-66-16,2 7-217 0,1 3-623 0,2-4 275 15</inkml:trace>
  <inkml:trace contextRef="#ctx0" brushRef="#br1" timeOffset="-100137.66">25874 11986 20 0,'0'0'67'16,"0"0"-2"-16,0 0-1 0,0 0-5 0,0 0 5 15,0 0-6-15,0 0-5 0,-5-7 2 0,5 7-11 16,0 0 9-16,0 0-11 0,0 0 7 0,0 0 6 15,0 0-13-15,0 0 10 0,0 0 0 0,0 0 2 16,0 0 0-16,0 0-8 0,0 0-4 0,0 0 6 16,0 0-1-16,0 0-8 0,0 0 1 0,0 0-2 15,0 0-3-15,0 0 2 0,0 0-1 0,0 0-9 16,0 0 0-16,0 0 1 0,0 0-2 0,0 0-4 16,0 0-2-16,0 0 2 0,0 0 0 0,0 0 1 15,0 0 5-15,0 0-4 0,0 0 6 0,0 0-5 16,0 0 0-16,0 0 3 0,0 0-5 0,0 0-3 15,0 0-1-15,0 0 1 0,0 0-9 0,0 0 5 16,0 0 1-16,0 0-2 0,0 0 2 0,0 0 4 16,0 0-7-16,0 0 3 0,0 0 2 0,0 0-4 15,0 0 3-15,0 0-6 0,0 0 4 0,0 0 0 16,0 0-5-16,0 0 1 0,0 0 0 0,0 0 0 0,0 0-5 16,0 0 2-16,0 0-2 0,0 0 3 15,0 0 3-15,0 0-3 0,0 0-6 0,0 0 0 16,0 0 1-16,0 0-1 0,0 0-4 0,0 0 2 0,0 0 5 15,0 0-4-15,0 0 0 0,0 0-1 16,0 0 0-16,0 0 1 0,0 0-1 0,0 0-4 16,0 0 2-16,0 0-25 0,0 0-28 0,0 0-34 15,0 0-44-15,-14 5-47 0,14-5-116 0,-10 2-318 0,10-2 141 16</inkml:trace>
  <inkml:trace contextRef="#ctx0" brushRef="#br1" timeOffset="-82743.19">25012 12078 79 0,'-4'7'123'0,"4"-7"-7"0,0 0-7 0,0 0-2 16,0 0-5-16,1 2-9 0,-1-2-7 0,1 3-4 15,-1-3-4-15,0 0-2 0,0 0-5 0,0 0-5 16,4 3-2-16,-4-3-1 0,3 4-7 0,-3-4 1 16,0 0 1-16,4 3-4 0,-4-3-5 0,0 0-5 15,2 1 0-15,-2-1-1 0,0 0-2 0,7 2-2 16,-7-2 0-16,0 0-5 0,0 0-2 0,11-6-5 16,-7 3 0-16,1 0-5 0,2-2-2 0,1-1-3 15,-1-2-2-15,1 0 1 0,2-2-2 0,1-3 2 16,-2-1-3-16,3 0-5 0,-1-3 0 0,-3-3 1 15,6-3 0-15,-1-2 3 0,-3-2-9 0,0-2 1 16,-2 0-1-16,1-2-1 0,-4 1 3 0,2-1-4 16,-3-1 2-16,1-2 1 0,-2 3-3 0,0 2 2 15,-3 2-5-15,-2 1 5 0,1 9-2 0,-2-3 0 16,1 3 2-16,-2 2 6 0,3 3 7 0,-2 1-4 16,-1 2 10-16,2 3 6 0,2-1-4 0,-4 3 2 15,4-2 0-15,0 4-6 0,0 2-3 0,-2-7-3 16,2 7 1-16,0 0-4 0,-4 12 3 0,2-3 0 15,0 6-1-15,-1 6 3 0,3 4-3 0,-2 2 4 16,0 2-3-16,2 1 1 0,0 2 0 0,2 1 0 0,0 0-2 16,-2 2 2-16,4-1-1 0,-1-3-5 0,1 1-2 15,-2-1 2-15,2-2-3 0,3-3 3 16,-3-6-1-16,0-1 1 0,3-2-1 0,-4-5-5 16,4 1 3-16,-4-4-6 0,4 0 2 0,-2-2 0 0,-1-1 0 15,1-2-2-15,-1 0 0 0,2-1-1 0,-1-2 4 16,-1 0-1-16,-4-1 0 0,11-5 0 0,-8 3 2 15,2-2-5-15,-1-2 0 0,-3 0-2 0,3-1 1 16,-2-1-1-16,1-1-5 0,1-1-1 0,-4-2-7 16,2 3-2-16,-2-2 3 0,2 2-1 15,-2-3 2-15,0 4-2 0,1-1 7 0,-1-1-2 0,3 3 0 16,-6 0-4-16,3 1 2 0,0 0 0 0,-1 1 2 16,1 0-2-16,0-1 1 0,0 0 3 0,-4 1 0 15,4 2 5-15,0 3-3 0,0-8 2 0,-4 4 3 16,4 4-5-16,-1-6 2 0,-1 5 3 0,2 1-1 15,0 0 3-15,-2-7-5 0,2 7 1 0,0 0 2 16,-2-3 1-16,2 3-4 0,0 0 3 0,0 0-2 16,0 0 1-16,0 0 2 0,0 0 1 0,0 0-5 15,0 0 3-15,0 0 4 0,0 0-1 0,0 0-1 16,0-5 8-16,0 5-2 0,0 0 2 0,0 0 1 16,0 0-1-16,0 0 3 0,0 0-8 0,0 0 5 15,0 0 1-15,0 0-2 0,0 0-2 0,0 0 1 16,0 0-4-16,0 0 2 0,0 0 0 0,0 0-4 15,0 0 5-15,0 0-3 0,0 0 3 0,0 0-1 16,0 0-2-16,0 0 3 0,0 0-3 0,0 0 0 16,0 0 2-16,0 0-4 0,0 0 0 0,0 0 3 15,0 0-2-15,0 0-3 0,0 0 3 0,0 0 1 16,6-1-3-16,-6 1 3 0,0 0-1 0,9 0 1 16,-9 0-2-16,10 0 0 0,-10 0 0 0,8-1-3 15,-8 1 6-15,6 0 0 0,-6 0-3 0,8 1 1 16,-8-1 0-16,0 0-3 0,10 0 2 0,-10 0-3 15,5 0 4-15,-5 0-1 0,0 0-1 0,4-2 3 0,-4 2-1 16,9-4 0-16,-5 2-3 0,2-1 3 0,-2 1 0 16,4-2-2-16,-2 2-2 0,1-2 0 0,2-1 4 15,-3 3-4-15,2-3 2 0,-2 2 3 0,4-1-4 16,-1-2-3-16,-2 3 5 0,0 2-3 0,-2-3 2 16,2 3-4-16,-2-1 6 0,1-1 0 0,-6 3 0 15,6-2 0-15,-6 2 0 0,4-2-1 0,-4 2 1 16,0 0-2-16,6-1-1 0,-6 1 5 0,0 0-6 15,3-2 8-15,-3 2-2 0,0 0-2 0,0 0-2 16,0 0 6-16,0 0-3 0,0 0 0 0,0 0 0 16,0 0-1-16,0 0 1 0,0 0-1 0,0 0-1 15,0 0 4-15,0 0-6 0,0 0 6 0,0 0 0 16,0 0-1-16,0 0-1 0,0 0-1 0,0 0 2 16,0 0 0-16,4-3 0 0,-4 3 0 0,0 0 2 15,0 0-3-15,0 0 0 0,0 0-1 0,0 0 0 16,0 0 1-16,0 0 1 0,0 0 0 0,0 0-1 15,0 0-1-15,0 0 2 0,0 0-1 0,0 0-3 16,0 0 6-16,0 0-6 0,0 0 1 0,0 0 1 16,0 0 0-16,0 0-3 0,0 0 3 0,0 0-2 15,0 0 2-15,0 0-1 0,0 8 9 0,0-5 1 16,2 3 2-16,0 0-1 0,-2-1 4 0,-2 4-2 16,4-1 0-16,-2 3 1 0,1 1-1 0,3-2 0 15,-4 3 0-15,4 3 2 0,1-3-2 0,-4-1 3 16,3 0-7-16,0 2-1 0,0-2 4 0,-1 0-5 0,0 0-1 15,4-2-3-15,-4 0 3 0,4-1-2 0,-1-1-3 16,-2-1 2-16,1-2-3 0,-1-3 0 16,1 3 0-16,0-2-3 0,-1 0 7 0,-4-3-5 15,7 1 4-15,-7-1-4 0,9-2 1 0,-3-3-2 0,-1 0 2 16,-1 0 5-16,2-2-5 0,-1-2-2 16,1 1 0-16,-2-3 1 0,3 0-5 0,-2-1-2 15,-2 0-1-15,0 1 0 0,0 0 3 0,-2-1 1 16,2 0 0-16,-2 2 2 0,2 2 0 0,-2-3 1 0,0 4 0 15,-2-3 0-15,1 5 4 0,0 0-2 0,0-2-1 16,0 1 1-16,1 1-1 0,-1 0-1 0,0 1 2 16,-1 0-2-16,1-3 1 0,1 3-2 15,-1-1 5-15,0 0-4 0,0-1 0 0,0 2 0 0,-1 1 4 16,1 3 0-16,-1-9 3 0,1 9-3 0,0-5 4 16,0 2 1-16,0 3 3 0,0 0 0 0,0 0-1 15,0-5-2-15,0 5 2 0,0 0-3 0,0 0-1 16,0 0-1-16,0 0 0 0,0 0 1 0,0 0-2 15,0 0-2-15,0 0 3 0,0-4-1 0,0 4 0 16,0 0-1-16,0 0 0 0,0 0 1 0,0 0-3 16,0 0 3-16,0 0-3 0,0 0 4 0,0 0-1 15,0 0-2-15,0 0 1 0,0 0 1 0,0 0-1 16,0 0 3-16,0 0 3 0,0 0 5 0,0 0-1 16,6 14 5-16,-3-6 7 0,-1-1-6 0,1 4-3 15,-1 0 4-15,2 4-7 0,1 1-1 0,-2 3 1 16,0-4-2-16,3 2-1 0,-4-3-3 0,3 3 0 15,3-3 2-15,-5-1-3 0,1-3 1 0,0-1-3 16,0-2 0-16,0-1-2 0,-3 0 2 0,3 0-3 16,0-2-1-16,0 1 0 0,0-2-2 0,2-2-13 15,-1 1-24-15,-5-2-19 0,12-2-29 0,-6 0-30 16,2-3-33-16,2-1-19 0,-1 0-29 0,1-1-179 16,-2 1-408-16,0-3 182 0</inkml:trace>
  <inkml:trace contextRef="#ctx0" brushRef="#br1" timeOffset="-81390.83">25900 11774 123 0,'0'0'119'0,"0"0"-3"0,0 0-7 0,-3-2-5 16,3 2-3-16,0 0-10 0,0 0 2 0,3-7-3 16,-3 7-4-16,0 0-6 0,1-7 5 0,-1 7 4 15,0 0 3-15,-1-4 5 0,1 4 2 0,1-3-1 16,-1 3-1-16,0 0-7 0,0 0 3 0,0-5-5 16,0 5-6-16,0 0-8 0,0 0-2 0,0 0-6 15,0 0-5-15,-1-4-6 0,1 4-3 0,0 0-6 16,0 0-5-16,0 0-6 0,0 0 1 0,0 0-3 15,0 0-4-15,0 0-3 0,0 0-1 0,0 0-2 16,0 0-3-16,0 0-2 0,0 0-3 0,0 0 2 16,0 0-1-16,0 0 6 0,0 0-4 0,0 0 5 15,0 0-1-15,0 0-3 0,-3 12-3 0,3-12 1 16,0 4-4-16,0-4-4 0,0 6 3 0,0-6 1 16,0 0-2-16,0 0-1 0,0 0 0 0,2 5-2 15,-2-5 2-15,0 0 0 0,0 0 2 0,0 0-3 16,0 0-2-16,0 0 0 0,0 0 4 0,0 0-1 15,0 0 2-15,0 0-2 0,0 0 3 0,0 0-1 16,0 0 0-16,0 0 12 0,0 0-11 0,0 0-2 16,0 0 1-16,0 0-7 0,0 0 6 0,0 0-3 15,0 0-1-15,0 0-2 0,0 0 2 0,0 0-3 16,-7-12 1-16,7 12-4 0,-1-3 5 0,1 3-3 0,0 0-1 16,0 0 4-16,-4-3 0 0,4 3 0 15,0 0-4-15,0 0 1 0,0 0-6 0,0 0 4 16,0 0-1-16,0 0-1 0,-3 8 3 0,3 1-1 0,0-4 1 15,0 5-1-15,-1-1-1 0,1 3 0 16,1 0 3-16,-1 5-4 0,2-2 13 0,-2 0-10 16,2 1-1-16,1-1 0 0,-2 1-2 0,2-4 0 0,-1 3 4 15,1-5-6-15,-1 0 1 0,2-1 2 0,1-2-4 16,-1-1-1-16,1 1 2 0,0-5-5 16,1 1 5-16,-3-1-2 0,6-2-1 0,-9 0 0 15,13-2-7-15,-4-2-3 0,1-2-3 0,-3 0-7 0,0-1-4 16,2-1-3-16,0-2 5 0,-1 1-6 0,-2-2 5 15,1 0-1-15,-1-3 4 0,-2 3-2 0,0-4 2 16,-2 3 4-16,2-4-3 0,-1 2 8 16,-3-2-1-16,-3 2 6 0,3 1 1 0,0 4 0 0,0-2 4 15,-1 1 0-15,-2-1 1 0,2 1 2 0,-2 3 3 16,2 1 7-16,-3 1 6 0,0 2 3 0,4-1 1 16,0 0-1-16,0 4-2 0,-6-4-2 0,6 4 0 15,0-5-2-15,0 5 1 0,0 0-1 0,0 0 3 16,-8 14-1-16,7-7-3 0,1 3 6 0,0 2-3 15,-1 1 2-15,-2 4 2 0,2 2 6 0,1 2-4 16,0 7-4-16,1-5 13 0,-1 5-12 0,3-1 3 16,-2 0-9-16,-1 1 6 0,4 1-5 0,-3 5 3 15,3-4-1-15,-1 1 0 0,0 2 0 0,1 2-2 16,-1-5 6-16,-3-1-11 0,0 3 2 0,1-1-3 16,-1-2 1-16,-1 0 0 0,-2-4-3 0,2 0 6 15,-2-6-4-15,0-1 3 0,0-1-2 0,-1 0 0 16,0 0-1-16,2-5-3 0,-5 1 1 0,2-4-3 15,0 3-3-15,0-7 1 0,0 3-5 0,-3-2 2 16,1 2-4-16,-1-4-2 0,4 0-1 0,-2-3-4 16,-1 2-3-16,0-3 0 0,-1 0 0 0,0 0-4 0,1-3-2 15,-1-2 1-15,-2 0 1 0,2-4 1 16,0 2-2-16,0-3 5 0,3 1-1 0,1-3 2 16,-2-4 3-16,4 0 1 0,1-2-1 0,-1 0 7 15,5-2-5-15,1 1 3 0,1-8 7 0,4 0-5 0,2 1-1 16,1 0 4-16,3-4 0 0,2 4 1 0,-1-4-1 15,2 0-2-15,5 0 6 0,4-10-4 0,-8 11 1 16,8-10 1-16,-10 10 3 0,3 0-3 16,-3-1 2-16,-1 3 1 0,-1 2 1 0,0 4-4 0,-6 4 5 15,1 3 1-15,-4-1-2 0,-1 6 1 0,-1-2 1 16,-2 5 1-16,0 0 2 0,-2 0 0 16,1 1-2-16,-2 1-1 0,1 4 1 0,-2-6 2 15,-2 5-5-15,4 1 2 0,0 0 0 0,-13 1-2 0,13-1 7 16,-8 5-8-16,4-1 1 0,1 0 1 0,-1 0 1 15,2 4-4-15,-1 0 0 0,1 1-1 0,-4 0 5 16,4 3-2-16,2-4 0 0,1 3-1 0,-1 0-1 16,2 0-2-16,3-1 2 0,-2 0-2 0,1 0 2 15,2 1-1-15,-1-3-3 0,-1 0 2 0,2-1 2 16,0 2 1-16,-1-3-3 0,1 0 1 0,-1 1 0 16,-1-3 5-16,2 0 0 0,-2-2-4 0,-4 3-2 15,4 0 5-15,0-3-3 0,-3-2 0 0,-1 0 0 16,4 5 7-16,-4-5-3 0,0 3-3 0,0-3 2 15,0 0-1-15,0 6-2 0,0-6-1 0,-5 3-2 16,1 0-5-16,0-3-7 0,-5 2-6 0,4 1-10 16,-4-2-17-16,4 0-21 0,-9 1-29 0,5-2-38 15,1 0-39-15,-3 2-174 0,1-1-380 0,1-2 168 16</inkml:trace>
  <inkml:trace contextRef="#ctx0" brushRef="#br1" timeOffset="-80061.895">26647 11412 90 0,'-1'-4'152'0,"1"4"1"0,0-7-5 0,-3 2-9 16,3 5-3-16,-1-6 0 0,1 2-3 0,0 4 0 15,0-3-2-15,0 3-5 0,-2-4-9 0,2 4-7 16,0 0-10-16,0 0-12 0,0 0-7 0,-16 6-5 15,11 2-1-15,-3 2-6 0,-4 6 0 0,0 8-1 16,-4 2 1-16,2 5-3 0,-3 2 0 0,6 1-3 16,-6 12-6-16,4-1-5 0,8-10-6 0,-3 11-4 15,6-10-4-15,-2-1-1 0,4 1-13 0,3-5-4 16,0-2-3-16,4 0 3 0,-1-5-10 0,1-7 0 16,2 3 2-16,2-4-7 0,1-1 3 0,1-1-7 15,0-2-9-15,3-2-14 0,-5-5-17 0,3-1-14 16,4 0-31-16,-5-4-36 0,3-3-40 0,2-1-23 15,0-2-24-15,-1-3-147 0,-3-1-382 0,-1-2 170 16</inkml:trace>
  <inkml:trace contextRef="#ctx0" brushRef="#br1" timeOffset="-79759.96">26683 11672 142 0,'0'0'191'0,"-4"-2"-10"0,4 2-16 0,0 0-20 15,-5-1-12-15,5 1-12 0,0 0-14 0,0 0-2 16,0 0-7-16,9 12-5 0,0-6-4 0,1 3-6 16,2 0-7-16,-1 4-7 0,5-1-5 0,-2 0-6 15,1 0-3-15,-1-1-2 0,3 0-4 0,-3 3-7 16,2-2-5-16,-3-2-4 0,1 0-1 0,-5 1-1 15,2-4-7-15,1 3 1 0,-4-5-4 0,1 3-4 0,0-2-3 16,-3-3-1-16,-1 2-13 0,-1-2-21 0,1 1-16 16,-2-2-11-16,2-1-25 0,-5-1-25 0,0 0-27 15,11-5-14-15,-8 2-15 0,-1-4-125 0,-2 4-301 16,0-1 133-16</inkml:trace>
  <inkml:trace contextRef="#ctx0" brushRef="#br1" timeOffset="-79562.243">26922 11621 33 0,'0'0'159'0,"0"0"6"0,0 0-8 15,0 0-4-15,-14 4-5 0,10 3-8 16,-1-2-6-16,-3 4-4 0,2 4-11 0,-3 3 5 0,1 1-10 16,-2 5-5-16,-4 3-12 0,5-5-7 0,-4 4-12 15,3 0-6-15,0-1-10 0,2-5-9 0,-1 1-25 16,3-1-28-16,-2 0-37 0,3-2-38 0,0 0-44 15,-1-4-50-15,1-1-126 0,1-1-318 0,2-2 141 16</inkml:trace>
  <inkml:trace contextRef="#ctx0" brushRef="#br1" timeOffset="-78905.986">26967 11347 129 0,'0'0'147'0,"0"0"-3"15,0 0-4-15,0 0-6 0,13 7-5 0,-6 1-3 16,2 1-7-16,7 5-6 0,3 4 1 0,1 1-4 16,1 6-9-16,1 1 1 0,-1 2-2 0,5 1-5 15,2 10-6-15,-7-10 1 0,-3 1-6 0,5 12-3 0,-7-7-1 16,0 7 1-16,-5-9-5 0,-4-1-6 16,-2 2 2-16,-5-4-8 0,0 3-5 0,-4-1-5 15,-1 0-4-15,-5-2-5 0,2-1-2 0,-4-2-7 16,-1 0-5-16,-3 1-5 0,-1-6-4 0,1-3-16 0,0 2-15 15,4-5-19-15,-2 0-14 0,3-3-23 0,-2-1-25 16,4-4-25-16,1-2-23 0,3-3-43 0,0-1-11 16,1-1-159-16,4-1-380 0,0 0 170 15</inkml:trace>
  <inkml:trace contextRef="#ctx0" brushRef="#br1" timeOffset="-77203.404">27498 11898 72 0,'0'0'113'0,"8"3"-12"0,-8-3-19 0,0 0 9 15,0 0-5-15,0 0-6 0,5-3 0 0,-5 3-8 0,0 0 4 16,9-2-9-16,-8-2-3 0,2 1-5 16,-1-2-7-16,2 0 2 0,3-5-2 0,-2 3-16 0,-1-3 5 15,2-2 1-15,2-2-9 0,-6 2-1 16,5-4 5-16,-3 4 3 0,-2 0-5 0,6-3 4 0,-6 4-2 15,1 2 0-15,-2-4-1 0,3 2-2 0,-3 1-4 16,1 2 1-16,-2-2-7 0,1 2 4 0,0 0 1 16,0-3-8-16,-1 1-2 0,0-3 3 0,0 2-6 15,-1 0 1-15,1-3 0 0,0-1 4 0,0 1-2 16,-1-3 0-16,1 5 15 0,-3 0 0 0,2 1 6 16,1 5 7-16,-1-3 4 0,1 1-1 0,-3 7-2 15,3-5-7-15,-1 2-7 0,1 4-3 0,0 0 0 16,-7 10-2-16,1-3 2 0,2 4 1 0,-2 5-4 15,1 2-2-15,-2 1-4 0,1 4 4 0,2 2-2 16,0-5-7-16,3 4 0 0,-3 2 0 0,4-6 0 16,-1-3-3-16,2 3 3 0,-1-1-6 0,4 0-2 15,1-1-3-15,-1 0 1 0,2 2-1 0,3-4-3 16,0-3 2-16,1-1-6 0,2 2-3 0,-2-7-9 16,2 1-7-16,-2-3-8 0,2 0-13 0,-1-2-7 15,0-1-12-15,1-1-13 0,-1-2-10 0,0-1-3 16,1 1-8-16,-3-3 3 0,-1-1 6 0,2 0 4 15,-1-2 2-15,-1-1 12 0,1 0-12 0,-2-1 11 16,-3 0 20-16,3-2 7 0,-2-1-1 0,0-2 4 16,-1 2 7-16,1 0 5 0,-1 1 10 0,-2 0 1 0,0-1-11 15,0 0 24-15,-2 3 0 0,1-2 13 0,1 0 3 16,-2 4 8-16,1-3 8 0,-1 4 9 16,0 1 8-16,0 0 4 0,-1-2 20 0,-1 5-5 15,2 2 7-15,-1-4-6 0,1 4 2 0,-2-6-6 0,2 6 1 16,0 0-1-16,0 0 2 0,-14 8-1 0,7-4 3 15,2 4-2-15,-3 1 0 0,-2 4-6 16,2 1 1-16,3 0-4 0,-1 1-9 0,-1-2-1 16,0 2-4-16,-1 0-6 0,4 0-4 0,-1-2 1 0,1-2-6 15,2 1 0-15,-2-2-6 0,0 0-3 0,4-3-4 16,0-1 3-16,0 0-6 0,0-1-2 16,0 0-1-16,2-1 2 0,-2-4-6 0,2 4 0 15,0-2-2-15,-2-2 3 0,8 2-1 0,-8-2-5 0,9-4-2 16,-5-1-3-16,6-1-5 0,-5 0-1 0,3-2 0 15,-3-4-4-15,3 3 0 0,-2-2 7 0,-1-2-2 16,2 3-2-16,-1-1 1 0,-2 1 3 0,2 2-2 16,-1-1 1-16,-1 3 4 0,-1 3-3 0,1 1 4 15,0 0 2-15,1 0-3 0,-5 2 5 0,0 0 2 16,11 9 0-16,-6-4 1 0,-2 2 3 0,3 1-2 16,-2-1 2-16,4 2-1 0,-3 1-1 0,0-2-1 15,0 0-1-15,0 0-1 0,2 0 1 0,1-2-5 16,-4-3 5-16,1 4-8 0,1-4-2 0,-1 0-8 15,2-1-5-15,-2 0-8 0,0-2-6 0,-5 0-6 16,10-2-5-16,-2-1 2 0,-4-4-6 0,1 2 4 16,0 2-4-16,2-8-4 0,-5 4 1 0,6-3 2 15,-7 2-1-15,4-4-1 0,-1 1 17 0,-1 1 1 16,1-1 3-16,-3 2 2 0,0 1 11 0,2 1 10 16,-2 1 3-16,-1 0 18 0,0 1 6 0,0 3-2 15,4-2 8-15,-2 1-3 0,-2 3 2 0,2-4 12 16,-2 4 13-16,0 0 12 0,0 0 2 0,0 0 4 15,5 13-4-15,-4-3-6 0,-1 0-4 0,1 0-4 16,1 1-4-16,-1 1-5 0,0-1-5 0,3 0-2 0,-3 2 1 16,2-1-8-16,0 0 1 0,-1 0-3 0,1-3-5 15,3 1-3-15,-4-4 0 0,4 0-3 16,-5-2-2-16,3 2-1 0,-3-4 0 0,3 1-1 16,-2 0-2-16,-2-3-2 0,0 0 1 0,13-7-1 0,-9 3-2 15,0-2 4-15,4-2-3 0,-1-2-2 0,-4-1-4 16,2 0-4-16,0-1 0 0,1-1 4 0,-2 3-3 15,-1 0 1-15,2 1 0 0,-3 3 4 0,0 0-4 16,0 0 3-16,-1 3-1 0,1 0-2 0,-2 3 4 16,0 0 0-16,10 1 1 0,-10-1 3 0,5 4-3 15,1-2-3-15,-2 1 2 0,0-1 3 0,3 3-2 16,0-1 2-16,-2-2-3 0,4 1 3 16,-1 1-1-16,-3-6-3 0,0 4 2 0,5 0-1 0,-2-2 3 15,-3 1-3-15,9-1-1 0,-7-3 1 0,-1 1 1 16,2 0 2-16,2-3-3 0,-3-1-1 0,0 2 0 15,-2-1-5-15,0-1 2 0,-1 2-1 0,0-4 1 16,1-1-1-16,-3 0-1 0,0 1 5 0,-2-1-1 16,2-3 1-16,-2 3 1 0,-4 1 2 0,3 3-1 15,-1-3 4-15,-2 1 4 0,-1 2 3 0,2 1-3 16,-2-2 1-16,0 2 1 0,-2 2-6 0,1 0 2 16,0 2-10-16,-3 0-12 0,2 1-19 0,1 1-27 15,-4 3-33-15,2 0-25 0,3-1-31 0,0-1-31 16,0 2-37-16,0 0-119 0,1 1-367 0,1-4 162 15</inkml:trace>
  <inkml:trace contextRef="#ctx0" brushRef="#br1" timeOffset="-76784.638">28394 11662 118 0,'3'5'214'16,"-1"0"-8"-16,2 2-11 0,0 2-11 0,-3 1-16 16,2 0-18-16,-1 1-11 0,2 1-13 0,-1-1-13 0,-1 0-10 15,1-1-12-15,-2-1-6 0,4-1-8 0,-2-1-8 16,-2-1-8-16,0 1-6 0,-1-3-8 0,3 0-5 16,-2 0-5-16,-1 0-6 0,3-2 5 15,-3-2-10-15,1 3 0 0,-1-3-3 0,0 0-1 0,0 0-7 16,9-9-3-16,-8 2 3 0,3 2-3 0,2-4-1 15,-2-2 2-15,0 0-4 0,1 0 0 16,-1 1-1-16,0-1 0 0,-1 5-3 0,0 0-4 16,0-1 2-16,-1 2 5 0,0 2-8 0,0-2 5 0,-2 5 5 15,0 0 15-15,9 7 12 0,-5-4 2 0,1 1-4 16,-1 4 3-16,2 1-4 0,-1-1 0 16,2 2-3-16,-1 1-1 0,4-3-5 0,-4 2-2 0,1-3-3 15,0 1-2-15,0-1-3 0,2 0 1 0,-1-1 0 16,-3-3-6-16,5 1 1 0,-1-3-7 0,-4-1-4 15,4 0-17-15,3 0-22 0,-3-4-23 0,-3 2-28 16,3-2-26-16,-1-3-28 0,-1 0-38 0,1-1-29 16,0 0-154-16,-3 0-396 0,-1-2 176 0</inkml:trace>
  <inkml:trace contextRef="#ctx0" brushRef="#br1" timeOffset="-75002.051">28772 11536 60 0,'0'-1'215'0,"0"-4"-9"0,0 5-12 15,0 0-15-15,0 0-1 0,0 0 3 0,0 0 7 16,6 18-10-16,-3-4-7 0,-1 1-9 0,-2 4-11 16,2 0-9-16,2 1-5 0,-3-2-10 0,4 0-12 15,-3 0-7-15,0 1-11 0,-2-2-11 0,4-3-2 16,-3 2-12-16,1-3-5 0,0-3-8 0,-2-1-4 16,1 1-6-16,-1-4-8 0,3-1-1 0,-2-1-6 15,-1 2-1-15,0-3-5 0,0 1-5 0,0-4 1 16,0 0-4-16,0 0-11 0,0 0-13 0,0 0-1 15,0 0-7-15,0 0-6 0,0-18-6 0,0 5-3 0,0 2-4 16,3-4-3-16,-2-2 3 0,3 0 1 16,-3-3 2-16,4-1 3 0,-5 7-1 0,2-5 5 15,0 9 4-15,2 1 1 0,-3 1 4 0,-1 1-1 16,0 3 5-16,3 0-1 0,-2 1 1 0,0 1 3 16,-1 2 12-16,0 0 7 0,0 0 1 0,11 6 2 15,-8-1 2-15,1 3-1 0,1 1-2 0,-1 1 1 16,4-1-3-16,-3 1-1 0,1 0 2 0,1-2-4 15,-2 2-2-15,-1 0-1 0,1-3-1 0,2 3-2 0,-1-4 2 16,-3 0 0-16,3-3-2 0,-4 3-3 0,1-4 1 16,2 1 1-16,-3 1 4 0,3-3-6 15,-1 0-2-15,-4-1 0 0,0 0-1 0,12-6 1 16,-4-2-6-16,-5 2-3 0,4-4-5 0,-4 1 7 0,3-1-5 16,-1 0 5-16,-1 2-1 0,0 3-1 0,0 1 0 15,0-1 2-15,0 0 0 0,-3 3-1 0,-1 2 4 16,6-1 0-16,-6 1 4 0,0 0 2 0,11 5 8 15,-5 1 1-15,-2 0 5 0,1 1 2 0,-1 2 1 16,4 0-3-16,-3 0-3 0,1 1-5 0,2 0 2 16,-3-2 0-16,-1 0-1 0,0-2 0 0,2 1-5 15,-3-3 1-15,1 0-1 0,-2 0-1 16,3-2-1-16,-5-2-8 0,8 0-13 0,-8 0-17 0,11-6-14 16,-4 3-16-16,1-5-2 0,-1 0-9 0,3-1-9 15,-3-2-10-15,2-1-9 0,1-8 19 0,-1 7 10 16,-3 2 6-16,-2 0 10 0,1 3 9 0,0 1 16 15,-3 2 8-15,1-3 9 0,1 5 3 0,-2 0 4 16,-2 3 7-16,5-1 16 0,-5 1 17 0,0 0 17 16,10 9 6-16,-9-2-1 0,1 1 0 0,2 2-3 15,0 1-7-15,-1-1 4 0,0 2-8 0,3-1-5 16,-2-2 5-16,-2 3-12 0,6-4-1 0,-4 1-7 16,-2-3-2-16,2 0-1 0,1-1-2 0,-2 0-2 15,1-3 1-15,1 3-4 0,1-5 2 0,-6 0-5 16,9 0 1-16,-9 0 0 0,12-6-1 0,-7 3-4 15,1-3-9-15,-1-1-7 0,2-3-6 0,-2 1-7 0,0 1-5 16,0-1-3-16,-1-3-4 0,-3-2-1 16,-1 2-7-16,-1-1 1 0,-1 2 5 0,0 1 1 15,-4 1 8-15,1 1 1 0,-3 0 7 0,-1 2-5 16,-3 2 9-16,2 2 6 0,-3-2 8 16,-1 1 7-16,3 3 7 0,-3 1 2 0,-3-1 2 0,3 2 2 15,1 2-1-15,-1-2-4 0,3 1 0 0,0 0 0 16,1 0 1-16,4-2-2 0,1 2-1 0,0-3-5 15,5 0-5-15,-7 2-3 0,7-2 2 0,-6 2 1 0,6-2-1 16,0 0 3-16,0 0-1 0,0 0-3 0,0 0 5 16,0 0-2-16,0 0-1 0,15-8 2 0,-8 6-1 15,-1 1 1-15,3-2 3 0,-3 0 5 0,3 1 2 16,2-2 10-16,-3 1 0 0,3 1 5 0,0 1 1 16,2-1 6-16,-3 4 6 0,4-1 4 0,-2 2 3 15,1 1 3-15,3 3-7 0,-4-3 9 0,6 4-1 16,-3 2-4-16,0 0-3 0,-1-1-7 0,2 2 1 15,-2 0 0-15,-2-4-3 0,-1 6-6 16,0-6-4-16,-5 0 2 0,2 3-5 0,0-4 2 0,-4-1-6 16,2-1 8-16,-5 2-7 0,3-1-5 0,0-2 1 15,0-1 1-15,-4-2-1 0,4 2-2 0,-4-2-5 16,0 0-3-16,0 0-8 0,0 0-8 16,9-7-4-16,-9 2-7 0,1-2-5 0,3 0-11 0,-3-3 0 15,0-2-4-15,2 0-6 0,-2-1-3 0,0-2 4 16,1 3 12-16,-2 1-3 0,1 4 8 0,-1 2 5 15,0-4 2-15,1 5 5 0,1 0 3 0,-1 0 6 16,0-1-2-16,3 3 12 0,0 0 8 0,-4 2 1 16,12 2 5-16,-12-2-3 0,15 1 4 0,-4-1-3 15,1 3-1-15,-2-1 2 0,4-1-3 0,-1 0-3 16,3-1 0-16,2 0-1 0,0 0 2 0,1-1 2 16,-2-4-2-16,1 1-3 0,-7 0 4 0,3 4-5 15,-4-7 3-15,2 3-2 0,-2 0 1 0,-3 2 0 16,-1-1-1-16,0-2 2 0,-2 1 0 0,2 1-1 15,-2-1 0-15,0 1 1 0,-2-1-1 0,-1-1-2 16,1 2-1-16,-2 3 0 0,0-7-2 0,0 7-4 0,0 0-1 16,-6 0 4-16,6 0-2 0,0 0 0 15,-15 5 4-15,7-2 6 0,-1 1-1 0,-1 1 8 16,5 4 3-16,-2-1 3 0,0 1 3 0,0 1 5 16,0 0 3-16,2-1-3 0,-1 1-3 0,1 2 2 15,4-2-5-15,2 2 4 0,-2-2-3 0,-2 0-4 16,6-1 4-16,-3 1-3 0,1-3-2 0,-1 1-2 15,3-2-2-15,1 0-1 0,-2-2 1 0,2-2-1 16,1 2-3-16,0-2 0 0,-1-2-1 0,0 2 0 0,-4-2-1 16,11-3 1-16,-7 1-2 0,-4 2 1 0,10-5 0 15,-4 1-2-15,-3-2-3 0,1 0 2 16,1 1 0-16,-1-1-2 0,4-6 0 0,-4 3-7 16,1-3-4-16,0 0 2 0,-1 1-5 0,-2 0 2 15,2 1 2-15,0 0-1 0,-2 2 3 0,0 2-2 0,-2 1 2 16,2-2 4-16,-2 3-3 0,0 1-1 0,2-2 4 15,-2 5-1-15,2-4 2 0,-2 4 1 0,0 0 0 16,0 0 0-16,5 9-1 0,-1-2 5 16,-4 0-2-16,4-2 1 0,-3 3 2 0,3 4 11 0,6-1-5 15,-6-1 2-15,1 1 3 0,-1 0 5 0,4-2-4 16,-1 3 2-16,1 1 5 0,1 1 1 16,0-4-1-16,0 0 0 0,-3 0-3 0,2-1 3 15,1-1 8-15,0 1-13 0,-3-3-3 0,2 2 0 0,1-3-1 16,-4-1-3-16,0 1 0 0,2-3-3 0,-4 0 12 15,5-1-13-15,-2-1 0 0,1 0-4 0,-1 0-2 16,-6 0 1-16,12-4 1 0,-7-1-6 0,1 2-16 16,-1-1-10-16,0-6-13 0,2 6-20 0,-3-6-17 15,-1 5-23-15,-1-3-24 0,0-1-36 0,2 4-37 16,-3-4-223-16,-2 1-456 0,2 1 202 0</inkml:trace>
  <inkml:trace contextRef="#ctx0" brushRef="#br1" timeOffset="-74663.526">30348 11603 170 0,'0'0'278'0,"0"0"-25"0,-3 3-17 0,3-3-19 16,0 0-19-16,0 0-13 0,0 0-19 0,0 0-8 15,0 0-18-15,27-2-11 0,-15 1-5 0,1-1-22 16,2-1-9-16,2 2-11 0,2-3-7 0,-2 1-10 16,1-1-4-16,2 0-9 0,-4-2-1 0,-2 2-8 15,-1 1-4-15,1 2-7 0,-5-3-2 0,-4 2-4 16,3 2-13-16,-2-2-14 0,-1 0-16 0,-5 2-19 15,0 0-22-15,8 0-25 0,-8 0-18 0,0 0-20 16,0 0-28-16,0 0-17 0,0 0-31 0,-17 10-152 16,7-5-376-16,-4 4 166 0</inkml:trace>
  <inkml:trace contextRef="#ctx0" brushRef="#br1" timeOffset="-74391.001">30303 11780 110 0,'0'0'180'0,"4"5"8"15,0-5-10-15,0 1-5 0,2 0-8 0,1 1-8 0,0-2 0 16,7 1-7-16,-2-1-7 0,4-3-2 0,2 2-4 16,4 0-3-16,-3-2-4 0,2 1 2 0,7 0 0 15,0-2 5-15,1 1-6 0,2 0 6 0,-11 0 4 16,10 1-6-16,0-2 7 0,0 2-13 16,0-1 5-16,-3 0-6 0,-7 0-10 0,-3 3-15 0,1-2 0 15,3 0-9-15,-9 0 1 0,0 2-6 0,0-2-15 16,-5 1-6-16,1 1-4 0,-3-2-7 0,-5 2-8 15,10-1 6-15,-10 1-8 0,8 0-8 0,-8 0 2 16,0 0-18-16,0 0-21 0,7 0-26 0,-7 0-47 16,0 0-43-16,0 0-51 0,0 0-70 0,0 0-82 15,0 0-319-15,-19-5-689 0,9 5 304 0</inkml:trace>
  <inkml:trace contextRef="#ctx0" brushRef="#br1" timeOffset="-61922.738">31148 11369 64 0,'0'0'155'0,"0"0"-6"16,0 0-11-16,0-2-13 0,0 2-13 0,0 0-3 16,0 0-10-16,1-5-3 0,-1 5 4 0,0 0-1 15,0 0-7-15,0 0 1 0,1-5 1 0,-1 5 0 16,0 0-1-16,0 0 12 0,0 0-4 0,0 0-9 15,0 0-5-15,0 0 7 0,0 0 12 0,4 11 8 16,-4-3 7-16,2 5 10 0,-2 1-15 0,-2 0-1 0,2 3-4 16,-2 2-3-16,-1 1-6 0,1 4-8 15,0 1-11-15,-4 0 2 0,3-7-10 0,1 1-6 16,-1-2-8-16,3 1-7 0,-3 0-3 0,0-2-6 16,0 0-9-16,2-4-5 0,0-1 6 0,1-1-15 15,-1 0 0-15,1 0 10 0,0-6 3 0,-2 2-14 16,2-1-7-16,0-2-5 0,-1 1 9 0,1 0-4 15,0-4 2-15,-1 5-2 0,1-5 0 0,0 0 2 16,-2 3-7-16,2-3-8 0,0 0 12 0,0 0 1 16,0 0-3-16,0 0-6 0,-7-13 3 0,5 9-4 0,0-6 1 15,-2-1 1-15,4-2-8 0,-2-2 3 16,-1-2 1-16,0 1-5 0,2-4 9 0,0-6-9 16,1 1 7-16,-1 7-1 0,-1-2-4 0,2 1-2 15,0-2 1-15,0 2-2 0,2 1 7 0,-4 0 3 0,4 1-7 16,-2 6 0-16,1 0 13 0,0 2-18 0,-3 0 6 15,2-2-2-15,1 6 4 0,-1 0-1 0,0-1-4 16,1 1 8-16,-1 5-4 0,1-7 1 16,-1 4-4-16,0 3 5 0,3-4-1 0,-3 4 4 15,-1-4-3-15,1 4 0 0,2-4 2 0,-2 4 3 0,0 0-2 16,0 0 3-16,0 0-6 0,0 0 3 16,0 0-7-16,0 0 7 0,9 9 2 0,-4 0-11 15,2-2 5-15,-2 2 16 0,1 1-13 0,2 2-14 16,-1 3 4-16,2 1 12 0,3 1-4 0,-2-3-3 0,-1 4 5 15,0 0 0-15,9 3 3 0,-8-5-7 0,4 6 5 16,-5-8-5-16,10 6-8 0,-7-5 10 0,-1 2-1 16,1-2-5-16,2-1 4 0,-1 3 2 0,0-3-3 15,-1-2 2-15,2 3-10 0,-3-4 11 0,-3 0-4 16,3-2 4-16,-2 0 3 0,2 0-9 0,-2-2 15 16,-4 1-6-16,5-2-4 0,-6-1 1 0,1-1-3 15,-1 0 0-15,1 1 4 0,-1-3-1 0,0 1-3 16,-3-1 5-16,-1-2-6 0,5 2 2 0,-5-2 0 15,5 3 4-15,-3-1-9 0,-2-2 10 0,0 4 3 16,0-4-4-16,0 0-2 0,0 0 2 0,10-7 0 16,-5 3 4-16,-1-1-2 0,1 0 4 0,-1-3-5 15,4 1-2-15,-5-3 5 0,3 0-4 0,-1 0-1 16,-2-1-2-16,1-1 6 0,1-3-1 0,-2 2-10 16,1-4-6-16,-3 5 20 0,2-4-2 0,-1 0-12 15,0-1 14-15,-1 3 2 0,1-2 6 0,1-1 2 16,-2 3 4-16,-1-5 5 0,3 3-6 0,-2 1 6 15,1-3-9-15,1 1 4 0,-2 0 4 0,3 0-13 16,-3 0-12-16,1 0 19 0,0 1-8 0,1 3 0 16,-2-4 3-16,2-2 0 0,0 8 6 0,-3-3 0 15,2 3-10-15,-1-1 16 0,0 2-3 0,1 0 6 16,-2 0-4-16,1 0-4 0,-1 4-2 0,2-2-7 16,-2 0 2-16,-2 1-2 0,2 1-3 0,0 0-2 15,-1 1-1-15,2-1 4 0,-1 3-7 0,0-2-9 16,0 0-7-16,0 0-9 0,0 5-14 0,0-3-39 0,0 3-39 15,0 0-42-15,0 0-45 0,0 0-65 16,0 0-72-16,0 0-340 0,0 0-728 0,0 0 323 16</inkml:trace>
  <inkml:trace contextRef="#ctx0" brushRef="#br1" timeOffset="-57197.112">23265 13184 42 0,'0'0'163'15,"0"0"-11"-15,0 0 0 0,4 3-20 0,-4-3-6 16,0 0-18-16,0 0-6 0,0 0-12 16,0 0-6-16,0 0-11 0,0 0 0 0,9-8-8 15,-7 5-7-15,2-4-2 0,0 2-7 0,0-3 0 0,1 0-4 16,1 2-6-16,-1-6-1 0,1 0-7 0,0-1 1 15,0-3 2-15,2 2-9 0,-2-3 0 0,-1 2-1 16,1-2-1-16,0-2 0 0,4-6-2 0,-5 1-2 16,3-1-4-16,-3 0 1 0,-4 4-6 0,4-4 3 15,-5 0 1-15,3-1-3 0,-3 7 6 0,-3-1 1 16,3 2 10-16,-1 5 5 0,-3 1 1 0,3 2 8 16,-1 0 0-16,2 3-2 0,-2 0-3 0,1 0-3 15,-2 3-2-15,2 0-5 0,1 0 1 0,-2 0-3 16,2 4-3-16,-2-4-7 0,2 4-1 0,0-7-3 15,0 7 0-15,0 0 0 0,0 0-4 0,0 0 0 16,-5 15 2-16,5-5-2 0,-4 2-1 0,4 5 0 16,-5 1-1-16,4 2-4 0,1-1 0 0,-4 6 4 15,2-4-3-15,-1 4 1 0,0-7 0 0,2 0 5 16,1 1-9-16,-2 0 3 0,0 1-1 0,-2-3-6 16,3 0 9-16,-1-1-1 0,2-1-5 0,0-3 2 15,-2-2 1-15,0 0-1 0,2-3 0 0,-3-2 1 16,2 0-11-16,0 2-3 0,1-4-2 0,-1 1-4 15,1-4-5-15,0 7-4 0,0-7 4 0,2 0-3 16,-2 0 7-16,0 0-7 0,13-7-3 0,-7-3-4 16,3 3-10-16,1-7 4 0,3 2 3 0,-4-3-9 15,5 1 12-15,-4-1 2 0,4-2-5 0,-5 0 3 16,8-2 9-16,-7 3-3 0,0 3 4 0,-1-2-2 16,-1 4 0-16,-2 2 9 0,0 0 4 0,-3 0 0 15,0 3 2-15,-2 1 3 0,3 0 0 0,-3 3 7 0,2-2 6 16,-2-2 2-16,-1 6 0 0,0 0 6 0,-5-4-7 15,5 4 3-15,0 0-1 0,-10 7-5 16,5-4 3-16,0 2 1 0,-3 1-2 0,-1 1 4 0,1 1 2 16,1 1-3-16,-5-1 2 0,6-1-2 0,-2 1 0 15,3 1 3-15,-4-1-9 0,5 1 7 0,-1-2 0 16,1-1-2-16,0 1 3 0,3-2-5 0,-1 4 3 16,2-4-3-16,-2 2 0 0,4 1 5 0,0 1-3 15,2-1 2-15,-3-4 5 0,4 6-1 0,3-2 3 16,-2 0 3-16,3 0-4 0,-1-2-1 0,1 2 1 15,1-2 4-15,0 3 0 0,2-4-1 0,-2 1 4 16,0 0-2-16,4-1 0 0,-3 1-2 0,0-2-2 16,2 0-2-16,-2 0 4 0,2 0-5 0,-1 0 3 15,-1-3-2-15,2 1-4 0,-3 3 1 0,-1-3-3 16,4 1 2-16,-7-3-3 0,2 1 1 0,-3-1-4 16,-5 0 1-16,10 0 1 0,-10 0-7 0,8 0 4 15,-8 0-22-15,5-1-21 0,-1-2-43 0,-4 3-29 16,3-7-32-16,0 4-34 0,-3-4-141 0,-2 3-343 15,2-1 152-15</inkml:trace>
  <inkml:trace contextRef="#ctx0" brushRef="#br1" timeOffset="-56940.764">23818 12920 152 0,'10'-2'160'0,"-3"1"1"15,-7 1-14-15,11-4-7 0,-2 2-13 16,4-1-7-16,0-1-15 0,-3 0-11 0,9 0-3 16,-2-1-13-16,-3 1-8 0,-3 0-5 0,2 3-7 15,-1-2-16-15,-1 0-19 0,-1 3-18 0,-5-4-26 0,1 4-29 16,-6 0-15-16,7-1-26 0,-7 1-16 0,6-1-111 15,-6 1-235-15,0 0 104 0</inkml:trace>
  <inkml:trace contextRef="#ctx0" brushRef="#br1" timeOffset="-56756.987">23876 13046 14 0,'1'3'163'0,"0"-1"-4"0,3 2 0 0,0-1-5 0,0-3-7 15,-4 0-3-15,9 3-9 0,-2-3-5 0,0 0-9 16,-7 0-16-16,14-1-10 0,-3-1-16 0,0-1-1 16,0-1-6-16,2-1-10 0,0 0-24 0,3-5-41 15,2 5-47-15,0-7-44 0,0 2-70 0,1 0-94 16,0-4-279-16,2 0 124 0</inkml:trace>
  <inkml:trace contextRef="#ctx0" brushRef="#br1" timeOffset="-56063.131">24230 12861 164 0,'-3'-2'179'0,"3"2"-5"15,0 0-13-15,0 0-8 0,0 0-8 0,0 0-9 16,-6-3-9-16,6 3-4 0,0 0-2 0,0 0-9 16,0 0-7-16,0 0-3 0,0 0-7 0,0 0-6 15,0 0-3-15,0 0-2 0,11-4-1 0,-11 4 1 16,9-4-11-16,-4 3-3 0,0-1-7 0,1 0-2 0,1-1-8 15,3 1 1-15,-1 1-6 0,-1 1-3 0,2-2-3 16,-1 0-5-16,3 1-3 0,-3 2-5 16,0-1-3-16,-2 1-3 0,1 2 0 0,3-2 5 15,-4 1-8-15,-3 3-2 0,1-3-2 0,-1 4-1 0,0 0 0 16,-2-1 1-16,0 1-1 0,0 3-3 0,-4-2 0 16,1 3-3-16,-2 2-2 0,-1-2 7 15,0 1-8-15,0 1 2 0,-1-2-4 0,0 5 5 16,-1-1-4-16,-1-5-2 0,3 2 1 0,-2 0-2 0,1-2 1 15,-2 0 0-15,2-2 4 0,3 0-9 0,-1-1 5 16,-1-1-4-16,2-1 2 0,0 0-2 0,0 1 0 16,-1-1-1-16,3-4-1 0,0 5 3 0,0-5-2 15,3 6-2-15,-3-6 4 0,5 2 0 0,-1 1 2 16,-4-3 0-16,11 0 3 0,-11 0-2 0,13-3 1 16,-5 1 5-16,3-1 0 0,-1 0 4 0,2-1 0 15,4-1 7-15,-3 0 1 0,4-2 2 0,0 0 6 16,-1-2 4-16,12 1-3 0,-14 1 2 0,4 0-2 15,-5 2-3-15,5-1 3 0,-3 0-1 0,4 1-4 16,-2-1 2-16,-9 1 0 0,1 1 0 0,1 2-5 16,-3 0 8-16,-1-1-2 0,-1 2-2 0,1 0-2 15,0 1 4-15,-6 0 4 0,5-5-7 0,-1 4 7 16,-4 1-3-16,4-2 2 0,-4 2-12 0,5-2 7 16,-5 2-3-16,0 0-1 0,3-3 0 0,-3 3-7 15,0 0 1-15,0 0 3 0,0 0-26 0,0 0-20 16,0 0-59-16,0 0-48 0,0 0-60 0,-21 2-59 15,11-1-48-15,-9 2-229 0,1-1-575 0,-1 3 255 16</inkml:trace>
  <inkml:trace contextRef="#ctx0" brushRef="#br1" timeOffset="-48864.529">5857 11419 31 0,'0'0'112'0,"0"0"-2"0,0 0-5 15,0 0-15-15,0 0-3 0,0 0-14 16,0 0-1-16,0 0-4 0,0 0-3 0,0 0-12 0,0 0-3 15,0 0-6-15,0 0 1 0,0 0-1 0,13 4-2 16,-8 0-8-16,-1 0 3 0,0 1-2 0,2 3 5 16,0-1-16-16,1 0 9 0,2 3 2 0,-2 0-13 15,1 1 3-15,-1-3-4 0,3 2-5 0,-4 0-1 16,3-4 1-16,0 4 1 0,1-4-7 0,-5 1 4 16,3-2-2-16,2 2 8 0,-5-5-8 0,3 1 6 15,-3-2 1-15,5 0-6 0,-5-2 12 0,7-1 2 16,-2-5-18-16,7-2 20 0,-4-3 2 0,3-1-2 15,4-5-7-15,2 0-1 0,-1-5 3 0,0 1-8 16,1 0 0-16,1-3 1 0,3-1-2 0,-2 3-3 16,2-3 5-16,-5 2-6 0,4 2-3 0,0 2 0 15,-3 2-6-15,-2 1-15 0,-3 4-23 0,-1 3-23 16,1-1-19-16,-4 7-35 0,1-2-31 0,-5 1-103 16,4 2-265-16,-7 3 118 0</inkml:trace>
  <inkml:trace contextRef="#ctx0" brushRef="#br1" timeOffset="-47573.37">6101 15421 28 0,'0'0'85'15,"0"0"-8"-15,0 0 2 0,0 0-12 0,-2-4-5 16,2 4-7-16,0 0-1 0,-3-4 4 0,3 4-15 16,0 0 0-16,0 0-4 0,0 0-2 0,0 0-10 15,0 0 16-15,0 0-4 0,0 0-10 0,0 0 1 16,0 0-2-16,0 0-1 0,0 0 2 0,0 0 2 15,8 11-8-15,-4-6 2 0,1 2-5 0,1 1 1 16,2-1-1-16,-1 0-6 0,0-1 6 0,0 2-5 16,0-3-3-16,0 1-4 0,0 3 6 0,3-4-12 15,-4-2-1-15,3 4 1 0,-1-4 5 0,-4-1-8 16,4-2 6-16,-3 1-4 0,2-1-1 0,2-1 0 16,0 1 5-16,-1-1 4 0,-2-6-5 0,6 1-2 15,-6-1 0-15,6-3-3 0,-2-2 2 0,3-2 4 16,-3 0 1-16,4-2 1 0,1-9-3 0,1 5 1 15,-1-3-2-15,2 0 2 0,-3 2-3 0,-3 6-14 16,2 0 22-16,-1 1-5 0,0 2-2 0,-3 2 13 16,-4 1-13-16,4 3-5 0,-4-2 1 0,-1 3 1 15,0-1 2-15,0 4-1 0,-3-2 5 0,3-1 9 16,-4 5-2-16,0 0 2 0,5-7-7 0,-5 7 8 16,0 0-4-16,8-2-1 0,-8 2 0 15,0 0-5-15,5-1 1 0,-5 1 0 0,0 0-4 0,0 0-17 16,0 0-33-16,0 0-31 0,0 0-138 0,0 0-234 15,0 0 104-15</inkml:trace>
  <inkml:trace contextRef="#ctx0" brushRef="#br1" timeOffset="-43797">25538 12950 25 0,'0'0'149'0,"0"0"-8"0,0 0-11 0,0 0-6 15,0 0-15-15,0 0-7 0,0 0-11 0,0 0-10 0,4-8-11 16,-3 5 2-16,3-2-2 0,-1 3-5 16,0-3-2-16,0 0 0 0,1-1 0 0,-3-1-1 15,4-1 1-15,-1 1-2 0,0-4-4 0,2 0 1 16,3-2 0-16,-5-3-2 0,1 0 3 0,3-1-2 0,-3-1-6 15,-4-2-4-15,3 2 1 0,-1-2-4 0,-3-5-3 16,-3 5-6-16,3-6 0 0,-1 2-2 16,-4-3-4-16,-3 3-2 0,2 6-1 0,-1 0 1 15,2 1 5-15,-3 3 6 0,2 3 0 0,1 0 0 0,1 3-1 16,-4 1-1-16,5-1-4 0,0 4-1 0,-2 3-9 16,1-2-2-16,0-1-2 0,4 4-2 15,0 0-1-15,-11 8 0 0,8-3-2 0,-2 7-3 16,0 5-2-16,1 4 3 0,-2 5-4 0,5 2-1 0,-1 0-4 15,2 4 0-15,-2-2 3 0,4-1-2 0,1 1-5 16,-2-2 9-16,2 1-5 0,3-5-1 0,-1-5 4 16,0-1-2-16,2-2-6 0,-1 1 4 0,3-2 1 15,-3-6-3-15,-1 2-1 0,3-2 0 0,0-1 1 16,-3 0-3-16,1-6 2 0,2 1 6 0,-3-2-4 16,3 1-3-16,1-5 3 0,-3-1 0 0,3 1 1 15,0-4-4-15,0-3 6 0,0 1 0 0,-3 1-2 16,3-3-2-16,-2 1-1 0,-1 2 3 0,-1-4-1 15,-4 1 0-15,1 0 0 0,0 1-6 0,0-1 5 16,-4 1 2-16,2-1 1 0,-2 3-1 0,-1 3-3 16,2-5 6-16,0 5-4 0,-2-1-3 0,-2 0 2 15,1 1 3-15,3 3-1 0,-4-2-2 0,1 1 2 16,1 0-2-16,0 1-5 0,3 2-1 0,-4-3-2 16,4 3-7-16,-3-4-2 0,3 4-2 0,0 0 6 15,-1-4-3-15,1 4 2 0,5-4 4 0,-5 4 0 16,5-2 3-16,0-1-3 0,1 2 2 0,0-2-2 15,0 2 5-15,0-1 2 0,1 0-3 0,0-1 3 16,0 1-1-16,1-1 0 0,-1 2 2 0,1-2-1 16,-2 1 0-16,1 1 2 0,-1-1-2 0,4 2 4 15,-5 0-2-15,3-1-2 0,-8 1 2 0,13 1 1 0,-7 1 2 16,-1-2-3-16,3 3 2 0,-3 0 0 16,-1 1 0-16,2 0 2 0,-2 0-2 0,0 3 2 15,0 1-2-15,-3-2 3 0,3 4-3 0,-4-1-2 16,1 2 1-16,2 0 2 0,-3 3 1 0,1-5-3 0,-1 4 2 15,0-1 0-15,0-2 1 0,0 2-2 0,0-3 0 16,0 1-2-16,0 0 4 0,3-2-4 0,-3-1 1 16,2-2 1-16,-2 0-3 0,4-1 3 15,-3 2-2-15,3-2 4 0,0-1-6 0,0 0 4 0,-2-2 2 16,-2-1-4-16,11-1 2 0,-4-3-4 0,-2 0 4 16,3-1 2-16,1-3-5 0,0 1 6 15,0-4-4-15,-1 1 4 0,2-3-4 0,-1-2 6 16,-4 4-7-16,3 0 2 0,0-3 0 0,-4 2-1 0,3 5 4 15,-4-5 0-15,1 7-5 0,0-2 1 0,-3 0 4 16,3 4-1-16,-4 1-1 0,0 2-2 0,5-4 1 16,-5 4 1-16,0 0 0 0,0 0 4 0,0 0-5 15,9 9 3-15,-6-2-3 0,-1 0-1 0,2 3 2 16,0-1 2-16,0-2-7 0,2 4 7 0,-1-2-3 16,-1-2 1-16,3 1-2 0,-1-1 1 0,0 1-3 15,1-1 0-15,0 0 4 0,0-4-4 0,-1-1 3 16,2 1 0-16,-4-1-2 0,2 0 1 0,1 0-1 15,1-2-2-15,-8 0-2 0,12-4 0 0,-7 2 1 16,0-2 1-16,0 2-1 0,2-3-2 0,-2-4 4 16,-1 4-2-16,-1-1 1 0,1 0 3 0,0-1 1 15,0-1-2-15,-2 1 0 0,2 1-3 0,-4-2 3 16,2 3 0-16,0-3 2 0,-1 3-3 0,-1-2 3 16,2 5 2-16,-2-3-1 0,0 0-2 0,2 3 1 15,-2 2 1-15,2-4-1 0,0 1 2 0,-2 3 1 16,0 0 0-16,0-5-5 0,0 5 5 0,0 0-3 15,0 0 0-15,0 0 0 0,0-5 0 0,0 5 0 16,0 0 2-16,0 0 1 0,0 0 0 0,0 0-2 16,0 0-2-16,4-2-1 0,-4 2 3 0,0 0-1 15,0 0 0-15,0 0 3 0,0 0-2 0,0 0-2 16,0 0 0-16,0 0 3 0,0 0 1 0,0 0-2 16,0 0 3-16,0 0-1 0,0 0 3 0,0 0 4 15,-4 16 2-15,4-12 1 0,0 5-4 0,0 0 3 16,1 1-3-16,3-1 4 0,-4 3-2 0,0-2-2 0,4-1-2 15,-4 3 0-15,6-4 0 0,-2 1 1 16,0 0-6-16,1-3 1 0,-1 1 0 0,4-2-3 16,-2 0 1-16,-1 0-1 0,4-2-4 0,0-1 3 15,-1-2-6-15,3 0 1 0,-3-2-2 0,2-1-6 16,-2-1 1-16,0-1-4 0,-3 0-1 0,6 2 1 0,-3-6 1 16,-3 6 4-16,1-6 0 0,0 1-2 0,0-1 5 15,-2 1-1-15,-2-1 1 0,1-2 1 16,-1 1 3-16,-2 1 2 0,-2-2 0 0,2 3 0 15,0 1 1-15,0 0-2 0,0 2 2 0,-2 0 1 0,4 1 5 16,-2 4-4-16,0-7 3 0,0 4 2 0,0 3-2 16,0 0-3-16,0 0 2 0,0 0 0 0,0 0 0 15,0 0 13-15,0 0 0 0,-2 14 4 0,0-4 0 16,1 4 3-16,-1 1 3 0,2 3 1 0,2 2-2 16,-2 5 1-16,1 3 7 0,1-1-5 0,0 7-5 15,-2-7-1-15,2 5-1 0,0-2 0 0,-2 0 1 16,0 1-4-16,0 1 1 0,-2-3-3 0,-2 0-3 15,2-3-1-15,-1 3-2 0,-1-2 0 0,-3 0-2 16,3-8-2-16,2 0 0 0,-5-1-7 0,-1-1-3 16,0-1-4-16,1-2-4 0,-2-4-3 0,1 1-3 15,-2-2-4-15,3-3 0 0,-2 0 3 0,-3-2-2 16,3 1-1-16,4-4 1 0,-3-1-1 0,-2-3 2 16,5 0 3-16,-4-4-7 0,5-1 7 0,-5-2 2 15,4-6 4-15,4 0-1 0,-3-1 0 0,5-2 2 16,2-6 0-16,-2 0 0 0,9-3 0 0,-4 1 3 15,5-2-2-15,-2 0 4 0,5-4 0 0,0 6 2 16,4-3-5-16,-3 0 7 0,5 0 0 0,6-8-4 16,-8 8 4-16,0 1-2 0,3 3-2 0,0 2 4 15,-7 2-1-15,4 0 0 0,-9 8 3 0,0-1-1 16,-2 4 2-16,-1 0 3 0,-2 2-3 0,-3 4-1 16,2 0 3-16,-2 0 0 0,0-1 1 0,-1 6 0 15,-2-4-2-15,2 4 2 0,0 0-2 0,0 0-1 16,0 0-1-16,0 0-1 0,-11 8-4 0,8-3 4 15,1 3 0-15,1 3-3 0,0-2-1 0,1 3 3 0,2-2-4 16,0 4 2-16,1-3-1 0,1 2-1 16,0-3-2-16,1 2 0 0,3-2 2 0,-3 1-3 15,4-2-2-15,-4 0 5 0,1-1 3 0,2 0-7 16,-4-2 4-16,1-3 0 0,-1 1 2 0,0-1 3 0,-2-1 2 16,2 2 6-16,-3-1 0 0,-1-3-1 15,0 0 2-15,0 0-4 0,0 0-12 0,-15 2 1 16,7-1-3-16,-3-2-9 0,-4 0-13 0,2 1-11 15,-5-1-24-15,1-3-21 0,2 1-29 0,2 1-14 0,-6-1-18 16,2-1-150-16,-1 1-324 0,6-2 144 0</inkml:trace>
  <inkml:trace contextRef="#ctx0" brushRef="#br1" timeOffset="-43437.569">26752 12455 28 0,'-1'-5'170'0,"-2"1"12"0,2-1-10 0,1 5-10 0,-5-3-19 16,5 3-12-16,0 0-16 0,0 0-8 0,-15 10-6 15,10 0-3-15,-2 3-3 0,1 3-6 0,-2 8-3 16,-2 2 0-16,2 2-4 0,0 0 5 0,6 4-3 16,-2-2-6-16,4 1-2 0,-7-1-4 0,9 0-9 15,-4-1-5-15,4-3-5 0,4 0-2 0,-2-8-4 16,-3 1-4-16,7-2-4 0,-3 0-6 0,3-3-1 16,1-4-7-16,0 1-1 0,-1-2-5 0,2-1-4 15,0-2-5-15,0-1-20 0,2-2-19 0,-3-4-33 16,2 1-34-16,2-3-28 0,-2-3-25 0,3-2-23 15,-3-4-25-15,-2 0-123 0,-2-2-346 0,2-1 153 16</inkml:trace>
  <inkml:trace contextRef="#ctx0" brushRef="#br1" timeOffset="-43213.055">26829 12637 21 0,'0'0'162'0,"-3"10"2"0,6-3-3 0,1-2-1 15,2 4-6-15,1 0 3 0,3 4-11 0,1 0-7 16,-2 0-13-16,5 2-4 0,-1-3-10 0,0 0-15 16,-2 3-5-16,2-2-9 0,4-2-12 0,-7 1-3 15,1-4-8-15,2 4-5 0,-4-4-9 0,1 1-5 0,-2-2-6 16,0 0-16-16,-3 0-25 0,2-6-22 16,-3 3-23-16,-3-2-13 0,3 1-18 0,-4-3-28 15,0 0-17-15,0 0-21 0,9-5-132 0,-9 5-302 16,0-8 134-16</inkml:trace>
  <inkml:trace contextRef="#ctx0" brushRef="#br1" timeOffset="-43036.307">27052 12639 152 0,'0'0'154'16,"0"0"-5"-16,0 0-8 0,-10 8-4 15,6-1-9-15,-1 0-7 0,0 4-11 0,-2 1-9 16,0 2-14-16,-3 2-6 0,0 1-7 0,-2 0-10 15,-3 3-4-15,3-1-9 0,-5-1-18 0,0 2-25 0,4-5-26 16,0 0-35-16,3-3-30 0,-4 3-33 0,1-1-115 16,1-2-249-16,1-4 111 0</inkml:trace>
  <inkml:trace contextRef="#ctx0" brushRef="#br1" timeOffset="-42648.741">27143 12388 73 0,'-1'-2'205'0,"1"-1"1"0,0 3-9 0,-3-7-20 16,3 7-16-16,-1-5-18 0,1 5-14 0,0 0-13 15,0 0-10-15,0 0-6 0,0 0-4 0,5 12-5 16,3-7-4-16,-2 4-6 0,2 2-9 0,1 2-2 16,-1 3 2-16,6 2-1 0,0 2-2 0,0 3 5 15,-1 2-1-15,4 0-2 0,-4 2 4 0,2-1-1 16,-2 2-4-16,1-1 0 0,-5 2 5 0,0-2-8 16,1-1-6-16,-1 1-2 0,-2-3 5 0,-2 1-15 15,-4-6-3-15,2 7-4 0,-3-7 1 0,0 6-6 16,-4-6-7-16,-1 5 0 0,-2-5-1 0,-2 8-7 15,-5-4-17-15,1 1-12 0,-2-2-17 0,1 0-18 16,1-6-18-16,-3 3-24 0,-5-2-30 0,7-4-29 16,-1-2-23-16,5-5-39 0,-6 3-50 0,1-4-143 15,1-2-432-15,5-2 192 0</inkml:trace>
  <inkml:trace contextRef="#ctx0" brushRef="#br1" timeOffset="-41913.321">27740 12513 43 0,'1'-4'142'0,"-1"4"-9"0,0-5-8 0,0 5-11 16,1-5-8-16,-1 5-5 0,3-5-4 0,-3 5-8 16,0 0-3-16,1-2-9 0,-1 2-5 0,0 0 0 15,0 0 7-15,0 0 6 0,0 0 6 0,8 7-1 16,-7-2-3-16,-1 2-5 0,0 3-1 0,0 1-3 16,0 4 0-16,0 2-5 0,-1 0 0 0,-2 1-1 15,1 5-2-15,-1-2-4 0,2-3-4 0,-3 1-5 16,4-2-3-16,-1 2-7 0,1-2-5 0,1-1 0 15,-2-3-4-15,2 1-3 0,0-1-4 0,3-4-4 16,0 2 0-16,0-2-6 0,0-2-1 0,2-2-1 16,2 2-4-16,-2-4-1 0,1 1 2 0,0-3-3 15,6 1 0-15,-4-2-2 0,4 0 1 0,0-2 0 0,1-1 0 16,2-2 1-16,1-2-2 0,-6 4 2 16,2-1-3-16,6 2 1 0,-5-4-7 0,-1 4 3 15,-3-2 2-15,4 1-3 0,-1 1 1 0,-3-2-3 16,-1 1 3-16,4 2-3 0,-1-2-2 0,-3 2-2 0,-2 1-24 15,0 0-21-15,-1-1-29 0,-1-1-32 16,-5 2-32-16,12 0-31 0,-8-2-28 0,-4 2-197 16,8-4-425-16,-3 1 189 0</inkml:trace>
  <inkml:trace contextRef="#ctx0" brushRef="#br1" timeOffset="-41161.668">28141 12487 195 0,'-2'-7'223'0,"0"3"-4"0,2 0-6 16,-2 0-17-16,-1-1-19 0,3 5-18 0,0-5-18 16,0 5-16-16,0 0-7 0,0 0-17 0,0 0-6 15,0 0 0-15,7 17-9 0,-5-5-4 0,-1 0-9 16,3 3-4-16,0 1-8 0,-3 1-6 0,2-2 1 15,-1 2-12-15,2 0-2 0,0-3-7 0,-3 2-2 16,-1-1-2-16,3-5-2 0,-2 2-6 0,-1-2 8 16,2-1-14-16,0-2 0 0,-2-2-1 0,0 1-2 15,1-2-2-15,-1 1 1 0,4-2-3 0,-4 0 1 16,0-3 0-16,0 6 3 0,0-6-3 0,0 0-1 16,-1 5 0-16,1-5 0 0,0 0-2 0,0 0 1 15,1-17-4-15,-1 10 3 0,4-2-1 0,-3-4-3 16,4-6-2-16,-1 2 3 0,1-2-2 0,2-6-2 15,-2-1 5-15,-1 6-4 0,1 1-3 0,1-5 8 16,-1 6-4-16,-1 2-3 0,0 7 3 0,-1-4 0 16,-1 8-1-16,0-2-3 0,1 2 4 0,0 1-4 15,-1 0-1-15,2 0 6 0,-4 4-1 0,8 3 2 16,-8-3 7-16,9 8 5 0,-7-2-2 0,6 4 3 16,-3-3-4-16,2 5 3 0,0 3 6 0,-1-4-8 15,0 0-2-15,1 5 2 0,-2-3-2 0,1-1-3 16,0 0 3-16,-2-2-6 0,0 2 3 0,1-3-1 15,-1-1 0-15,-2-1-1 0,3 0 0 0,-1 0-6 0,1-3 10 16,-4 1-10-16,1-2-1 0,0 2 2 0,0-3-4 16,1-1 3-16,-3-1 2 0,6 1 1 15,-6-1-4-15,7-4 1 0,-1-1 0 0,2-3 2 16,-3 2-6-16,-1-6 5 0,4 0 1 0,-2-1-5 16,2-3 2-16,-4 4 2 0,2-3-3 0,2 0 1 15,-2 0 5-15,-1 4-8 0,-1 1 2 0,-1-2-2 16,-1 7 4-16,2-1-1 0,-3 0 0 0,2 1-2 15,-2 4-2-15,3-3 4 0,-4 4-2 0,5-1 1 16,-5 1 3-16,6 6-1 0,-3-1 1 0,2 6-2 0,0-3 8 16,3 6 0-16,-3 3-1 0,0-1 0 0,2 1 5 15,-2 2 1-15,2-2 1 0,-2 2-2 16,-1-1 1-16,3 0 10 0,-3 2-13 0,-1-6 0 16,4 4-3-16,-4-2-3 0,3-1 6 0,-4-2-2 0,2-2 0 15,-3-1-3-15,3 1 9 0,-4-1-12 0,4-3 1 16,-4 1-7-16,1-3 6 0,4 1-19 0,-5 0-15 15,0-1-24-15,3-3-23 0,-3-2-27 0,-3 7-32 16,3-7-34-16,0 0-33 0,0 0-46 0,0 0-175 16,0 0-461-16,0 0 205 0</inkml:trace>
  <inkml:trace contextRef="#ctx0" brushRef="#br1" timeOffset="-40759.362">28808 12676 90 0,'0'0'253'0,"4"1"-24"0,-4-1-19 0,0 0-14 16,0 0-2-16,10 0-10 0,-10 0-6 0,13-1-13 16,-3 1-14-16,0 0-17 0,2-1-11 0,2-1-12 15,3 1-9-15,-3 1-10 0,0 0-11 0,-1-1-9 16,-2 1-10-16,-2-3-15 0,-1 3-23 0,-2 3-28 15,0-6-30-15,-6 3-25 0,9 0-28 0,-9 0-18 16,6 3-22-16,-6-3-7 0,0 0-18 0,0 0 7 16,-10 9 7-16,3-5 12 0,-3 1 13 0,1 1 17 15,-7 1 12-15,4 0 10 0,1-1 19 0,-1 1 9 16,1 2 12-16,-4 1 16 0,2-1 13 0,3-1 9 16,-3 0 19-16,4-2 5 0,4 4 16 0,-4 0 0 15,4-2 9-15,4-2 3 0,-2 3-2 0,-1-1 10 16,4-1 5-16,3 0 1 0,-2-1-3 0,3-1 2 15,0 0 1-15,4 1-6 0,-1-1-8 0,2 0 0 16,1-3-5-16,10 1-10 0,-4-1-3 0,5-4-4 16,0-1-17-16,2-1-40 0,9-1-39 0,0 0-8 15,4-2-18-15,15 1-22 0,-12 1-52 0,-2-4-109 16,3 5-291-16,9-4 129 0</inkml:trace>
  <inkml:trace contextRef="#ctx0" brushRef="#br1" timeOffset="-39842.649">29526 12491 39 0,'0'0'220'0,"-1"-4"-9"0,1 4-20 16,0 0-13-16,-1-8-16 0,1 8-15 0,0 0-12 16,0 0-6-16,0 0 7 0,0 0 5 0,9 12-5 15,-5-2-2-15,-2 0-10 0,1 6-4 0,1 1-5 16,-2 3-12-16,2 4-2 0,-3 0-10 0,2 3-7 16,-3-11-6-16,0 2-11 0,1-1-4 0,-1 2-6 0,0-4-5 15,-1 0-9-15,1-5 0 0,-2-1-1 16,2 3-4-16,-1-6-2 0,1 2-3 0,0-3-5 15,-1-1-1-15,1 0-3 0,0 0-2 0,0-4 1 16,1 5-2-16,-1-5 2 0,-4 5 3 0,4-5-3 16,0 0-4-16,0 0-2 0,0 0-2 0,0 0 1 0,3-15-1 15,-3 6-4-15,1-2 0 0,0 1 1 0,-1-3-4 16,4-3-3-16,-4-1 1 0,4-1-1 0,-1 0 1 16,-2 2 0-16,2-1-3 0,-2 3 3 15,1 2-3-15,1-1 4 0,-2 4 4 0,1-3 1 0,-1 4 2 16,0 1-3-16,0 1 6 0,3 0-7 0,-3 2-5 15,2-1 2-15,1 2-3 0,0 1 2 0,1-1-2 16,-5 3 1-16,12 1 1 0,-5 1 0 16,1 2 2-16,2 4-7 0,1 0 2 0,0 5 5 0,0 0 7 15,3 3 10-15,-4-1-2 0,3 2 6 0,-3 2 0 16,-1 0 0-16,9 1 0 0,-9-3-6 16,-2-2 3-16,3 1-8 0,-1 0 2 0,1 0-4 15,0-2 3-15,-4-2-5 0,2-5-2 0,3 8-5 16,-4-6 3-16,1-1-1 0,-2-2-4 0,3 2 3 0,-3-4-2 15,1 0-2-15,-1-1-2 0,-2 1-2 0,1-2 3 16,0-1 2-16,-5-1 2 0,9-1 10 0,-9 1-18 16,9-7 1-16,-4 3 2 0,2-2 0 15,0-3 0-15,-2 0-1 0,2-2-1 0,-1-3-1 0,2-4-3 16,-2 2 19-16,-2-2-21 0,0-2 5 0,2-4-1 16,-1-1 0-16,-1 0 2 0,0 7 1 0,-3-11 1 15,2 2-6-15,-1 1 8 0,0 1 1 0,-1 5 0 16,-1 1-3-16,0 2-1 0,-1-2 7 0,-1 7 8 15,2 0 23-15,-1 1 5 0,-1 0 1 0,0 5 10 16,2 0-6-16,-1-1 2 0,1 2 3 0,-1 0-12 16,1 2-3-16,-3-1-5 0,3 4-6 0,0-5 0 15,0 0-8-15,0 5-3 0,0 0 0 0,0-5-3 16,0 5-7-16,0 0-5 0,0-4-28 0,0 4-26 16,0 0-57-16,0 0-46 0,0 0-65 0,0 0-70 15,0 0-73-15,0 0-237 0,0 0-650 0,0 0 287 16</inkml:trace>
  <inkml:trace contextRef="#ctx0" brushRef="#br1" timeOffset="-32564.71">23407 14056 149 0,'0'0'149'15,"0"0"-11"-15,5 1-20 0,-5-1-3 0,0 0-11 16,0 0-2-16,9-3-6 0,-4 0-3 0,-1 2-4 0,1-4-7 16,0 2 0-16,0-1-7 0,4 0-3 0,0-1 1 15,-1-3-8-15,-2 1-4 0,3 0-1 16,-1-1-4-16,-2-2 4 0,2 1-4 0,-1-1-1 15,1-3-1-15,-1-3-3 0,-2 1-6 0,-1-2-3 0,-1 1-7 16,2-4 4-16,-3 2-4 0,-2-3-3 0,0 3 1 16,0-8-4-16,-2 5-1 0,0-2-2 0,-3 3-4 15,1 0 0-15,0 3 0 0,0 0 4 16,0 0 7-16,2 6-2 0,-2 2 0 0,1 0 2 16,1 1 4-16,-1 2-3 0,1 3-10 0,1-4-1 0,-1 5 0 15,2 2-7-15,0 0 5 0,0 0-6 0,-5 9-3 16,3 1 0-16,-2 10-2 0,1-1 1 0,-1 10-5 15,3 0 0-15,-2 5 5 0,1-3-4 0,-2 1-4 16,3 1 1-16,-3-1 2 0,1-3 3 0,0 3-5 16,1-3 0-16,1-5 18 0,0 0-6 0,-2-6-2 15,3-1 2-15,0-1 0 0,-1-4-2 0,1-5-3 16,0 3 0-16,0-4-5 0,0-3 0 0,0 2 0 16,0 0-1-16,0-1-3 0,0-4-1 0,1 4 7 15,-1-4-10-15,0 2 4 0,0-2 1 0,0 0-4 16,0 0-2-16,12-12-1 0,-8 4-2 0,3-4-3 15,1-4-2-15,0-2-2 0,-1 1 0 0,5-9-3 16,-2 1-1-16,-2 6 0 0,0 2-1 0,3-9 4 16,-4 11 1-16,1-2-1 0,-3 4 3 0,0 5-3 15,-1 3 3-15,-1-2 5 0,-1 2-5 0,2 1 3 16,-3 0 2-16,2 3-2 0,-3 1 2 0,0 0 1 16,0 0-1-16,0 0 2 0,-10 12 1 0,7-6-3 15,-1 2 1-15,-2 1 2 0,-2 3 1 0,3-4-1 16,1 4 0-16,-1-3 0 0,1 3 0 0,-3 0-1 15,3-2 0-15,0 1-1 0,0 0 0 0,3 1 1 16,0-2 1-16,2 2 3 0,0-2-5 0,1 1 3 16,0 2-1-16,1-4 2 0,2 1-4 0,2 1 3 15,-3-1 0-15,3 1 2 0,0-1 0 0,2-1-3 16,0 0 3-16,1 3-2 0,4-2-1 0,-1 3 4 16,-4-6-2-16,8 5 0 0,-7-6-1 0,0 0 1 15,2 0-7-15,-3 0-11 0,-1 1-18 0,3-3-26 16,-6-1-25-16,1-1-31 0,3-2-29 0,-2-2-37 15,-1 0-158-15,0 0-371 0,5-3 165 0</inkml:trace>
  <inkml:trace contextRef="#ctx0" brushRef="#br1" timeOffset="-32376.212">23878 14043 85 0,'0'0'190'0,"4"-1"-15"15,-4 1-21-15,0 0-8 0,0 0-12 0,14 1-11 16,-6-4-10-16,3 2-11 0,1-1-7 0,2 0-10 16,-3 0-9-16,5 2-11 0,-3-4-8 0,-3 0-27 15,2 1-33-15,0 2-35 0,-5-2-37 0,0 1-41 16,-2 2-117-16,-5 0-253 0,0 0 111 0</inkml:trace>
  <inkml:trace contextRef="#ctx0" brushRef="#br1" timeOffset="-32207.277">23877 14222 134 0,'4'1'169'0,"0"0"-14"0,1 1-6 0,5-2-11 16,-1 0-8-16,1 0-14 0,3-1-9 0,0-1-12 16,3-2-7-16,2 1-11 0,1-6-8 0,-2 2-10 15,3 2-29-15,-3-5-39 0,1 0-45 0,1 1-52 16,-5-1-119-16,3 1-243 0,-2-1 107 0</inkml:trace>
  <inkml:trace contextRef="#ctx0" brushRef="#br1" timeOffset="-31609.933">24388 13921 97 0,'-2'-4'267'0,"0"3"-6"16,2 1-17-16,-2-5-15 0,2 0-25 0,0 5-17 15,0-5-22-15,0 5-15 0,6-1-14 0,-1-2-6 16,0 3-13-16,0-1-12 0,3-2-11 0,1 2-8 16,3 1-11-16,-1 1-7 0,1 3-4 0,-5-4-8 15,1 3-1-15,2-3-11 0,-1 5-2 0,-4-3-5 16,-1 5-2-16,1-4-3 0,-1 2-2 0,0 2-3 15,-2-2-3-15,-2 4-1 0,0-1-3 0,-5 1 1 16,3 3-4-16,-6-1-4 0,0 2-1 0,2-2 2 0,-5 3 0 16,4-5-4-16,-2 1-3 0,2 0 0 15,0-3-5-15,-1 2-7 0,3-3-7 0,0 1-9 16,0-2-4-16,3 0-4 0,0 0-3 0,1-1-2 16,0 0 7-16,1-1-6 0,0 2 3 0,0-5 4 15,1 8 1-15,2-6 6 0,-1 1 3 0,3 1-4 16,-2 1 5-16,2-1 2 0,1-1-2 0,1 0 1 15,0 2-10-15,-2-1-8 0,4-1-9 0,0 4-5 16,1-2-6-16,2 2-7 0,-4-1 9 0,2-1-12 16,-4 2 0-16,5-1-7 0,-6-1 2 0,2 0 5 15,-3 0 3-15,1 0 7 0,-1 0 10 0,-1-3 7 16,-1 3-2-16,0 0 4 0,-2-3 1 0,0-2 9 16,-4 8 1-16,0-5 4 0,1 2 6 0,-3-2 9 15,0-1 12-15,-2 1 5 0,0-1 11 0,-1 1 8 16,-1 0 4-16,0-2 14 0,-2-1 9 0,0 1 8 0,3-1 5 15,-2 0 4-15,1 0 4 0,-1-1 3 0,4 2-4 16,7-1-1-16,-12 0-4 0,6 0-6 16,1 2-7-16,5-2-7 0,0 0-6 0,-8 1-7 15,8-1-2-15,0 0-7 0,-7 0-3 0,7 0-15 16,-4 2-19-16,4-2-38 0,0 0-51 0,-6 2-75 0,3 0-72 16,3-2-179-16,-5 5-453 0,5-5 200 0</inkml:trace>
  <inkml:trace contextRef="#ctx0" brushRef="#br1" timeOffset="-23268.837">28931 13733 90 0,'0'0'187'0,"0"0"-20"0,0 0-12 16,0 0-17-16,11-7-11 0,-2 6-10 0,3-3-16 0,2 1-5 15,-1 1-8-15,8-2-12 0,-3 0-3 16,5 0-10-16,-1-1-7 0,-3 0-4 0,5 1-3 15,-3-2-8-15,-1 4 0 0,-2-1-5 0,-4 2-8 0,0-2-3 16,-5 3-23-16,1-2-31 0,-6 1-27 0,1 1-17 16,-5 0-19-16,6 0-17 0,-6 0-21 0,0 0-91 15,0 0-237-15,-23 10 106 0</inkml:trace>
  <inkml:trace contextRef="#ctx0" brushRef="#br1" timeOffset="-23103.3">28949 13821 98 0,'-7'4'112'0,"5"0"-14"0,-1 1-14 0,2-2 4 0,1 1 0 16,0-4-5-16,5 8-2 0,0-6-5 0,2 1 5 16,0-2-8-16,1 1-16 0,3-1 11 0,0-1-15 15,2-1-4-15,4-2-2 0,2-2-5 0,-2 1-7 16,2 0-5-16,3-3-5 0,-4 0-31 0,7-4-28 16,1-2-43-16,-2 1-42 0,-6 2-70 0,1 0-205 15,5-2 91-15</inkml:trace>
  <inkml:trace contextRef="#ctx0" brushRef="#br1" timeOffset="-22459.027">29533 13508 11 0,'-3'-3'222'0,"-1"-1"-5"0,4 4-4 0,-2-5-9 15,2 5-15-15,-4-2 4 0,4 2-21 0,0 0-15 16,0 0-15-16,-4-3-13 0,4 3-13 0,0 0 2 16,0 0 0-16,3 14-3 0,-2-4-2 0,-1 0-7 15,2 2-5-15,1 5-2 0,-3-3-4 0,1 5-3 16,-1-2-10-16,0 1-10 0,0 0-2 0,0-1-8 16,0-1-8-16,0 0-3 0,0-4-5 0,0 0-5 15,0 0-2-15,-1-2-5 0,0 5-3 0,1-9-3 16,-2 5 0-16,4-6 3 0,-4 2-13 0,4-3 5 15,-4-1-4-15,4 1-6 0,-2-4 3 0,-2 3 1 16,2-3-2-16,0 5 1 0,0-5 0 0,0 0-5 16,0 0-2-16,0 0 1 0,0 0-4 0,-2-19 0 15,4 8 0-15,1 7-1 0,-2-10 2 0,2-3-3 16,2 2 1-16,-4-4-1 0,1-7-2 0,0 2-1 16,3-1 2-16,-2 7-2 0,3-1 4 0,-1-2 5 15,-2 5-3-15,2 0-8 0,-1 5 0 0,-3 0 5 16,0 4 3-16,1 1-1 0,0 1-1 0,0 2 0 15,0 0-5-15,2-1 11 0,-4 4-7 0,9 2-2 16,-9-2 2-16,10 7-2 0,1 1 6 0,-3 2 0 16,4 4-5-16,2 0 4 0,-3 3-1 0,7 4-1 15,-8-4-2-15,3 0 1 0,-3-2 2 0,7 5-1 16,-6-5-4-16,2-3 7 0,-1 2-5 0,-2-2 1 16,0-5-1-16,-3 3-2 0,3-1-2 0,-1-4 4 15,-2 0 1-15,0 0 1 0,0-1-4 0,2-1 5 16,-5-3-6-16,3 0 2 0,0 0 1 0,-7 0-1 15,14-9 12-15,-5 4-7 0,-2-6-3 0,4-2 2 16,-4-1 4-16,-4-2-4 0,6 0 7 0,-1-3-6 16,-3 1 6-16,0-8-2 0,-1-3 2 0,0 2 4 0,1-1-4 15,-1-2-1-15,-3 0-2 0,-5-5-1 0,4 3-4 16,-5 1 3-16,5-1-13 0,-5 0-7 16,-3-1-18-16,3 5-23 0,-4-1-30 0,-1 3-29 15,1-2-42-15,0 10-44 0,-1-4-54 0,-2 8-54 16,-3 2-189-16,0 6-535 0,-4 0 236 0</inkml:trace>
  <inkml:trace contextRef="#ctx0" brushRef="#br1" timeOffset="-21193.514">20895 11308 5 0,'-3'-3'96'0,"3"3"5"16,0 0-13-16,0 0-5 0,0 0-9 0,0 0-3 15,0 0-4-15,0 0-7 0,0 0 0 0,0 0 5 0,0 0-7 16,0 0 4-16,0 0 2 0,0 0-8 16,0 0-10-16,0 0-1 0,0 0 2 0,0 0-12 15,0 0 4-15,0 0-8 0,0 0 2 0,0 0-10 16,0 0 0-16,0 0-3 0,0 0 6 0,0 0-5 0,0 0-7 15,0 0-4-15,0 0 0 0,0 0-16 0,0 0 17 16,0 0 1-16,0 0 1 0,0 0-2 0,5 13 3 16,-1-12-7-16,-4-1 3 0,5 6-3 15,-2-2-2-15,-1-1 6 0,2 1-2 0,1 0-1 0,-2-2-4 16,-1 3 1-16,2-2 2 0,2-2-5 0,-3 2-4 16,1 0 6-16,0 0 1 0,-2-1-4 0,-2-2-3 15,5 5 6-15,-1-5 1 0,-4 0-1 0,5 1 4 16,-5-1 9-16,0 0-4 0,9-1-3 0,-9 1 9 15,9 0-4-15,-1-3 4 0,-2-1-1 0,-1-2 1 16,4-1-6-16,-1 1-1 0,2 0-1 0,2-4 5 16,1-1 2-16,-1 1-4 0,1-2-1 0,2 1 3 15,0-1-2-15,1 0-3 0,-2 1-1 0,9-6 0 16,-4 5-1-16,-5-4-1 0,8 1-1 0,-8 3-12 16,4 0 11-16,-4 1-3 0,3 2-1 0,-2-1 1 15,-2 4-4-15,-2-1-11 0,1 0-11 0,-2 2-28 16,0 1-18-16,0 2-35 0,-1-1-42 0,-2 2-106 15,-1 2-271-15,-3 2 121 0</inkml:trace>
  <inkml:trace contextRef="#ctx0" brushRef="#br1" timeOffset="-20428.869">20680 15343 94 0,'3'1'105'0,"-3"-1"0"16,0 0 8-16,0 0-27 0,0 0-2 0,0 0-6 16,0 0-4-16,0 0-1 0,0 0-8 15,0 0 2-15,1 4-6 0,-1-4 1 0,0 0-6 0,0 0 0 16,0 0 3-16,0 0-1 0,0 0-4 0,0 0-1 16,0 0 2-16,0 0-3 0,0 0-4 0,0 0-2 15,6 1-4-15,-6-1 1 0,0 0-1 16,0 0-5-16,6 3-3 0,-2 2 0 0,0-3-6 15,1 1 2-15,-1 0-7 0,4 2-2 0,-4-1-3 0,3 0-3 16,-2-2 10-16,3 4-10 0,2-4-2 0,-1 2-7 16,0-1 2-16,1 0 1 0,-2-1-1 0,2-4-3 15,4 2-2-15,-1-3 3 0,5-4 1 0,-4-2 6 16,6 0-10-16,3-4-1 0,-1-3 1 16,1-2 3-16,4-3-2 0,-4-1-2 0,1 1 0 0,-2 4 1 15,1-2 0-15,-1 0-3 0,-8 5 0 0,0 0 0 16,-1 2-7-16,-2 0-3 0,1 4-17 0,-3-1-13 15,0 0-31-15,-2 2-30 0,2 0-31 0,-5-2-157 16,-1 3-311-16,-1-1 138 0</inkml:trace>
  <inkml:trace contextRef="#ctx0" brushRef="#br1" timeOffset="-19702.469">20490 13225 64 0,'-7'0'96'0,"7"0"8"0,0 0-5 0,0 0-10 15,0 0-9-15,0 0-7 0,0 0-12 0,0 0 1 16,0 0-3-16,0 0-25 0,0 0-1 0,0 0 4 16,0 0 2-16,0 0-6 0,0 0-4 0,9 9 2 15,-5-6-9-15,0 2-3 0,0-2 6 0,1 2 0 16,-2 0-7-16,3 1 6 0,-3 1-5 0,3 0-3 16,-1-2-16-16,2 0 16 0,-3 3 4 15,1-4-6-15,-1 1 6 0,3-1 0 0,-1 1-3 0,0-4 2 16,-1 2 3-16,3-2 0 0,1-1 2 0,1-2 3 15,3-3 2-15,0 0-1 0,2-6 2 16,3-2-12-16,3-4 5 0,0 1-4 0,2-2 5 0,1-3 5 16,0 0-8-16,1-1-3 0,-2 0 4 0,0 1-6 15,-1 0-2-15,-2 2-3 0,-3 5 0 0,-3 1-1 16,0 1-2-16,-4 2-11 0,-1 3 10 0,1-2 3 16,-5 6-3-16,3-2-9 0,-5 2 9 0,1-1-2 15,-2 0-5-15,2 3-22 0,-4 1-13 0,4-4-38 16,-2 1-41-16,-2 3-141 0,0 0-277 0,0 0 122 15</inkml:trace>
  <inkml:trace contextRef="#ctx0" brushRef="#br1" timeOffset="-14278.859">23333 15250 24 0,'0'0'127'16,"1"-5"-9"-16,-1 5-8 0,2-4-15 0,-2 4-2 16,4-5-7-16,-4 5-14 0,4-4-3 0,-1 1-4 15,1-2-15-15,0 2-1 0,2 1-7 0,0-4 3 16,-1 4-4-16,0-2-1 0,3-2-5 0,2-1 10 15,-1 0-6-15,0 0 2 0,1-1-3 0,3-3 1 16,0 0-5-16,2-1 3 0,-2-2-6 0,1-1-1 16,5-7 3-16,-2 1-5 0,1 1-6 0,-3-1-4 15,0 0 3-15,-2-3-6 0,0 2 0 0,-3 5 4 16,-1-3-7-16,-1 1 5 0,-2 1-3 0,-1-8-6 16,-1 1 9-16,-4 8 2 0,0-2 11 0,0 2-2 15,-1 7 11-15,-2-2 0 0,2 3 3 0,-3 0-3 16,4 3 0-16,-5-5 5 0,1 7-8 0,3 0-2 15,-3 1-3-15,3-1-9 0,1 4 1 0,0 0-3 16,-12 12-4-16,6-2 1 0,2 2-1 0,-1 9-7 16,1 6 3-16,-1 1-1 0,1 4-6 0,-1 2 4 15,1 1-1-15,-1 9-5 0,3-10 3 0,0-2-3 16,0 0 1-16,1-1 0 0,1-1-1 0,-2-4 0 16,4 1-3-16,-2-9 3 0,-2-4-1 0,4-2-2 15,-2-2 1-15,0-1 9 0,1 0-8 0,0-2-3 16,-1-2-1-16,1 1 1 0,-1-1-3 0,0-1-2 15,0-2 4-15,0-2 0 0,0 0-2 0,0 0 2 16,9-9 1-16,0 1-1 0,-4-1 0 0,3-5-3 16,1-3 1-16,0-1 4 0,-3 0-5 0,6-7 0 15,-1 1-1-15,-2 2 2 0,-1 2-3 0,1 3 4 16,-1 1 2-16,-3 4-2 0,-1 2 2 0,-1 0-2 16,0 3 2-16,1 1 0 0,-2 0 1 0,2 2 1 15,-3 0 4-15,1 0-4 0,-2 1 0 0,0 3 1 16,0 0-2-16,0 0-1 0,-9-2 4 0,9 2-4 15,0 0-2-15,-13 6 2 0,8 0 0 0,-3 0 0 0,1 1-3 16,0 2 10-16,2-2-7 0,0 2 1 16,1 1 5-16,-1 0-8 0,0 0 0 0,1 2-1 15,3 0 3-15,1 0-2 0,-3 0-4 0,7-2 1 16,-4 2 2-16,5 0 2 0,-1 0-1 0,1 0 1 16,0 1 1-16,4 1-1 0,-5-6-3 0,6 0 6 0,-1 2-4 15,-1-2 4-15,1 1-5 0,2-4 1 16,0 2 1-16,0-4-3 0,2 4 8 0,-3-5-3 15,1 2-4-15,2-3 2 0,1-1-6 0,-1 3-22 16,-3-3-19-16,3-4-22 0,1-2-30 0,0-1-17 16,-2 0-27-16,-1 0-16 0,3-3-98 0,-5 2-280 0,3-3 123 15</inkml:trace>
  <inkml:trace contextRef="#ctx0" brushRef="#br1" timeOffset="-14077.39">24018 15057 5 0,'0'0'79'0,"11"-3"0"0,-6 3-10 0,0-2-4 16,3 1-2-16,-2 0-7 0,6-2-11 0,-6 0-1 16,3 1 2-16,-1 1-17 0,-2 0-4 0,1-2 2 15,-2 2-9-15,0-1-15 0,-5 2-21 0,5-2-6 16,-5 2-25-16,0 0-45 0,0 0-101 0,0 0 44 15</inkml:trace>
  <inkml:trace contextRef="#ctx0" brushRef="#br1" timeOffset="-13922.802">23954 15211 71 0,'2'2'78'0,"3"4"1"15,3-4-9-15,-2 2-2 0,7-3-11 0,-1 1 1 16,6-2-7-16,2 0-8 0,-2-3 7 0,10-2-5 15,2-2-7-15,-2 5-8 0,-2-2-1 0,6-1-30 16,-4-2-33-16,1 4-88 0,-9-2-133 0,-1 0 59 16</inkml:trace>
  <inkml:trace contextRef="#ctx0" brushRef="#br1" timeOffset="-13328.391">24657 14815 9 0,'0'0'179'0,"-2"-6"-7"16,2 2-3-16,0 4-13 0,-2-4-19 0,2 4-13 15,0 0-12-15,0 0-13 0,0 0-3 0,0 0 2 16,0 0-4-16,-4 18-3 0,3-7-6 0,-1 0-9 16,2 3-3-16,-2 1-5 0,-1 5-5 0,1-2-4 0,-2-1-3 15,0 3-3-15,1-2-5 0,0 1-3 16,1-1-5-16,2-2-1 0,0 0-8 0,0 1 1 16,0-4-5-16,3-2 4 0,-3-1-9 0,4 2-6 15,-3-4 1-15,3-2 2 0,1 2-5 0,-1-3-4 16,2-1 1-16,-1 0-2 0,2-1 0 0,1-1-1 15,4 0-1-15,-2-4 0 0,4 0 4 0,-5-1-5 16,5-1 1-16,2-1 6 0,-4-1-2 0,0 0-5 0,1 2-6 16,5-4 0-16,-3 2 0 0,0-2 0 15,4 4 1-15,-8 0-3 0,0 0 2 0,7-2 1 16,-5 0-2-16,-2 4-2 0,2-4-3 0,-4 4-23 0,4-3-14 16,-3 3-8-16,-1 1-30 0,1-3-21 15,-2 3-10-15,0-3-16 0,-1 2-15 0,-2-1-8 16,-2 2-7-16,-1-2-102 0,-2 3-281 0,0 0 125 15</inkml:trace>
  <inkml:trace contextRef="#ctx0" brushRef="#br1" timeOffset="-13033.04">24823 15009 163 0,'-4'-1'160'0,"4"1"-10"16,-9-4 0-16,9 4-3 0,-4-4-11 0,4 4-6 0,-3-3-5 15,3 3-11-15,0 0-9 0,0 0-5 0,-2-2-2 16,2 2-11-16,0 0-10 0,-4-2-3 16,4 2-7-16,0 0-2 0,0 0 3 0,1 11 7 15,-1-4-1-15,-1 4-1 0,2 1-3 0,-2 1-1 16,2 6-6-16,-1 1-6 0,2-6-2 0,-2 6-2 16,0-2-5-16,1 2 0 0,1-1-7 0,2 6 1 0,0 1-1 15,0-9-3-15,1 0-6 0,-2 9-3 0,0-9 0 16,3 3-4-16,-3-3-2 0,3 0-2 15,-3-2-3-15,2 2-2 0,1-1-2 0,-3-1-1 16,1-1-18-16,-4-3-24 0,2 0-43 0,-2 0-59 16,2-3-72-16,-1 2-238 0,1-2-477 0,-2-1 211 0</inkml:trace>
  <inkml:trace contextRef="#ctx0" brushRef="#br1" timeOffset="-7148.153">25716 14702 60 0,'-1'-5'117'0,"1"5"-10"0,0 0-10 15,-2-4-14-15,2 4-2 0,0 0-14 0,2-6-7 16,-2 6 0-16,0 0-3 0,0 0-7 0,0 0-6 16,0 0-4-16,0 0-5 0,0 0 3 0,0 0-5 15,0 0 7-15,0 0 10 0,7 15 1 0,-4-6 3 16,0 3 5-16,1 4-2 0,-4 2-7 0,2 8-3 16,-2-6-5-16,2 3 3 0,-2-3-2 0,0 2-4 15,0-3 1-15,0 1-3 0,0-4-6 0,0-2 2 16,0 3-2-16,0-5-5 0,0-2 1 0,0 0-3 15,0-1-3-15,2-3-5 0,-2 1-3 0,-2-3 0 16,2 0 2-16,0 3 0 0,0-5-4 0,2 2 3 16,-2-4 3-16,0 5 13 0,0-2-2 0,0-3-2 15,0 0-3-15,0 0-1 0,0 0-3 0,-2-15-3 16,2 5-2-16,-2 2 6 0,0-5-8 0,2-2-2 16,0-2-2-16,0-2 0 0,0-1 0 0,0-6-2 15,0 2 0-15,2 0 0 0,0-1-2 0,-2 5 0 16,2 2 2-16,-1 1-3 0,0 1 3 0,0-1-2 15,1 4 1-15,0 4 0 0,-2 2-1 0,2-1 3 16,0 3-7-16,-2 0 1 0,3 1-1 0,-1 1 2 16,-2 3 1-16,12 0-3 0,-5 1 1 0,1 4-1 15,2 1 13-15,4 6-5 0,0 0-8 0,2 3 2 16,4 4-2-16,-1 0 2 0,0 0 6 0,1 2-1 16,0 0-18-16,1-2 3 0,-4-5 2 0,3 6 3 15,1-2-3-15,-5-3 4 0,-1-4-1 0,-2 0 1 16,-2-3 1-16,1 4-1 0,-2-6-2 0,0 1 2 15,-1-1 0-15,-2-3 3 0,-2 1-1 0,1-2 2 16,-2 1 3-16,0 0 4 0,0 0 9 0,-4-3 5 16,5 0 8-16,-5 0 0 0,0 0-8 0,5-10-1 15,-4 2-3-15,3-2 2 0,-2-2-4 0,1-5 0 16,-3 1-4-16,1-1 2 0,-1-3 0 0,0 0-4 16,-2-3 2-16,0-4-4 0,0 3-2 0,-1 4 3 15,1 4-2-15,-1-1 1 0,2 3 1 0,-3-2-6 16,2 4 1-16,0 2 0 0,1-1-1 0,-3 1-1 15,3 5-5-15,-2 0-18 0,2 1-23 0,0-1-28 16,1 5-39-16,0 0-19 0,0-4-16 0,0 4-11 16,0 0-13-16,0 0-11 0,7 11-95 0,-5-1-299 15,2 2 133-15</inkml:trace>
  <inkml:trace contextRef="#ctx0" brushRef="#br1" timeOffset="-6903.955">26431 14930 8 0,'0'0'169'0,"0"0"-20"0,0 0-16 0,-11 12-4 16,7-4-14-16,0 4-5 0,0-2-9 0,-1 2-21 15,3 0-6-15,-3 3-5 0,-2 1-13 0,3 1-9 16,1 0-29-16,-4-3-21 0,5-2-35 0,-2-2-39 16,0 1-33-16,-1-2-62 0,1 0-186 0,3-5 83 15</inkml:trace>
  <inkml:trace contextRef="#ctx0" brushRef="#br1" timeOffset="-6295.375">26567 14725 90 0,'0'0'122'0,"-1"17"-8"15,1-8-8-15,0 1-5 0,-2-1-15 0,1 1-2 16,0 7-10-16,1-2-8 0,0-2 8 0,-2-2-16 15,1 1-4-15,1 4-16 0,-1-5 7 0,0 4-10 16,-2-4 4-16,2-1-4 0,-1-1-5 0,1-1-3 16,0-3-3-16,0 0 5 0,-2 0 3 0,3-1 9 15,-1-1 6-15,0 1 2 0,1-4-6 0,0 0-1 16,0 0-10-16,0 0 2 0,0 0-2 0,-13-9-6 16,12 5-1-16,-3-7-6 0,1 1-1 0,0-2 1 15,1-2-1-15,2 3-9 0,0-5 8 0,0-1-2 16,1 0 9-16,0 0 0 0,-1 4-1 0,2 2-2 15,-1 2 2-15,0 0-6 0,1 1 1 0,-2 4-4 16,2-1-4-16,0 0 1 0,0 3 3 0,-2 2-1 16,5-1-3-16,-5 1-7 0,12 3 3 0,-6 2 0 15,4 1 4-15,-2 1-7 0,7 3 0 0,-4 3 0 16,2-1 3-16,-1 1 0 0,3-1-1 0,-2 1-8 16,0-1 7-16,1 2 0 0,-1-1-3 0,-2-3 0 15,5 2-1-15,-1-4 0 0,-5-1 1 0,1-1-3 16,-1-1 2-16,-1 1-1 0,-3-2 0 0,0-2 5 15,2-1-5-15,-2 1 3 0,0-2-5 0,1-3 4 16,-3-1 2-16,2-1-1 0,-1-3 0 0,3-1 4 16,-4-3-2-16,1 0-2 0,-1-1 1 0,4-4 1 15,-5-2-3-15,1 0-1 0,-2 0-2 0,0-8 5 16,-2 1 0-16,0 7 3 0,0-6-3 0,-2 6-1 16,0-1 3-16,2 5 1 0,-4-2 1 0,3 6 0 15,-1-1-2-15,0 2 4 0,1 5 2 0,-3-2-4 16,3 4-6-16,1 1-9 0,-2-4-18 0,2 6-20 15,-6-3-22-15,6 3-15 0,0 0-29 0,-5 14-17 16,1-4-16-16,4-1-124 0,-4 3-292 0,3-1 130 16</inkml:trace>
  <inkml:trace contextRef="#ctx0" brushRef="#br1" timeOffset="-6032.188">27141 14983 3 0,'2'5'168'0,"-2"2"-13"16,0-2-11-16,0 0-14 0,0 5-12 0,0-2-11 0,-1 3-14 15,0-3-5-15,-2 7-16 0,-1-3-7 0,3-1-19 16,-2 1-30-16,2-1-45 0,-3-1-35 0,-1 1-43 16,3-3-61-16,-2 1-181 0,1-4 80 0</inkml:trace>
  <inkml:trace contextRef="#ctx0" brushRef="#br1" timeOffset="-5396.857">27265 14742 58 0,'0'0'129'0,"0"0"-4"0,0 0-6 0,0 0-3 16,0 0-9-16,-2 24-6 0,0-14-9 0,2 2-5 15,-2 0-11-15,1 0-10 0,1 2 4 0,-2-1-9 16,0 0-15-16,2-2 8 0,-5-1-11 0,4 1-6 16,-2-1-8-16,0 0 5 0,1-3-6 0,1-2 0 0,0 0-8 15,0 0 4-15,-1-1 2 0,1-1 0 0,1-3-4 16,0 0-1-16,-7 3-2 0,7-3 0 16,0 0-8-16,-5-8 10 0,3 1-7 0,-1-1-6 15,1-3 0-15,-1 1 2 0,1-3-5 0,0-2 0 0,-1-4 7 16,1 0 10-16,1 0-3 0,-2-5 9 0,2 5 5 15,1 3 0-15,0 1 6 0,-1 4-2 16,1 1-1-16,0 3-5 0,0 2-1 0,0-2-13 16,0 3 1-16,1 1 2 0,-1 3-1 0,4-3-2 15,-4 3-3-15,0 0 2 0,6 7-3 0,-2-2-2 0,2 5 2 16,1 2-4-16,-1-2 3 0,3 5-1 0,0 4-3 16,1-4 1-16,-1 4 2 0,0-2-3 15,4 4 3-15,-3-4-7 0,4 0 4 0,-2-4-8 16,-1 3 5-16,-2-3-1 0,4-2 0 0,-3-1-2 15,-2-2 0-15,1-1-2 0,-3 0 1 0,1-2 0 16,2-3 2-16,-3 1-5 0,1 0 7 0,-2-3-6 0,-5 0-1 16,12-3 5-16,-8-1-3 0,3-1-3 0,-2-1 8 15,2-3-1-15,-3 0 0 0,1-4-5 16,0-1 3-16,-1-1 1 0,-2-2 2 0,1-1-3 16,-1-1 2-16,1 1-3 0,-3 0 0 0,2 1 2 15,-4 0-2-15,-1 2 2 0,1 1 4 0,1 5-7 0,-1 1 7 16,2-1 2-16,-2 6 1 0,2-1-5 0,-2-2-1 15,4 2-1-15,-2 4-3 0,0 0-4 0,0 0-6 16,0 0-13-16,-9 10-21 0,7-6-20 16,0 3-19-16,0 0-35 0,-1-3-25 0,3 5-21 15,-2-2-134-15,-2 2-323 0,4 1 144 0</inkml:trace>
  <inkml:trace contextRef="#ctx0" brushRef="#br1" timeOffset="-5012.303">27863 14979 137 0,'5'-3'190'0,"-5"3"-8"0,0 0-10 16,0 0-14-16,0 0-14 0,0 0-10 0,0 0 2 15,5 6 1-15,-6-2-5 0,2 4-3 0,-2 2-10 16,-1 0-10-16,2 2-16 0,-1 4-10 0,1 1-9 0,0 2-10 16,-3-2-30-16,1 0-31 0,-1 0-52 15,-1-5-59-15,-1-2-62 0,-2 5-148 0,2-4-343 16,-1-1 152-16</inkml:trace>
  <inkml:trace contextRef="#ctx0" brushRef="#br1" timeOffset="34.184">13714 6357 17 0,'6'-4'39'0,"-4"1"-2"0,1 2-1 15,-3 1-5-15,9-4 0 0,-4 3 1 0,0-2-5 16,0 0 7-16,1-1-7 0,2 2 2 16,0-2-3-16,-2 2-5 0,0-3 1 0,2 4-1 15,-4-2-1-15,2 1 0 0,-2-1-6 0,-1 1 6 0,-3 2-6 16,6-3-3-16,-6 3 3 0,5 0-2 0,-5 0 0 15,0 0 2-15,0 0 1 0,-5 10 5 16,-1-3 0-16,-1 1-3 0,-5-2 9 0,-4 6-7 16,-3 5 1-16,4-2-5 0,-7-1 4 0,-1 3-6 0,0-2-4 15,1 2 11-15,-1-5-4 0,-1 2-2 0,9-2 4 16,-5-1-9-16,3-2-2 0,1 0-5 0,0 1 7 16,4-3-1-16,3 0-7 0,-1-2 5 0,5-1-9 15,0 0 4-15,0-2-2 0,2 2 4 16,2-1-3-16,1-3-4 0,0 5 3 0,0-5 1 0,0 0 1 15,7 1-3-15,-7-1 7 0,12-5-4 0,1 0 1 16,1 0 6-16,0-2-7 0,0-1 1 0,2-2 1 16,-1 1-1-16,1-1 1 0,2 3 0 0,-3-3-2 15,2 3 3-15,-7 0-2 0,2 0 3 0,-2 0-6 16,0 3 3-16,-6 2 1 0,4-2-5 0,-4 3-9 16,-4 1 5-16,5 0 10 0,-5 0 8 0,-4 10-14 15,-3-2-38-15,-5 6-107 0,-9 5-158 0,-3 1 69 16</inkml:trace>
  <inkml:trace contextRef="#ctx0" brushRef="#br1" timeOffset="1724.321">28130 14607 106 0,'0'0'97'0,"0"0"1"0,0 0-2 15,0 0-12-15,0 0-2 0,0 0-4 0,0 0-13 16,0 0-3-16,0 0-13 0,-7 0 7 0,7 0-9 16,0 0 3-16,0 0-3 0,0 0 0 0,0 0 1 15,0 0-3-15,0 0 3 0,0 0-3 0,0 0 3 16,0 0-9-16,0 0-3 0,0 0-1 0,0 0-5 16,0 0-5-16,0 0 1 0,0 0 5 0,0 0 5 15,12 9-3-15,-6-6-2 0,-1 4 2 0,3 0-2 0,-2 2 0 16,3 1 2-16,4 2 4 0,-3 0 5 0,2 2 1 15,-2 1-10-15,4 0-2 0,-2-2 0 16,2 1-8-16,-3-3-2 0,3 1 0 0,-4 1-7 16,1-5 2-16,-3-2-4 0,1 1 2 0,0-2 0 15,-1-2-8-15,-2 1-4 0,2-2-5 0,-3-1-8 0,2-2 1 16,-1-1-10-16,0-2-3 0,3-1-2 0,-3-2 4 16,1-1-9-16,-2-1 2 0,0-1 4 0,3-2 0 15,-4 0 3-15,2-4 1 0,-2 5-1 0,1-3 0 16,-1 6 4-16,1-9 6 0,-2 5-3 15,-1 3 7-15,2-3-3 0,-4 3 3 0,3-2 2 0,-2 5-5 16,0-2 11-16,-1 1-4 0,2 2 0 0,-2 1 6 16,0-1 4-16,0 1 2 0,1 0 4 0,-1 4 0 15,1-4 3-15,-1 4 0 0,0-8 2 0,0 8-3 16,-1-2 1-16,1 2 0 0,0 0-1 16,0 0 0-16,1-5 2 0,-1 5 14 0,0 0-2 0,0 0 3 15,0 0 5-15,0 0 5 0,0 0-14 0,0 0 1 16,0 0-1-16,0 0 6 0,0 0 7 0,0 0 0 15,-9 19 4-15,7-9-3 0,-5 6-2 16,2 1-3-16,-4 11 2 0,0-3-5 0,0 4 1 16,0 0-20-16,-1 1 1 0,2 2-3 0,-1-1 2 0,-1 2-1 15,-1-2-3-15,0 0 4 0,1-1-4 0,-1-1 3 16,0-3 3-16,1 0 4 0,4-7 3 0,-1-2-4 16,2-1 0-16,-1-4-1 0,4-1-2 0,-2-1 9 15,2-5-14-15,-1 2 2 0,1-1-1 16,-2-1-1-16,3 0-2 0,0-3 3 0,1-2 0 15,-3 6-1-15,3-3-2 0,0-3-2 0,0 0 2 0,0 0-14 16,-4 4-8-16,4-4-26 0,0 0-42 0,0 0-34 16,0 0-48-16,0 0-48 0,-7-10-182 15,6 5-423-15,1-1 187 0</inkml:trace>
  <inkml:trace contextRef="#ctx0" brushRef="#br1" timeOffset="3091.001">28875 14879 5 0,'0'0'95'0,"0"0"-8"16,0 0-5-16,0 0-7 0,0 0-3 0,0 0-4 16,0 0 1-16,0 0 1 0,0 0-8 0,0 0-1 15,0 0 3-15,0 0 2 0,0 0 0 0,0 0-1 16,0 0-3-16,0 0-2 0,0 0-1 0,0 0-5 15,0 0-5-15,0 0 4 0,0 0 1 0,0 0 0 16,15-2 3-16,-9 0-8 0,1 0-5 0,1 1-3 16,2-2-1-16,0 1-3 0,-1-1-3 0,5 0-1 15,-3-1-1-15,3 1 1 0,4-4-5 0,0 3 3 16,1 0-6-16,3-1 1 0,1 0-1 0,-4 0-6 16,3-1 0-16,-4 2-3 0,0-1-9 15,0 0-6-15,-4 1 2 0,-2 1-3 0,-1 1 0 0,-2 2 1 16,-2-2 3-16,-2 1-9 0,3 0 2 0,-3 0 3 15,-5 1-17-15,6-3-10 0,-6 3-18 0,7-1-18 16,-6-2-30-16,-1 3-25 0,0 0-18 0,0 0-15 16,0 0-83-16,0 0-252 0,0 0 111 0</inkml:trace>
  <inkml:trace contextRef="#ctx0" brushRef="#br1" timeOffset="3460.488">28928 14995 84 0,'0'0'106'0,"-1"3"-12"0,1-3 7 0,0 0 0 0,5 5-2 16,-5-5 1-16,7 1-3 0,0 0-2 0,-2-1-4 15,2 0 10-15,0 3 1 0,0-3-1 0,4 0 1 16,-2 0-1-16,2-3-5 0,2 3 0 0,0 0 2 15,1 0-10-15,-1-2-7 0,6-3-4 0,-3 2-6 16,0-1-3-16,5-1-2 0,-3 2-7 0,-2-1-4 16,2-1-4-16,0-2-5 0,-3 2-4 0,3 0-2 15,-5 0-4-15,-2 0-7 0,2 1-2 0,0-1-3 16,-7 3-1-16,3-4-4 0,-1 5 0 0,-2-2-5 16,1 2 0-16,-2-1 0 0,-5 2 0 15,8-3 0-15,-8 3-4 0,5-1-1 0,-5 1 0 16,5-3 1-16,-5 3-3 0,0 0 1 0,2-3-24 0,-2 3-20 15,0 0-30-15,0 0-33 0,0 0-30 0,-9-6-20 16,9 6-23-16,-7-3-16 0,0 1-138 0,1 2-353 16,-7-2 156-16</inkml:trace>
  <inkml:trace contextRef="#ctx0" brushRef="#br1" timeOffset="6653.015">29944 14578 127 0,'0'0'138'0,"0"-5"-12"15,0 5-6-15,0 0-14 0,0 0-8 0,0 0-12 16,0 0-12-16,-2-3-3 0,2 3-9 0,0 0 0 15,0 0-3-15,0 0-8 0,2 19 1 0,2-12 2 16,-3 5 0-16,3 0-4 0,-3 5-6 0,-1-2 3 16,0 2-4-16,3 0-3 0,-2 2-2 0,-1-4 1 15,0 4-4-15,-1 0-13 0,0-3 6 0,-1 1-3 16,0-5-12-16,-1 0 7 0,3-1 0 0,-5 2-7 16,4-5 4-16,0 2-2 0,-2-4-7 0,2 1 7 15,-2-2-2-15,2-1 5 0,1 1 12 0,0-2 5 16,-4 0 2-16,4-3-4 0,0 0-5 0,0 0 3 15,0 0-3-15,0 0-6 0,-15-8-4 0,12 1 3 16,2 2-7-16,-3-6 2 0,4-1-2 0,-4 1-2 16,4-8 4-16,0-1-3 0,-1 2 4 0,2-2 1 15,3 1 8-15,0-1 2 0,2-5 2 0,-2 5 7 16,0 2-4-16,0-2 3 0,-3 3 2 0,4 6-1 16,-2-1-1-16,-2 2-1 0,3-2-5 0,-3 7-1 15,-1 2-6-15,5-3 1 0,-5 2-4 0,3 0-4 16,-1 2 1-16,2-3-3 0,-4 5 0 0,8-1-2 15,-8 1 7-15,15 3-9 0,-6 2-5 0,4 3 3 16,2 3-3-16,6 6 7 0,-3 1-9 0,3-2 3 16,-3 3 5-16,0 1-6 0,2-2 1 0,0 3-1 15,-1-2 1-15,0 0-2 0,-5-4-1 0,4 4 2 16,-5-5 0-16,2 0-4 0,-2 1 3 0,0-2 0 16,-1-1 1-16,-1 2 3 0,1-2-2 0,-3-4 0 15,-3 0 2-15,1-1-1 0,2 1-4 0,-3-2 1 16,-2-3-1-16,3 2 0 0,-2-1 1 0,-4-1-1 15,4-2-1-15,0 2 5 0,-5-3-4 0,7 1 7 16,-7-1 0-16,0 0 3 0,6-6-3 0,-2 1 2 16,-1-1-3-16,-1-1 4 0,2-3 3 0,0 0 1 15,-2-1 3-15,1-5 2 0,-1-3-2 0,0 2 6 16,-1-3-1-16,-1-4 5 0,-3-1 5 0,3 7 5 16,-1-9 9-16,-1 0 5 0,2 8 8 0,-3-1 5 15,0 2-4-15,-3-1 4 0,4 2 1 0,-2 1 8 16,0 1 0-16,0 2-2 0,0 3 10 0,0-1-12 15,3 1 13-15,-3-1-3 0,4 6-3 0,-5-4-3 16,5 2 0-16,-1 0-1 0,-2 2-5 0,3-1-3 16,0 2-3-16,-1 1-11 0,1 3-5 0,-1-5-5 15,1 5-7-15,-3-4-5 0,3 4-7 0,0-3-2 16,0 3-3-16,0 0-25 0,0 0-39 0,-4-3-45 16,4 3-55-16,0 0-56 0,0 0-73 0,-4 9-107 15,3-3-284-15,1 0-721 0,0-6 320 0</inkml:trace>
  <inkml:trace contextRef="#ctx0" brushRef="#br1" timeOffset="13090.657">22588 12985 123 0,'0'0'113'0,"0"0"2"0,0 0-20 0,0 0-5 15,0 0-5-15,0 0-11 0,0 0-1 0,0 0-11 16,0 0-8-16,0 0-4 0,0 0-2 0,0 0-3 16,0 0-14-16,0 0 6 0,23 0-2 0,-17-1-5 15,2 1-9-15,3-4 10 0,-1 4-7 0,2-2 2 0,3 0-7 16,-3-1 10-16,8 1-8 0,-2-4-1 0,0 2-1 16,1 2-1-16,4-2-4 0,4 0 3 15,-1-3-4-15,-3 5-1 0,-2-1-9 0,-1-2 5 0,1 4-3 16,-2-3 2-16,2 1 1 0,-5 2-7 0,-3-2 4 15,1 3 0-15,-1-1-8 0,-3 1-10 16,-2-1-20-16,0 1-14 0,-3-2-19 0,-5 2-17 16,0 0-21-16,0 0-86 0,0 0-206 0,0 0 92 0</inkml:trace>
  <inkml:trace contextRef="#ctx0" brushRef="#br1" timeOffset="13406.666">22641 13128 5 0,'0'0'110'0,"18"-3"4"0,-8 0-18 0,1-1-2 15,-1-1-9-15,5 3-11 0,-2-1-11 0,2-4 3 16,2 2-3-16,2 1-4 0,0-1-2 0,1 0-9 15,-1-2-4-15,1 4 0 0,-2-3-3 0,1 0-6 16,-3 1-4-16,-2 3-3 0,-2-3 0 0,2 1-14 16,-1 3 3-16,-1-4 5 0,-1 0-2 0,1 1-4 15,-6 4-2-15,3-3-4 0,-1 3 4 0,-3-3 1 16,0 2-1-16,1-1-15 0,-1-1 11 0,-1 2-1 16,-4 1-24-16,4-4-13 0,0 3-27 0,-1-3-14 15,-3 4-22-15,3-5-93 0,-3 1-199 0,0 1 88 16</inkml:trace>
  <inkml:trace contextRef="#ctx0" brushRef="#br1" timeOffset="13916.884">22949 12765 116 0,'0'0'164'0,"-1"-6"-9"16,-2 5-13-16,3 1-7 0,0 0-12 0,0 0-14 16,-1-4-6-16,1 4-15 0,0 0-3 0,0 0-13 15,0 0-4-15,-4-3-6 0,4 3-7 0,0 0-7 0,0 0 0 16,0 0 1-16,0 0-5 0,0 0-1 0,0 0-4 16,0 0-8-16,0 0 6 0,14 7-1 15,-10-3-3-15,0 0-3 0,5 2 0 0,-4-3-3 16,3 4-2-16,-2 0-2 0,6 0-2 0,-2 2 2 0,0 4-6 15,2-5-1-15,-3 4 1 0,0-3 0 16,1 1-2-16,-1-1-3 0,0 1-1 0,0-3-4 0,-2 3 2 16,2 0 4-16,0-4-5 0,-1 2 4 15,-2 0-1-15,3-1 1 0,-5-2-1 0,2 0 1 0,-2-1 0 16,1 0-2-16,-1 0-3 0,-3 0 3 0,3-2-1 16,-2-1-7-16,0 2 6 0,-1 1 2 0,-1-4-3 15,3 3-1-15,-3-3 5 0,0 0 5 0,5 2 3 16,-5-2 6-16,0 0 1 0,1 4-1 0,-1-4 0 15,0 0-1-15,0 0-4 0,0 0-1 0,0 0-2 16,0 0 1-16,0 0-4 0,0 0-2 0,0 0-2 16,0 0 6-16,-1 3-10 0,-4 2 2 0,1-1 2 15,-4 2-4-15,-2 3-1 0,-2 1-1 0,-1 4 4 16,-8 1-3-16,6 0-1 0,-4 5 3 0,-3-2-5 16,-3 2-4-16,0-3-14 0,-2 5-21 0,-5-1-25 15,0-1-37-15,0 1-36 0,-10 4-34 0,9-4-196 16,1-1-395-16,-11 6 175 0</inkml:trace>
  <inkml:trace contextRef="#ctx0" brushRef="#br1" timeOffset="43933.935">23459 16007 44 0,'0'0'69'0,"0"0"-3"0,-5-2-9 0,5 2 8 16,0 0-1-16,0 0-6 0,0 0 0 0,0 0-10 15,0 0 1-15,-5-3-2 0,5 3 1 0,0 0 13 16,0 0-4-16,0 0 17 0,0-2 0 0,0 2-1 16,0 0 1-16,0 0 0 0,0 0-4 15,0 0 2-15,0 0-4 0,0 0-5 0,0 0-7 0,0 0 5 16,0 0-8-16,0 0 0 0,0 0-7 0,0 0-7 16,0 0-5-16,0 0 1 0,0 0-5 0,0 0-3 15,0 0-3-15,0 0-1 0,17 2-4 0,-17-2 6 16,7 3-7-16,-3-1 2 0,5-1-6 0,-3 1 0 15,2-1 0-15,-1-1-3 0,4 0 3 16,-1 0-5-16,2 0 2 0,2-3 1 0,-1 0-5 0,1 0-1 16,2-4 1-16,2-1 3 0,1 2-4 0,-2-3 2 15,1-1 1-15,-4 0-6 0,1-1 0 0,-1-2 3 16,1-1-5-16,0-1 6 0,-3 0-5 0,-1-2 1 16,1-5-3-16,-3 5 5 0,4-7-2 0,-4-2-2 15,-4 2 4-15,0-4-5 0,0 2-1 16,-2 0-2-16,-2-1 2 0,-2 9-1 0,-2-2-2 0,-2 5 4 15,0-2 1-15,0 5-2 0,-1 4 2 0,3-1-2 16,-5-1 0-16,3 5-1 0,0 2 2 16,0 1-2-16,5 2 4 0,-11 2-7 0,5 6 0 15,-2 4 5-15,1 4 0 0,-1 9 1 0,1-1 0 16,-2 4-7-16,4 3 5 0,0-1-1 0,-1 4 2 16,3-2 0-16,-1 0 0 0,4-1-1 0,-2 2-1 0,1-4-1 15,2 1 3-15,-4-1-5 0,3-2 4 0,0-1-4 16,-1-2 10-16,2-4-2 0,1-1-3 0,-1-2-2 15,-1 0 1-15,0-6-1 0,2 3 2 0,-4-7 0 16,5 5 0-16,-3-7-4 0,0 3 4 0,3-4-3 16,-2-2 2-16,-1 3 1 0,1-2-2 15,-1-3 3-15,1 4-6 0,-1-4 5 0,0 0-3 16,0 0 3-16,8-17-1 0,-4 5 0 0,0-2-14 0,3-2-5 16,-1-4-7-16,0 1-3 0,3-8-5 15,0-1-1-15,0 0-4 0,2-4 14 0,1 3-7 16,-2 1 2-16,-3 3 6 0,5 3 9 0,-4 5 0 15,-2 3-2-15,0 6-1 0,-3 1 6 0,2 1 1 16,-2 0-2-16,-2 2 6 0,-1 4-2 0,5-3 1 16,-5 3 3-16,0 0 6 0,7 7 5 0,-6-1 1 15,0 0-4-15,-1 5 5 0,-1 0 3 0,-3 1-4 16,4 0 2-16,-8 3-1 0,6-4-2 0,-3 5-1 16,-4-3 3-16,1 2-2 0,-1-2-1 0,-1 3 4 15,-3-5-6-15,7-2 7 0,-2 3-5 0,1-5 4 16,-1 1-3-16,0-1-4 0,1-1 6 0,3-1-4 15,-1-2-5-15,1 2 2 0,1-1-5 0,3-4 1 16,-4 5 3-16,4-5-6 0,-2 3 2 0,2-3 4 16,0 0-4-16,5 9 6 0,-1-6 1 0,0 0-3 15,3 1 1-15,0-2 2 0,3 1 2 0,0 0-5 16,3 0 1-16,-2 1 4 0,7 1-2 0,-4-3-4 16,0 2 5-16,3-2 2 0,2 2-2 0,-2-1-3 15,1-1 0-15,0 0 2 0,1-1-6 0,-3 0-24 16,2 0-34-16,-4 1-16 0,-1-4-25 0,-3 1-29 15,4-1-97-15,-5-2-249 0,4 1 110 0</inkml:trace>
  <inkml:trace contextRef="#ctx0" brushRef="#br1" timeOffset="44116.038">24234 15966 84 0,'14'-3'77'0,"2"0"-2"16,2-1-10-16,1 2 0 0,-6 2-15 0,0 0-10 15,0 0-34-15,-3 0-26 0,-4 2-54 0,-2 2-80 16,-4-4 35-16</inkml:trace>
  <inkml:trace contextRef="#ctx0" brushRef="#br1" timeOffset="44288.102">24180 16183 31 0,'0'0'104'16,"15"-2"2"-16,-3 0-9 0,2 0-10 0,1-3-9 16,4 2-16-16,-1 1-8 0,-1-3-5 0,2-2-3 15,-2 2-28-15,0 0-44 0,-1 0-42 0,-2 1-39 16,-3 1-115-16,2-1 51 0</inkml:trace>
  <inkml:trace contextRef="#ctx0" brushRef="#br1" timeOffset="44761.449">24809 15831 76 0,'0'0'197'0,"-4"-3"-20"0,4 3-17 16,-3-4-16-16,3 4-15 0,0 0-10 0,0 0-16 15,0 0-4-15,-14 7-17 0,8-7-7 0,2 5-9 16,-1 2-1-16,-4-2-9 0,2 2-8 0,-1 3-4 16,0-4-4-16,0 2 0 0,4 1-3 0,-6 1-5 15,6-2-5-15,-1 0 0 0,4 0-6 0,-2-2-5 16,-1 3 1-16,4-3-1 0,3 0 0 0,-3 5-2 15,4-5-1-15,-3 4-7 0,4-5 5 0,2 0-1 16,4-1-6-16,-2 0 0 0,5-3 6 0,3 4-7 16,1-5-3-16,0 2 6 0,-3-2-6 0,3 1 3 15,0 1-3-15,-5 0 4 0,0-1-4 0,0-1 1 16,1 3 2-16,-5-2-3 0,0-1 1 0,1 0-1 16,-2 0 1-16,0 3-11 0,-3-2 10 15,0 2 1-15,1 0-2 0,-2 0 6 0,-1-1-2 16,1 2 0-16,-3 1 1 0,-1-3-1 0,-1 5 1 0,-2-2 2 15,-1 1 0-15,0 0-1 0,-4 2 3 0,0-1-7 16,-5 4 3-16,-1-1-2 0,-1 1 0 0,-2-1-2 16,0 0 5-16,-2-3-7 0,1 7 5 15,3-9-6-15,-4 6-3 0,1-3-1 0,3-1-12 16,3-2-32-16,-2 0-29 0,4-2-38 0,-3-2-44 16,0 3-110-16,4-5-294 0,-1-1 130 0</inkml:trace>
  <inkml:trace contextRef="#ctx0" brushRef="#br1" timeOffset="45085.126">24742 15831 8 0,'5'-2'213'16,"-1"-3"-7"-16,5-3-6 0,0 3-1 0,6-7-5 15,3 4-12-15,1-2-11 0,7-1-10 0,0-1-9 16,3-1-7-16,-4 2-5 0,9 1-4 0,-2-2-13 16,-2 2-12-16,0 0-4 0,-2-2-11 0,-3 5-8 15,-3 0-11-15,-3 3-6 0,-1-2-12 0,-4 2-1 16,4 0-5-16,-6 0-3 0,-1 3-7 0,-1-2-4 16,-1 0-5-16,-3 0-3 0,1 1-5 0,-2 1-1 15,0 0-4-15,-5 1 0 0,8-3-4 0,-3 1-1 16,-5 2-1-16,0 0-4 0,8 0-2 0,-6-3-3 15,-2 3-4-15,0 0-32 0,5-4-32 0,-5 4-61 16,0 0-75-16,2-6-54 0,-2 6-191 0,0 0-477 16,0 0 211-16</inkml:trace>
  <inkml:trace contextRef="#ctx0" brushRef="#br1" timeOffset="47730.333">25769 15669 14 0,'0'-6'112'0,"4"3"1"0,-4-5-9 0,0 4-12 16,0-1-12-16,4 0-8 0,-4 3-12 0,0 2-5 16,4-5-9-16,-4 5 2 0,5-2-19 0,-5 2 7 15,0 0 1-15,0 0-8 0,10 4 12 0,-7 1 10 16,-1 1-8-16,2 4-2 0,-1 1 2 0,1 4-4 15,-2 3-5-15,-2-1 4 0,5 0-10 16,-5 1 0-16,0-1-7 0,0 0-1 0,0 1-3 16,0-7-1-16,-2 7 3 0,2-6 2 0,0-1-10 0,-3 0-1 15,3-2 3-15,0-2 1 0,0-1-8 0,0-2 0 16,-1 0 4-16,1 1 7 0,0-1 4 0,0-4 9 16,0 4 16-16,0-4-8 0,0 0-8 0,0 0 2 15,0 0-6-15,0 0 0 0,-5-10-5 0,2 3-1 16,3-3-6-16,3 0 1 0,-2-2 3 15,-1-3-7-15,0-1 0 0,3-2-1 0,-3-1-3 0,1 1-1 16,3 3 1-16,-2-5 2 0,2 8-2 0,-1 1-5 16,-1 1 5-16,1 3-5 0,-2 1-1 15,2 1 3-15,1 1-6 0,-2 1 6 0,3 2 4 16,-5 1-5-16,13 0 2 0,-4 2 4 0,0 5-3 16,4 0-1-16,1 2-2 0,2 2 5 0,0 0-5 15,0 1 3-15,3-1-8 0,-2-1 3 0,-2 4-2 0,2-4 6 16,1 1-4-16,-3 0 6 0,3 0-7 0,-2-1-2 15,-1-3 7-15,-5 3-5 0,3-3 2 0,-4-3 0 16,-3-1-2-16,3 2 1 0,-1-5 4 16,-1 3-6-16,-3-3 6 0,3 0-3 0,-1-3 1 15,0 2 4-15,1-5-9 0,3 1 4 0,-4-4 1 16,3-1-1-16,3-5 3 0,-6 1 2 0,4-1-2 0,-3-2 2 16,-1 1-1-16,-2-4-5 0,4-6 6 0,-2-2-3 15,-3 0 7-15,-2 1-2 0,0 2 8 16,3 1-1-16,-4 5 8 0,1-6-1 0,-1 12 2 15,-1 2-3-15,1 0 0 0,-1 7-9 0,1-3 1 16,-3 2-10-16,3 5-4 0,0 0-12 0,0 0-19 16,0 0-27-16,0 0-36 0,3 19-38 0,-2-7-47 15,0 2-117-15,1 2-321 0,0 1 143 0</inkml:trace>
  <inkml:trace contextRef="#ctx0" brushRef="#br1" timeOffset="47994.184">26534 15904 177 0,'0'0'178'0,"0"0"-7"0,4 2-20 16,-4-2-20-16,0 0-10 0,0 0-12 0,0 0-9 15,1 3-8-15,-1-3-20 0,0 9 2 0,0-4-5 16,-1 0-5-16,-2 5-12 0,-1 2-3 0,0-1-7 16,0-3-8-16,-1 4-10 0,-1 1-44 0,0 1-28 15,2-3-35-15,0-1-23 0,-4-1-35 0,4-1-78 16,1 0-237-16,0-4 105 0</inkml:trace>
  <inkml:trace contextRef="#ctx0" brushRef="#br1" timeOffset="48551.719">26776 15660 125 0,'0'0'147'0,"0"0"-4"16,0 0-9-16,7 5-7 0,-5-1-11 0,3 4-4 15,-5-2-23-15,2 3-2 0,0 1-13 0,0-3-6 0,-1 5-1 16,0-2-14-16,-1 0-1 0,0-1-8 16,1 0-1-16,-1-1-7 0,-1-2-5 0,1 1-2 15,0-3-5-15,0 0 0 0,-1 1 2 0,1-3-2 16,0-2 3-16,0 7 7 0,0-7 0 0,-1 4-7 16,1-4 1-16,0 0-6 0,0 0 4 0,0 0-7 15,-11-9-11-15,9 5 6 0,-1-2 0 0,3-5-4 0,-2-1 0 16,2 2 1-16,0-7 1 0,0 0-7 0,1 1 1 15,0-1 2-15,1-1-5 0,0 1 7 0,-1 7 3 16,1-1 7-16,1 0 2 0,-1 4-2 0,-2 2-4 16,1 0-2-16,2 0 2 0,-1 4-3 15,5 0 7-15,-7 1 4 0,12 2 1 0,-2 3 1 16,2 0-3-16,-2 2 2 0,4 3-9 0,1 1 7 0,1 1-4 16,6 3-5-16,-8-1 2 0,2-1-1 0,0-1-4 15,0 1-2-15,0-3 0 0,0 1 1 16,-3-3-1-16,-2-1-4 0,2 0 0 0,-4-2 3 15,1 0 0-15,2 0-2 0,-2-2-3 0,0-4 1 16,-3 3 5-16,-1-2-1 0,2-2-4 0,1-1 2 16,-3 1-5-16,3-4 4 0,-5 0 0 0,6-1 0 15,-5-1-1-15,0-2-3 0,2-1 8 0,-2-3-7 16,-1 1 1-16,1 1-3 0,-4-5 2 0,-2 5 0 16,2-4-11-16,-1 1-11 0,0-3-12 0,0 8-14 15,-2-2-14-15,2 3-9 0,-2 2-31 0,2-2-34 16,0 4-28-16,0 5-15 0,0 0-112 0,0 0-311 15,0 0 138-15</inkml:trace>
  <inkml:trace contextRef="#ctx0" brushRef="#br1" timeOffset="48740.64">27327 15813 180 0,'-4'11'174'0,"3"-2"-16"0,-4 3-12 16,1 1-19-16,-1 1-10 0,-4 2-19 0,5-1-30 15,-1 2-64-15,3-6-49 0,-2 3-127 0,1-3-185 16,1 2 82-16</inkml:trace>
  <inkml:trace contextRef="#ctx0" brushRef="#br1" timeOffset="49332.355">27547 15709 94 0,'0'7'119'0,"0"1"0"15,0-3-13-15,0 3-9 0,-4-2-1 0,4 4-12 16,-4-5 2-16,3 0-1 0,-3 2-6 0,3-2 3 16,-2-2-9-16,-1 1-8 0,3 1 3 0,-3-2 4 15,3 0 3-15,1-3-6 0,-7 1-4 0,7-1-5 0,0 0-1 16,-9-6-6-16,7 5 0 0,-2-8-9 0,3 4-3 15,-3-5-2-15,2 0-4 0,0-2-4 16,2 0-6-16,0-8-2 0,-3 5-1 0,3-2 3 0,3 0 9 16,-3 0 2-16,0 5 1 0,4 1-1 15,-2 2 0-15,1 3-4 0,1-4-1 0,0 6 0 16,3-3-1-16,1 2 3 0,1 5-7 0,0 0 0 0,5 0-5 16,-1 1 5-16,4 7 0 0,-4-3-6 0,6 5 2 15,-3-1-3-15,7 5 0 0,-4-3-3 16,-3 2-2-16,8 3-2 0,0-2 0 0,-7 0 1 15,7 0-1-15,-6-3-2 0,0-1-3 0,1-1-3 16,-3-1 3-16,1 0 5 0,1-3-5 0,-6-1-8 16,-1 0 6-16,1-1-2 0,-1-3 1 0,-3 0 2 0,-2 0-1 15,3 0 1-15,-1-3 0 0,-4-1-1 16,1-1-2-16,1 0 5 0,-1-2-2 0,-1-2-2 16,3-2-2-16,-6 0 2 0,0-1-2 0,2-3-4 15,-3-2 0-15,1 2-1 0,-1-1-4 0,-1 1-6 16,-2-2-8-16,1 7 3 0,-1 3-2 0,3 2-12 15,0-2-14-15,-1 3-26 0,1 4-41 0,-4-8-20 0,4 8-16 16,-5 2-27-16,5-2-153 0,-8 8-357 16,4-2 159-16</inkml:trace>
  <inkml:trace contextRef="#ctx0" brushRef="#br1" timeOffset="49531.746">28208 15831 52 0,'1'2'193'0,"-1"-2"-22"0,0 0-15 16,-1 11-13-16,-1-7-13 0,4 2-7 0,-4 2-22 16,1 0-10-16,-3 3-29 0,0-1-52 0,3 0-57 15,-3 1-60-15,-6-1-73 0,6 0-195 0,-1-1 86 16</inkml:trace>
  <inkml:trace contextRef="#ctx0" brushRef="#br1" timeOffset="50105.574">28139 15558 76 0,'0'0'166'16,"0"0"-11"-16,0 0 11 0,0 0-4 0,0 0-5 0,15 7-17 15,-7-5-9-15,3 1-10 0,-2 2-16 0,5 0-9 16,-2 2-14-16,4 0-7 0,0 0-6 0,-4-3-6 16,4 4-9-16,-4-1-3 0,-3-4-9 0,3 1-3 15,-1 0 0-15,-4-2-3 0,0 2-6 0,1-3-5 16,0 3-2-16,-1-4-18 0,1 0 4 15,-3-4-3-15,0 2-4 0,4-2 6 0,-1-1-8 0,-3 0 5 16,0-1 1-16,1-1-2 0,1 2-2 0,-1-4 0 16,-2 2 0-16,-1-1 1 0,-1-1 2 15,2 3-2-15,-4-1 2 0,0 2-2 0,4 0 3 16,-8 0-7-16,8 0 9 0,-4 5-1 0,1-5 0 16,-1 5-1-16,0 0-5 0,0 0 13 0,0 0 1 0,0 0 3 15,-9 15 7-15,7-4-2 0,-1 1 1 0,-2 4-3 16,1 2 2-16,0 0-6 0,-1 1 3 0,0 0-3 15,0-1-2-15,-3 1-5 0,7 0-1 16,-3 1 0-16,-1-1-4 0,-4-2-17 0,4 0-18 16,1-2-38-16,2-4-28 0,0 2-49 0,1-2-32 15,1-1-147-15,0-5-351 0,0 1 155 0</inkml:trace>
  <inkml:trace contextRef="#ctx0" brushRef="#br1" timeOffset="50807.719">28756 15548 143 0,'0'0'157'16,"0"0"-10"-16,0 0-2 0,16 4-8 0,-10-2-3 15,1 1-26-15,3-1-1 0,-2 1-10 0,-2 0-12 16,4 2-3-16,0-1-3 0,1-2-11 0,-6 1-9 15,5-2-1-15,-3 2-9 0,-1 0-6 0,1-1-4 16,-2-2-6-16,4 3-4 0,-7-1-5 0,-2-2 3 16,8 2-4-16,-8-2-4 0,0 0-4 0,4 1 2 15,-4-1-1-15,0 0-6 0,0 0 5 0,5 2-4 16,-5-2 0-16,0 0 1 0,0 0-7 0,5 2 4 16,-5-2-6-16,0 0 6 0,0 0 2 0,0 0-13 15,0 0 1-15,0 0-5 0,0 0-3 0,0 0-13 16,4-6-3-16,-4 6 1 0,0 0-3 0,0-6-1 15,0 6 0-15,0 0 5 0,0 0 3 0,0 0 4 16,1-2-2-16,-1 2 2 0,0 0-3 0,0 0 7 16,0-6 1-16,0 6-4 0,0 0 4 0,0 0 5 15,0 0 1-15,0 0-6 0,0 0 0 0,0 0 5 16,0 0 0-16,1-4 3 0,-1 4-5 0,0 0 0 16,0 0 4-16,0 0 2 0,0 0-4 0,0 0 7 15,0 0-9-15,3-5 3 0,-3 5 3 0,0 0 5 16,0 0-6-16,0 0-2 0,0 0 3 0,0 0 3 15,0 0-1-15,2-6 1 0,-2 6 7 0,0 0-8 16,0 0 2-16,0 0 0 0,0 0 2 0,4-3-3 16,-4 3 1-16,0 0 1 0,0 0-4 15,3-4 2-15,-3 4-1 0,0 0 0 0,0 0 2 16,0 0-1-16,0 0-4 0,0 0 4 0,0 0-3 0,0 0 3 16,0 0-7-16,0 0-15 0,0 0-5 0,0 0-12 15,0 0-18-15,1-6-9 0,-1 6-17 0,3-7-2 16,-3 7-9-16,5-4-7 0,-4 0 0 0,-1 4-61 15,6-8-172-15,-3 5 77 0</inkml:trace>
  <inkml:trace contextRef="#ctx0" brushRef="#br1" timeOffset="50996.643">28986 15477 20 0,'2'-5'27'15,"2"-1"8"-15,-4 6 6 0,5-4 10 0,-3-3 11 0,-2 7 6 16,7-2 12-16,-7 2 12 0,0-6 12 0,0 6-6 16,0 0 1-16,1-4-8 0,-1 4-10 0,0 0-1 15,0 0-8-15,0 0 0 0,0 0 7 0,0 0 0 16,0 0-1-16,-1 18-3 0,-4-10 2 0,3 2-10 15,0 2 0-15,-3 4-1 0,1-3-10 16,-2 4-4-16,3 0 2 0,-5 1-14 0,1 1-2 0,1-2-7 16,-1 7 0-16,1-6-8 0,-2 1 2 15,-1 6-21-15,2-7-50 0,-2-1-36 0,2 1-57 16,-2 0-169-16,-1-2-334 0,0 2 147 0</inkml:trace>
  <inkml:trace contextRef="#ctx0" brushRef="#br1" timeOffset="51269.106">28600 15854 61 0,'1'-4'197'0,"-1"4"-16"16,0 0-18-16,0 0-19 0,0 0-15 0,0 0-12 15,0 0-7-15,0 0-12 0,0 0-6 0,4 12-5 16,-4-7-16-16,-2 3-6 0,-1 3-3 0,-1 1-16 16,-4 2-60-16,3-1-77 0,-5 2-162 0,0-1-275 15,3 1 122-15</inkml:trace>
  <inkml:trace contextRef="#ctx0" brushRef="#br1" timeOffset="51748.689">29043 15869 22 0,'2'-3'186'0,"0"-1"-17"0,-2 4-16 16,4-1-11-16,-4 1-7 0,0 0-13 0,10 6-7 16,-6-1-13-16,-4 2-10 0,4 2-5 15,-3 4-11-15,-1 6-13 0,-5-2-26 0,0 2-59 16,1 2-69-16,-1 2-141 0,-3-4-250 0,4-2 110 16</inkml:trace>
  <inkml:trace contextRef="#ctx0" brushRef="#br1" timeOffset="54646.553">29227 15638 124 0,'0'0'125'0,"0"0"-17"16,0 0-2-16,0 0-18 0,0 0-3 0,0 0-6 15,0 0-9-15,0 0-5 0,0 0-6 0,0 0-12 16,0 0 0-16,0 0-6 0,0 0 4 0,0 0-5 16,0 0 6-16,0 0-4 0,0 0 2 0,0 0 0 15,0 0-8-15,0 0 6 0,0 0-1 0,0 0 3 16,0 0 6-16,0 0-6 0,0 0-4 0,0 0-1 16,0 0-3-16,0 0 4 0,0 0-3 0,4-5-1 15,-4 5-2-15,5-1-3 0,-1-1 1 0,1-1-2 16,1-1 0-16,6 1-2 0,-2-1-3 0,4 1-1 15,4-5-4-15,3 6 4 0,0-5-7 0,6-1 4 16,4 2 1-16,0-1-1 0,-3-1-6 0,2 3 0 16,1 1-4-16,-3-1 2 0,0 2-5 0,-10 1 0 15,3-1-3-15,-9 1 1 0,2 1-11 0,-3 1-7 16,-4-1-22-16,1 1-26 0,-2 1-18 0,-6-1-29 16,4 3-14-16,-4 2-30 0,0-5-126 0,-14 9-301 15,3-1 133-15</inkml:trace>
  <inkml:trace contextRef="#ctx0" brushRef="#br1" timeOffset="54855.907">29331 15845 45 0,'4'3'155'0,"-4"-3"-15"0,14 0 6 0,-3-3 12 16,7 3-4-16,1-1-14 0,4-5-6 0,5 1-15 15,4 0-15-15,0-3-10 0,0 4-5 0,0-1-14 16,2 0-11-16,-3 1-2 0,0 1-18 0,-3 1-34 16,-9 0-34-16,3 1-47 0,-4 0-55 15,-4 1-126-15,-4 0-273 0,-2 0 120 0</inkml:trace>
  <inkml:trace contextRef="#ctx0" brushRef="#br1" timeOffset="56172.969">25819 16094 49 0,'0'-3'69'0,"0"3"-2"0,0 0-5 0,3-4 1 15,-3 4-1-15,1-4-1 0,-1 4 1 0,0 0-6 16,0 0 8-16,0-5-9 0,0 5-7 0,0 0-13 16,0 0 8-16,0 0-9 0,0 0-1 15,0 0-8-15,0 0-2 0,0 0 5 0,0 0-4 16,0 0-2-16,9 12 1 0,-1-8 2 0,-2 2-6 16,4 6-4-16,1-1-3 0,-1 2 7 0,1 1-2 15,1-2-12-15,1 3 9 0,-2-4-2 0,3 1 7 16,0-1-17-16,0 0 4 0,2 0 3 0,0-4-7 15,10 5 0-15,-11-8 0 0,3 1 6 0,0 0-7 16,2-1 4-16,-2-3 6 0,3-1-3 0,0-1-7 16,-3 0 1-16,5-2-2 0,-1 2 2 0,-3-3 2 15,0-1 0-15,4 3 1 0,-2-2-4 0,2-2 3 16,-3 2 5-16,3 1-4 0,-4-2-17 0,3-1 9 16,1 3 2-16,0-7 6 0,7 6-1 0,-9 0-8 15,1-1 6-15,5-4-7 0,2 2 5 0,0-2 0 16,0 0 6-16,1 1-7 0,1 0 4 0,0-3-5 15,-2 5-5-15,0-3 2 0,-2 4 7 0,0-4-1 16,-4 6 1-16,-1 1-7 0,-3 1 5 0,8 1-1 16,-7 1 5-16,-2 1-3 0,-2 4-3 0,3 2-1 15,-3-1 4-15,2 1-2 0,0 4 3 0,0-5-2 16,5 7-7-16,-5-2 12 0,0-2-4 0,7 2 2 16,-7-2-4-16,7 2 2 0,-6-3 4 0,7 1 0 15,-2 0-15-15,-4-4 9 0,0-1 4 0,3-4 1 16,-3 4 4-16,1-3-5 0,1-1-3 0,0-1-3 15,-2 0 5-15,1-2-1 0,-3 0-1 0,-1-2 3 16,0 2-2-16,2-3-6 0,-1 0 0 0,-4 2 6 16,-1-3-1-16,0 3 3 0,-3-1-7 0,1 3 5 15,0 1-7-15,-1-2 9 0,-1 2-5 0,0 2 4 16,-2 1-10-16,5 1 1 0,-3 4 16 0,2-1 1 16,3 3 3-16,-1 2-9 0,1-3 0 0,0 1 0 15,4 2 3-15,-1-2-1 0,2 0 8 0,6 2-6 16,-4-6-8-16,8 0-2 0,3-1 7 0,5-3 7 15,-2-2-4-15,16-1-11 0,-13-2 8 0,2 0 3 16,14-4-11-16,-15 3-1 0,0-2-3 0,12-2 1 16,-12 4 1-16,-3-4 3 0,-3 1-7 0,3 1 5 15,-5 2-3-15,-5 2 7 0,-6 0-9 0,-1-1 4 16,1 1 8-16,-9 0-1 0,0 2 1 0,-1-1-2 16,-3 1 2-16,0-1 5 0,-1 1-9 0,-6 0-6 15,12 0-16-15,-8-1-13 0,-4 1-26 0,5-2-13 16,-5 2-25-16,0 0-67 0,0 0-182 0,-13 7 81 15</inkml:trace>
  <inkml:trace contextRef="#ctx0" brushRef="#br1" timeOffset="57849.162">30200 15413 99 0,'0'0'95'0,"0"-4"-7"15,0 4-10-15,0-5-11 0,0 5-3 0,0 0-8 16,0 0-3-16,0 0-6 0,0 0-5 0,5 11-12 15,-5-2 3-15,1 1-4 0,-1 5 13 16,0 4 7-16,-2 0-18 0,0 2 3 0,1 1-3 16,-3-2-5-16,3 6 4 0,-2-7-1 0,-2-1-10 15,3 1 5-15,-1-1-2 0,-1-2-6 0,2-2 12 16,-5 1 11-16,7-5-3 0,-2 0-5 0,-1 0 1 0,2-3-3 16,-2-1-7-16,2-1-1 0,-1-2 2 0,-1 1-2 15,3 0 7-15,0-4 5 0,-4 5 10 16,4-5 11-16,-1 4 5 0,1-4-2 0,0 0-6 15,0 0-3-15,0 0-6 0,0 0-4 0,-5-13-7 16,2 6-3-16,3 0 0 0,0-3-6 0,0-1-2 16,-4-4-4-16,4-2 1 0,3 0-4 0,-2-2 0 15,-1 1-1-15,3-3-1 0,-1-4-1 0,2 1 0 16,-4 3-4-16,4-5 4 0,-1 9-2 0,0-2-4 16,-3 7 3-16,4-4-3 0,-4 6 2 0,0 5-1 15,0-4-4-15,3 4 3 0,-2 1-7 0,-1-2 5 16,0 6-4-16,0 0 3 0,0 0-3 0,0 0 5 15,13 12-6-15,-8-4 3 0,3 4-1 0,-1 0 3 16,1 3-6-16,0 1 6 0,4 8-4 0,-1-6-1 16,3 4-1-16,0-1 2 0,2 1 2 0,2-1-3 15,-2-1 9-15,0 0-8 0,-2-6 0 0,4 8 0 16,-4-8-3-16,0 0 8 0,0-1-2 0,0 1-2 16,0-3 1-16,-3-4-2 0,-1 2 1 0,0-4-2 15,-1 1 3-15,1 0-1 0,0-2-1 0,-4-1 1 16,-1-2 5-16,0-1-1 0,1 2 0 0,-6-2 0 15,12-3 5-15,-5 0-2 0,-3-1 0 0,1-2-1 16,4 0 2-16,-4-4 1 0,-1 0 2 0,4-1-1 16,-3-4 7-16,1-2 2 0,-1 0 2 0,2-1-1 15,-3-10 4-15,2 4 7 0,1-6 8 0,-1 4 5 16,-4-2 10-16,1-1 0 0,0 3 8 0,-1-2 7 16,-2-1 6-16,0 5 5 0,-1-1 4 0,-3 7 5 15,4 0 2-15,-1 3-2 0,-1 4-7 0,1 1-22 16,-3-1 13-16,3 2-5 0,-1 1-7 0,0 3-8 15,2 0 1-15,0 0-15 0,-1 2 1 0,1 3-9 16,0-8-7-16,0 8-40 0,-1-6-43 0,1 6-43 16,0 0-52-16,0 0-75 0,0 0-296 0,-4 17-568 15,0-7 252-15</inkml:trace>
  <inkml:trace contextRef="#ctx0" brushRef="#br1" timeOffset="73500.441">6119 7369 76 0,'6'-1'152'0,"-6"1"-5"0,7-2-7 16,-3-3-5-16,-4 5-9 0,4-1-4 0,-4 1-13 15,6-3-1-15,-6 3-7 0,0 0-3 0,6-1-3 16,-6 1-7-16,0 0-4 0,0 0-3 16,7 0 10-16,-7 0-2 0,0 0-3 0,0 0-1 15,0 0-4-15,0 0-2 0,0 0-1 0,0 0-1 0,0 0-2 16,0 0-1-16,3-3 0 0,-3 3-1 0,0 0 3 16,0 0-4-16,0 0-7 0,0 0-9 0,0 0-7 15,-25 3-2-15,15 1-10 0,-9 2-2 0,-11-1-6 16,1 5-2-16,-6-2-2 0,-2 3-3 0,-15 4-5 15,-3-1 0-15,-4-1 3 0,3-1-7 0,-3 2-2 16,-2 0 4-16,-2-1-3 0,-26 2-3 0,30-1-2 16,-6-3 1-16,1-3 0 0,0 2-1 15,0-3 1-15,-2 3-2 0,0-2 2 0,5-1 8 16,1-1 2-16,4-2 2 0,4 0 5 0,12-3 4 0,4-1 2 16,-2-1 9-16,3 1-1 0,2 0 3 0,5-3 4 15,6 2-2-15,-1-2 0 0,4 2-3 0,1-1 0 16,0-1 0-16,1 2-2 0,4-1 0 0,1 1-7 15,1-2 1-15,2 3-5 0,1 0 0 0,0-1-10 16,-1 1 3-16,2-1-3 0,0-1-7 0,1 1-11 16,6 1-31-16,-14 3-33 0,6-1-28 0,-1 2-36 15,-2 5-48-15,-2 5-60 0,-1 0-51 0,-3 6-230 16,6-3-560-16,3-6 248 0</inkml:trace>
  <inkml:trace contextRef="#ctx0" brushRef="#br1" timeOffset="74718.911">6087 11529 37 0,'-5'-3'132'16,"1"-1"-3"-16,2 2-5 0,-2-1-7 0,0 0-16 15,-1 0-3-15,1-3-17 0,-2 3 1 0,-1-2-4 16,2 0-2-16,-4-1-8 0,4 0-1 0,-6 0 0 16,0 0-3-16,0 3-11 0,-1-1 10 0,-3-2-5 15,-3 2-8-15,-1 1 4 0,0-2-12 0,-9 2-8 16,-3 2 0-16,-1 1 0 0,-3 0-1 0,0 1-5 0,-1 2 5 15,-2 1-1-15,-1 2 2 0,-12-1-1 16,13 2-4-16,-17-1-2 0,3-1 10 0,-2-1 7 16,1 6-3-16,1-3-3 0,1 0 1 0,14 0-3 15,-17-1 10-15,16-3-3 0,-1 0 1 0,1 0-8 16,-1 1 5-16,3 1-1 0,0-2-4 0,3 2-3 16,3-2-3-16,9-2 4 0,-1-1-2 0,3 1 1 15,1-1-3-15,5 2-1 0,2-2-3 0,-1 0-5 0,7 1-1 16,5-1-5-16,-9-1-1 0,1-1-1 0,8 2-3 15,-6 0-3-15,6 0-14 0,-6 2-31 0,6-2-30 16,-6 3-41-16,6-3-46 0,-1 2-36 16,-1 3-191-16,2 4-415 0,-4 1 184 0</inkml:trace>
  <inkml:trace contextRef="#ctx0" brushRef="#br1" timeOffset="75700.065">6060 14497 6 0,'0'-2'79'15,"0"2"4"-15,0 0-2 0,3-3 2 0,-3 3 7 0,0 0-2 16,0 0-3-16,0 0 1 0,-4-7-7 16,4 7 2-16,-5-2-9 0,5 2 3 0,-4-3-6 15,4 3-1-15,-8-2-3 0,8 2-2 0,-10-2-5 16,5 2-4-16,-8-1 0 0,3 1 2 0,-4 3 0 16,-4-3 1-16,0 2-12 0,-2 1-1 0,1 4-6 0,-12-2-1 15,0 1-2-15,2 1 1 0,-2-1-4 0,-1 1 3 16,0-2-1-16,-1 4-2 0,0-5-5 15,-4 0 0-15,1-1-5 0,-1-3 3 0,2 5-2 16,0-10 7-16,-2 2-3 0,-2 0 1 0,3-2-1 16,1-1 7-16,0-1-3 0,2 3 5 0,0-2 9 15,6 2-8-15,-1-2 6 0,6 4 5 0,3-3 5 16,6 3-9-16,-2 0 6 0,2 1-11 0,3 1-2 16,-2-2-1-16,5 1-4 0,0 1-3 0,2-2-4 15,5 2-6-15,-7-2-1 0,7 2-5 0,-7 0-6 16,7 0-13-16,0 0-13 0,0 0-19 0,-8 4-33 0,8 0-41 15,-1 0-62-15,1 3-52 0,-1 3-145 16,1 1-401-16,-4 1 177 0</inkml:trace>
  <inkml:trace contextRef="#ctx0" brushRef="#br1" timeOffset="76929.464">2710 7785 89 0,'0'0'158'0,"0"0"-11"0,-7 1-9 16,7-1-9-16,0 0-5 0,0 0-8 0,0 0 15 15,-5 3-26-15,5-3-2 0,0 0-5 0,0 0-6 16,0 0-5-16,0 0-21 0,0 0 0 0,0 0-4 15,0 0 1-15,0 0-2 0,0 0 4 0,0 0 4 16,23-11-3-16,-10 1 2 0,6-1-1 0,3-5-5 16,6-5-2-16,12-10 1 0,1-2-4 0,2-1-7 15,0 1-3-15,6 0-6 0,-4-2-2 0,1 4-5 16,0 4-1-16,-4 0-5 0,1 2 3 0,-12 8-4 16,0 0-12-16,-6 0 3 0,-3 4-5 0,-7 6-15 15,-2 2-2-15,-4-1-10 0,-3 1-7 0,-2 3-13 16,0 0-9-16,-3 0-30 0,-1 2-14 0,0 0-23 15,0 0-17-15,0 0 10 0,-24 10-5 0,10-5-4 16,-3 4 5-16,-1 1 6 0,1-5 10 0,-4 7 2 16,2-4 9-16,0 4 1 0,-4 1 0 0,5-4 1 15,-4 2 7-15,6 0 2 0,-5 5 13 0,3-4 7 16,4-2 3-16,-1 3 7 0,2-2 16 0,3-4 9 16,-3 1 21-16,5 1 5 0,1-4 15 0,-2 2 11 15,1 2 2-15,6-4 14 0,-2 6 0 0,0-2 18 16,0 3 12-16,3 0 5 0,1 5 4 0,-4 0 11 15,9 0 6-15,-1 3-4 0,0 6 5 0,1-2-10 16,0 3-3-16,2-3-2 0,0 0-11 16,-2 3 2-16,2-8-8 0,-2 2-2 0,0-3-10 15,2 1-4-15,-1 0-6 0,0 1-4 0,-2-3-2 0,1 2-6 16,-1-4 0-16,2 0-6 0,-2-3-19 0,-2 0-20 16,0-2-15-16,2-3-28 0,-2 0-16 0,1-2-24 15,1 0-25-15,-2-1 3 0,2-2-12 0,0-2-16 16,-4 0-95-16,0 0-263 0,0 0 117 0</inkml:trace>
  <inkml:trace contextRef="#ctx0" brushRef="#br1" timeOffset="77280.07">3209 7968 62 0,'0'0'101'16,"3"-4"2"-16,1 1 0 0,-2 0 3 15,2-1-15-15,3 0 3 0,3-3-6 0,-1-2-13 16,4-1-3-16,1-3-7 0,0-1 2 0,5-5-16 0,0-1-5 15,-6 6 1-15,3-8-1 0,-3 7-11 0,-4 0-7 16,5-9 4-16,-7 9-7 0,-1-1 0 0,-1 1-2 16,-5-1 0-16,0-1 0 0,0 5-4 0,-5-1 9 15,1 3 0-15,-4 1 7 0,1 2 9 16,-3 1 6-16,1 2-3 0,-2 1 3 0,-1 3 0 0,0 0-8 16,-1 3 5-16,2 1-7 0,-2 2 2 0,4 2 1 15,-5 2-5-15,4 5-6 0,1 4-1 0,1-1-1 16,3 7-4-16,1-5-1 0,4 0-2 0,0 0-3 15,4-2-1-15,-3 1-3 0,3-1 3 16,4-1-8-16,5 0-2 0,-3-3 2 0,3-3-4 0,1 0 1 16,1-1-3-16,-2-6-3 0,3-1-6 0,-2-2-12 15,3-3-15-15,-3-1-20 0,4-4-19 0,0-3-14 16,6-5-16-16,-8 2-17 0,0 0-1 0,3-4-15 16,-6 1-6-16,-3-2-5 0,-1 2-77 0,-1-1-238 15,-4 2 106-15</inkml:trace>
  <inkml:trace contextRef="#ctx0" brushRef="#br1" timeOffset="77766.768">3554 7668 79 0,'0'0'83'0,"-1"-8"-20"16,1 8 13-16,-1-4-9 0,1 4 1 0,0 0 4 16,0 0 3-16,0 0-8 0,0 0 3 0,-5 12-4 15,3-9-8-15,4 0 1 0,-2-3-9 0,1 8 1 16,-1-1-11-16,0-6 0 0,0-1-2 16,1 6 0-16,-1-2-1 0,3-1-5 0,-3-3-1 0,0 0 8 15,0 4-3-15,0-4 7 0,2 1-1 0,-2-1 10 16,0 0-4-16,0 0 4 0,0 0-5 0,0 0-7 15,0 0-7-15,2-12-1 0,-1 6 1 0,0 1-1 16,-1-6-3-16,0 4-6 0,2-3 5 0,-2 2 1 16,0-2-2-16,-2 3 5 0,2 0 0 0,-1 0 4 15,0 3 5-15,-1-2 11 0,2 2 8 0,0 4-3 16,-3-5 1-16,1 2-7 0,-2 1-6 0,4 2-3 16,-11 1-10-16,6 4 2 0,-4 3-6 0,1 1-4 15,-2 5 0-15,0 0-3 0,0-2-2 0,-3 5 0 16,5-1-2-16,2 0-3 0,-2 1-1 0,3-5-3 15,0 2-2-15,1-2 0 0,0-2-2 0,4 1-2 16,-1-1-3-16,5-1-1 0,-3 0 2 0,3-1-1 16,1-2-4-16,1-1-2 0,3-1-2 0,3 2-3 15,2-6-4-15,-1 1-3 0,4-1-6 16,2 0-1-16,-2-1-7 0,2 1-2 0,-6-3-8 16,5 0-1-16,-6 3 7 0,-1-1-6 0,-1 0 3 0,-2 1 2 15,-2 0 2-15,1-1 10 0,-7 1-4 0,0 0 4 16,7 3 3-16,-7-3 1 0,-1 6 3 0,-5-2 0 15,2 0 6-15,-1 1-2 0,-4 0 7 0,-4 0 3 16,3 3 6-16,-2 0 0 0,0-4 3 16,0 3 4-16,1-2 0 0,-2 0-5 0,1 0-1 0,0-1-1 15,1 1-1-15,1-2-12 0,0 0-18 0,1 1-30 16,3-4-33-16,-2-4-25 0,3 1-42 0,1-2-123 16,0-3-304-16,3-1 135 0</inkml:trace>
  <inkml:trace contextRef="#ctx0" brushRef="#br1" timeOffset="78029.067">3626 7371 18 0,'0'-2'177'0,"0"2"-11"0,0 0-2 0,0 0-8 16,0 0-5-16,6 17-2 0,-2-1-8 0,1-1-6 15,3 5-4-15,-3 4 0 0,5 4-2 0,2 1-8 0,-3-7-4 16,1 5-10-16,-1-2-10 0,3 0-9 0,0-2-11 15,-4-3-6-15,6 2-9 0,-3 2-3 16,-2-8-6-16,3-2-8 0,-2-1-3 0,-1-4 3 16,1-2-12-16,-1 2-3 0,1-5-3 0,3-1-6 15,-3-3 0-15,2-3-4 0,2-1-14 0,3-5-15 0,0 0-19 16,-2-5-26-16,-1-1-24 0,-3-4-19 0,-1-3-33 16,-1-3-37-16,-4-2-37 0,-6 1-126 15,-4-3-359-15,-3 6 159 0</inkml:trace>
  <inkml:trace contextRef="#ctx0" brushRef="#br1" timeOffset="78179.665">3668 7445 145 0,'-5'1'175'15,"-4"-1"-14"-15,8 3-10 0,1-3-11 0,-4 3-14 16,4-3-12-16,0 0-6 0,22-3-12 16,-2-4-7-16,7 0-6 0,7-3-11 0,0-3-8 15,17-6-9-15,1 0-9 0,-13 11-37 0,0-5-80 16,-2 6-62-16,-5 3-106 0,-9 4-258 0,-5 4 114 0</inkml:trace>
  <inkml:trace contextRef="#ctx0" brushRef="#br1" timeOffset="78829.479">3006 11608 70 0,'9'-7'152'0,"-1"0"-11"0,-3-1 0 15,8-5-7-15,6-7-1 0,5-4-8 0,12-12-1 16,10-1-8-16,1-5-11 0,25-21-9 0,2 10-8 16,-4 1 1-16,-16 14-6 0,20-12-10 0,-27 17-6 15,-2 5-5-15,-13 11-7 0,-1 1-13 16,-5 2-24-16,-6 6-15 0,-9 1-22 0,0 1-10 0,-5 6-22 15,-6 0-30-15,0 0-29 0,-3 10-31 0,-10 2-107 16,-9 12-269-16,-4-2 120 0</inkml:trace>
  <inkml:trace contextRef="#ctx0" brushRef="#br1" timeOffset="79032.451">3347 11393 140 0,'3'4'150'0,"2"2"7"15,-1 4 3-15,1 0 7 0,1 6 3 16,2 7-7-16,1 1-9 0,-4 4-5 0,0 0-8 16,0-1-10-16,1 5-14 0,-3-4-3 0,2 2-19 0,-2-1-7 15,2 2-9-15,-4-3-10 0,3-1-10 0,0-1-11 16,0-7-20-16,-3-1-35 0,3 0-42 0,1-1-48 16,0 0-38-16,-1-8-50 0,1 2-133 0,-1-2-344 15,0-6 152-15</inkml:trace>
  <inkml:trace contextRef="#ctx0" brushRef="#br1" timeOffset="79595.459">3599 11829 31 0,'0'0'231'0,"0"0"-31"0,0 0-19 0,10-4-7 15,-4 0-19-15,3-5-8 0,2 1-3 0,3-5-31 16,4-9-6-16,0 4-14 0,1 1-11 0,-6 2 1 15,2 1-17-15,-3-1-5 0,-2 4-5 0,-1-4-7 16,-2 2-4-16,-1 1-5 0,-4 1-4 0,0 1 0 16,-2 0-7-16,-2 3 3 0,0 2-5 0,-2-2-3 15,0 2-1-15,-3 1 0 0,2 0-5 0,-1 1-1 16,-4 3 0-16,-1 2-4 0,0 2 2 0,1 1-5 16,-3 1 1-16,3 2-2 0,1 5 4 15,-3 1 0-15,5 3-1 0,-1 1 0 0,3 2-1 16,1 5-1-16,4-5-1 0,0-2 1 0,0 0-4 0,1 1 0 15,2-1 2-15,2-4-2 0,0-3-3 0,4 0-3 16,-4-4 8-16,4-1-2 0,0-1-5 0,4-2-3 16,0-6 1-16,1-2 0 0,1-3 1 15,8-10 0-15,4-1 0 0,-3-5 0 0,-1-3 0 16,-1 1-6-16,1-3 6 0,9-9 0 0,-12 10-3 0,1-1 1 16,-3 3-1-16,-6 1 0 0,1 1-3 0,-8 6 1 15,0 1 1-15,-1 5 2 0,-2 2 4 0,-1 1 2 16,1 2-3-16,1 2 1 0,-6 0 7 0,3 5 1 15,0-7 2-15,0 7-7 0,-3-2 0 0,3 2 1 16,0 0-5-16,0 0 3 0,-10 14-1 0,9-4-9 16,2 1-4-16,-2-1-7 0,5 1-9 0,0 0-12 15,0 0-10-15,3-1-9 0,1 3 1 0,-2-1-8 16,3 1 4-16,4-4 6 0,-6 1 1 0,3 0 8 16,0-1-1-16,-5-2 11 0,3 2 4 0,-3-2-2 15,0 0 2-15,3-2 7 0,-7 2 8 0,0-3 6 16,-2 3 2-16,1 0 2 0,-4 2-3 0,-2-1 2 15,-2 2-9-15,3 1-5 0,-9-2-18 0,1 4-10 16,4-6-18-16,-4 0-24 0,3 0-34 0,-8 2-102 16,3-1-246-16,0-3 110 0</inkml:trace>
  <inkml:trace contextRef="#ctx0" brushRef="#br1" timeOffset="79908.015">4149 11085 143 0,'0'0'217'16,"0"0"-18"-16,-8 11-20 0,8-4-11 0,5 4-7 16,-1 5-9-16,1 7-5 0,3 3-8 15,-2-3-7-15,4 6-7 0,1 0-11 0,-2 0-6 0,3 0-6 16,-3 0-6-16,0 3-9 0,3-4-2 0,-1-1-7 15,-1-3-7-15,0 1-7 0,-2-11-1 0,1 6-7 16,1-6-7-16,-1 1 0 0,2-1-8 0,-1-5-2 16,-4-1-2-16,3 1-6 0,-1-2 1 0,1-3-10 15,-2-3 0-15,-1 2-3 0,1-1-5 16,2-4-8-16,-1-5-19 0,1 2-24 0,-3-2-22 0,2-3-31 16,-2 0-34-16,-2-1-36 0,1-7-35 0,-4-1-201 15,-2 1-427-15,-4-9 190 0</inkml:trace>
  <inkml:trace contextRef="#ctx0" brushRef="#br1" timeOffset="80083.545">4215 11362 94 0,'0'0'193'0,"0"0"-10"0,0 0 3 16,12-9-3-16,-1 3 0 0,3-5-9 0,1 1-9 15,3-1-13-15,5-3-11 0,0-3-12 0,4 2-13 16,-5 1-10-16,-4 5-12 0,0-3-6 0,-3 1-12 15,0 2-8-15,-3-1-53 0,-4 3-60 0,1-7-83 16,-2 9-235-16,-7-4-392 0,0 2 174 0</inkml:trace>
  <inkml:trace contextRef="#ctx0" brushRef="#br1" timeOffset="80837.705">4161 7219 75 0,'0'0'218'0,"0"-9"3"0,-2 6-6 15,2-1-7-15,0 4-8 0,-1-4-10 0,1 4-11 0,0 0-15 16,0-6-9-16,0 6-8 0,0 0-11 0,-3-3-13 15,3 3-9-15,0 0-10 0,0 0-13 16,0 0-12-16,0 0-4 0,0 0 10 0,5 12 13 16,-1-4 4-16,1 3 7 0,1 6 2 0,2 2 4 15,1 6-3-15,1-1 10 0,2 1-3 0,-2-2-5 0,3 0-7 16,-6-4-3-16,5 2-14 0,-2-2-5 0,-1-2-13 16,0-2-3-16,0 0-3 0,0-1 2 0,-4-4-18 15,0 2-9-15,3-7 1 0,-3 7-8 16,0-7 0-16,-1 3-6 0,0-1-14 0,0 0-11 15,-2-5-42-15,1 3-46 0,-2-2-44 0,2 1-55 0,-3-2-66 16,0-2-71-16,0 0-293 0,1 4-664 0,-1-4 294 16</inkml:trace>
  <inkml:trace contextRef="#ctx0" brushRef="#br1" timeOffset="82006.265">4665 11057 75 0,'0'0'152'0,"-2"-6"-2"0,2 6-7 0,0 0-2 0,-1-4-14 16,1 4-1-16,0 0 0 0,0-4-4 0,0 4 0 16,0 0-4-16,0 0 0 0,-1-4-5 15,1 4-1-15,0 0 0 0,0 0-5 0,0 0 1 16,-2-4 2-16,2 4-1 0,0 0-2 0,0 0-2 0,0 0-3 16,0 0 5-16,0 0-12 0,0 0-1 0,0 0-5 15,0 0-5-15,0 0-8 0,0 0-4 0,0 0-2 16,0 0-12-16,0 0-1 0,-4-3-1 0,4 3-3 15,0 0 1-15,0 0-9 0,0 0-1 0,0 0-1 16,0 0-2-16,0 0 3 0,0 0-5 0,0 0 1 16,0 0 13-16,0 0-16 0,0 0 5 0,0 0-7 15,0 0 9-15,0 0-5 0,0 0 3 0,0 0-5 16,0 0-2-16,0 0-5 0,0 0-3 0,0 0-3 16,0 0 2-16,0 0-4 0,0 0-2 0,0 0 1 15,0 0-6-15,0 0 2 0,0 0-3 0,0 0-3 16,0 0-1-16,0 0 2 0,0 0 0 0,0 0 4 15,0 0-4-15,0 0 4 0,0 0-7 0,0 0 2 16,0 0 3-16,0 0-5 0,0 0-1 0,0 0-6 16,0 0 5-16,0 0 14 0,0 0-20 0,0 0-1 15,0 0 3-15,0 0-3 0,0 0 9 0,-2 12-12 16,2-6-2-16,3 5-1 0,-2 1 6 0,5 5-2 16,-2 8 3-16,0-5 3 0,3 7-1 0,-1-2 6 15,2 2-2-15,-2-3 3 0,-3-5-1 0,3 0-9 16,-2 0 2-16,1-2 8 0,0 1-4 0,0-1 1 15,-1 0 0-15,1-5-1 0,-5-3 0 0,4 2-3 16,0-2 4-16,-3-1-1 0,2-2-4 0,-2 2-4 16,-1-3-16-16,0-1-16 0,0 2-33 0,1 0-28 15,-1-3-33-15,0 2-43 0,-1 0-53 0,1-1-49 16,0-4-59-16,-4 6-231 0,4-6-609 0,0 0 269 16</inkml:trace>
  <inkml:trace contextRef="#ctx0" brushRef="#br1" timeOffset="83719.919">4606 11242 19 0,'0'0'75'0,"0"0"-1"0,0 0-10 16,0 0 14-16,0 0-18 0,0 0 5 0,0 0-11 16,0 0 3-16,12-7 6 0,-12 7 0 0,0 0 4 15,0 0 2-15,0 0 10 0,0 0-2 16,0 0 12-16,0 0 4 0,0 0-1 0,0 0-1 0,0 0-1 15,0 0-9-15,0 0-7 0,0 0-4 0,0 0-12 16,0 0-1-16,0 0-7 0,0 0-8 0,-16 5-1 16,16-5-4-16,-10 0-5 0,10 0 0 0,-12-2-6 15,6-1 1-15,-4 3 10 0,5-2-3 16,-7-1-1-16,1 2-8 0,3-3-1 0,-1-3-3 0,0 3-2 16,-1-1 2-16,2-4-4 0,2 3-3 0,-1-5-1 15,0 3-3-15,3-3-3 0,2 0-2 0,0 0 3 16,4 0-3-16,0-2-2 0,2-2 0 0,2 2 0 15,-2 3 2-15,5-6-4 0,0 2-1 0,2 1 3 16,1 5-1-16,-3 0-2 0,4-1 0 0,-3 2 0 16,6-1 0-16,-3 6 2 0,-1 1-1 0,2 1-3 15,-1 2 4-15,5 5 0 0,-4 2 1 0,1 4 0 16,-1 1 8-16,0 3 6 0,-1 5 9 0,-3 3 2 16,-1 0 8-16,-4 3-2 0,-1 1 2 0,0 3 1 15,-3-3-4-15,-1 1 2 0,-1-3 1 0,-2 0-3 16,-1 2-3-16,2-9 0 0,-2-1-1 0,-1 8 5 15,-3-9-5-15,2 0-4 0,-1 0 4 0,2-1 2 16,0-8-7-16,0 3 0 0,1 0-2 0,1-7-1 16,-1 4 1-16,1-4 1 0,1 2-3 0,-1-4-3 15,0 1 1-15,1-2-1 0,0 2-2 0,2-4 0 16,0 0-5-16,0 0 2 0,0 0-6 0,0 0-1 16,0 0-2-16,0 0-1 0,0 0-1 0,7-13 1 15,-1 9 0-15,2-1 3 0,3-5-3 0,1 8 0 16,2-3 2-16,5 2-6 0,11 3 8 0,-1 0-7 15,6-5 4-15,0 4-2 0,20-2-2 0,-2 3-33 16,2 4-51-16,-1 1-66 0,4-5-83 0,-4 7-228 16,-4-2-499-16,-16 0 222 0</inkml:trace>
  <inkml:trace contextRef="#ctx0" brushRef="#br1" timeOffset="84583.411">3141 14564 126 0,'-6'-1'153'0,"6"1"-7"16,-3-5-19-16,3 5-4 0,-2-4-8 0,2 4-2 15,2-11 6-15,3 2-4 0,5-6 3 0,1 3-6 0,8-7-18 16,2-3-6-16,2 0-2 0,5 0-9 0,0-2-7 16,12-7-7-16,-10 9-6 0,11-11-5 0,3 5-2 15,-7-2-9-15,-5 9-1 0,-3 0-6 0,1 2-4 16,-4 2-2-16,0 4-23 0,-7 4-29 15,-5-1-17-15,-2 3-38 0,-5 3-33 0,1 0-21 16,-4 2-16-16,-4 2-125 0,0 0-298 0,0 0 132 0</inkml:trace>
  <inkml:trace contextRef="#ctx0" brushRef="#br1" timeOffset="84758.602">3479 14386 141 0,'3'19'145'0,"-2"-1"2"15,0 9-3-15,3-3-3 0,-4 2-1 0,6 0-2 0,-4 3-16 16,-1-1-3-16,4 0-12 0,-2-1-10 16,2-1-12-16,-5-3-8 0,2 5-12 0,1-4-7 15,-1-4-21-15,0-1-41 0,-1-2-34 0,3 0-58 16,0 0-39-16,-2-3-114 0,1-3-269 0,-1-2 119 16</inkml:trace>
  <inkml:trace contextRef="#ctx0" brushRef="#br1" timeOffset="85527.387">3691 14766 53 0,'6'-7'138'0,"0"-1"-11"0,1-3-16 15,3-6-11-15,1 1-16 0,-1-1-1 0,3 1-12 16,1-8-2-16,-5 8-13 0,1 0 4 0,-1 2-12 15,-3-3 0-15,-2 5-5 0,1 5 8 0,-2-6 5 16,-3 8-2-16,1-2 11 0,-2 0 0 0,-1 1-8 16,2 6-4-16,-8-5-2 0,4 2-4 0,4 3-4 15,0 0-3-15,-17 7 0 0,8-1 1 0,2 2-4 16,0 3 5-16,-2 4-3 0,2-1-3 0,-1 4-1 16,5-1-12-16,1 1 4 0,0 8-4 15,1-9-3-15,1 0-6 0,3 0 2 0,1 1-4 0,-3-8 1 16,4 3 1-16,-1-5-7 0,1 1-1 0,-1-2-1 15,0-2-4-15,2-2 0 0,-2-1 5 0,1-3-3 16,-5 1 1-16,14-8-2 0,-5-1 0 0,-1-2-1 16,2-6-2-16,0 0-1 0,-1 0 1 15,1 0 1-15,-6-2-3 0,1 1-4 0,-1-2 1 16,-3 4 2-16,2 0-4 0,-2 1 4 0,-1 3 0 16,0 4-2-16,0-1 3 0,1 4 0 0,2 0 2 0,-3 0-6 15,0 5 4-15,4-7 1 0,-4 7-1 0,6-1 0 16,-6 1 3-16,0 0-2 0,18 6-4 0,-8 1 2 15,0-1 2-15,5 3-2 0,0-2 2 16,0 3 1-16,2-3 2 0,-6-2-3 0,1 2 3 16,-1-2-3-16,1 2 4 0,-3 0-1 0,1-1-1 15,-1 0 2-15,-6-2-2 0,2 2-4 0,-3-1 5 0,-1 2-3 16,-1 0 2-16,-5 3 6 0,-1 0-6 0,1-3 0 16,-3 4-4-16,-1-3 7 0,0 0-6 0,0-1 2 15,0 0 3-15,-1 0-3 0,0-4-7 16,0 1 3-16,2-3-1 0,8-1-8 0,-15-3-14 15,10-2-14-15,-1-6-5 0,3-4-10 0,-1-4-16 16,4-8 2-16,0-2-3 0,5 3 3 0,0-6 11 16,3 2-4-16,-1-3 8 0,3 1 8 0,0 1 4 15,-1 1 3-15,1 1 11 0,-1 3 9 0,-4 7-6 16,-1 4 25-16,0-1 8 0,-2 6 19 0,2 1 15 16,0 1 7-16,-4 5 6 0,3-2 2 0,-3 5-3 15,2-9-8-15,-2 9 5 0,0 0 13 0,0 0 6 16,10 14 0-16,-9-4-3 0,3 5 3 0,3 2-5 15,0 2-4-15,-3 0-5 0,5 6-1 0,-3 0-1 16,6-2-10-16,-7-3-3 0,8 3-3 0,-7-6-6 0,3 0 0 16,0-1-9-16,-1-1-2 0,2-2 2 15,-5-3-10-15,5-5-1 0,-2 2-10 0,1-3-11 16,-3-1-20-16,1-1-23 0,-7-2-30 0,0 0-31 16,23-9-31-16,-18-1-25 0,-1 3-128 0,-4-4-324 15,0-2 144-15</inkml:trace>
  <inkml:trace contextRef="#ctx0" brushRef="#br1" timeOffset="85686.951">4052 14391 123 0,'0'0'149'0,"-8"-1"-16"0,8 1-16 16,0 0-15-16,0 0-12 0,0 0-5 0,0 0 3 16,0 0-20-16,22-8-8 0,-12 0-3 0,4 2-11 15,0-3-2-15,1-3-6 0,1 5-14 0,1-4-41 16,-1-2-44-16,0 4-46 0,-5-1-67 0,-1 2-187 15,-1-1 83-15</inkml:trace>
  <inkml:trace contextRef="#ctx0" brushRef="#br1" timeOffset="86316.529">4454 14233 143 0,'0'0'210'16,"-5"0"-20"-16,5 0-14 0,-6-4-20 0,6 4-15 15,0-7-9-15,0 7 0 0,7-8-9 0,0 0-3 0,-1-1-10 16,2 0-3-16,3 1-6 0,2-4-11 0,2 0-7 15,-6 2-2-15,4 1-12 0,-3 1-7 16,3 2-6-16,-8 3-5 0,3-2-2 0,-2 1-7 16,0 1-6-16,0 3-2 0,-2-3-4 0,-4 3 0 15,3 0-1-15,-3 0-2 0,0 0-1 0,3 10 2 0,-6 0-6 16,1 2-2-16,-3 2 0 0,-3 5-1 0,0-2-5 16,-2 1 0-16,4 0 0 0,-3-2 5 0,0-1-10 15,1 1-5-15,2-2 2 0,-1-3-2 16,2 1 0-16,4-3-2 0,-7 0-2 0,7-1 0 15,-1-3-6-15,0 2 1 0,4-2-4 0,-2 1-2 16,3 0 3-16,0-1-2 0,2-3-2 0,0 2 2 0,0-1 4 16,3 0-4-16,1 0 4 0,5-2 0 0,-4 2-2 15,4-3 3-15,-2 2 0 0,-2-1-3 16,5 0-5-16,-2 0 0 0,0 1-2 0,-3 1 1 16,2 1-3-16,-2-2-5 0,-4 1 7 0,1 0-1 15,-2 4 2-15,-4 0 3 0,3 1 1 0,-2 1 2 0,-4 3 2 16,-3 0 3-16,2-2-1 0,-5 0-2 0,1 2 1 15,0 0 8-15,-2-1 6 0,2-3 4 0,-1 4 9 16,-5 0 2-16,4-4 5 0,2 3 2 0,-6-5 4 16,7 3 1-16,-2-4 0 0,-3 1 1 15,0-1 11-15,5-1-6 0,-2 0-2 0,3-1-1 0,-4 4 3 16,1-5-3-16,6 1-2 0,-2-1-4 0,4-2-3 16,-8 4-3-16,2-3-7 0,6-1 3 0,0 0-4 15,0 0-7-15,-6 0-1 0,6 0-13 0,0 0-25 16,-6 3-44-16,1-2-57 0,5-1-72 15,-8 4-66-15,2 0-162 0,1-1-461 0,-5-1 204 16</inkml:trace>
  <inkml:trace contextRef="#ctx0" brushRef="#br1" timeOffset="90640.411">6214 14304 69 0,'2'-3'63'0,"1"-1"3"0,-1-2-3 16,2 1-3-16,-3-1 4 0,3-1-4 0,0 3-1 15,1-3 5-15,0 0-6 0,-4 4 7 0,3-5-4 16,-1 3 22-16,1 0-20 0,-3-3-1 0,0 3 2 15,-1 0-4-15,3-2-2 0,-3-1-4 0,0 2 3 16,0-1-6-16,-4-1 2 0,3 1-5 0,-3-3-3 16,0 4-6-16,0 0-1 0,0-3-3 15,-2 1 2-15,-2-1-1 0,2 4 1 0,2 0-3 0,-6-2 0 16,4 4-2-16,-1 0-5 0,-2-1-4 0,-2 4-3 16,0 0 0-16,-1 4-3 0,-1-1-7 0,1 4 1 15,-4 6 0-15,2-1-4 0,-8 5 0 0,8-3-4 16,-9 5-1-16,5 1 1 0,1 2-3 0,1-1 1 15,0-1-1-15,5-6-3 0,2 2 0 0,1 0-5 16,3 1-2-16,2 0 6 0,-1 0-10 0,5 0-2 16,3 1 5-16,1-1-6 0,1 0 1 0,2-1 0 15,1-2 0-15,4 3 11 0,-1-3 0 0,5 1 0 16,2 3-7-16,3 0-3 0,-4-8 0 0,1 12-1 16,0-5-2-16,-2-3-5 0,-4 1-1 0,-3 0 0 15,0-1-4-15,-2 3 6 0,-3 0-8 0,-1 1 1 16,-3 0-2-16,-1 4-1 0,-4-3-5 0,-2 8 4 15,-3-1 0-15,-4 2 4 0,-1 0 9 0,-1 4 1 16,-1-3-4-16,-3-3 4 0,1 0 4 0,3 0-1 16,-3 0 0-16,5-4 6 0,0-5 15 15,1-1-18-15,3-2-4 0,2-3 8 0,1-2 2 0,2 0-1 16,0-1 1-16,4-1-2 0,-1-2 2 0,0 1 3 16,2-1-5-16,2 1 1 0,-1-5 7 0,2 4-1 15,2 0-1-15,1-1-2 0,0-1-3 0,2 1 5 16,1 0 1-16,-1 2 4 0,-1-1 4 0,2 3 4 15,-5-2-5-15,2 4-4 0,-5 1 3 0,-2 4 6 16,-1-1-7-16,-4 6 7 0,-3 9 6 0,-6-2 17 16,0 1 2-16,-4 1 9 0,-1 0 4 0,1 1-9 15,-2-1 15-15,2 0-3 0,-1-2 8 0,1 2 4 16,1-2-6-16,2 2-3 0,2-1-4 0,4 1 1 16,-1 0-9-16,1-2-2 0,5 0-1 15,0 4-6-15,3-7 1 0,1 5-5 0,1 0-1 0,4 0-2 16,3-1-4-16,0 2 1 0,-1-1-7 0,2-2 5 15,-1 2-5-15,6-1-1 0,-1-4-3 0,-1 4-3 16,0-2-4-16,-2-2-3 0,4 1 0 0,-2-1-7 16,-3 0-2-16,1-4 19 0,-1-3-6 0,0 0-14 15,1 0-11-15,-1 1-21 0,-1-3-15 16,-3-2-35-16,-1 1-31 0,0-2-28 0,-6 3-20 16,-1 4-91-16,-6-2-279 0,-6 5 123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3-04T09:43:12.34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14278 2988 19 0,'0'0'88'0,"-2"-6"-1"16,2 6 0-16,0 0-8 0,-2-5-6 15,2 5 3-15,0-2-4 0,0 2 0 0,0 0 3 16,0 0-3-16,0-5-1 0,0 5 6 0,0 0-9 16,0-6 2-16,0 6 4 0,-1-4-3 0,1 4 0 15,-3-2-4-15,3 2 4 0,0 0-5 0,0-5 2 0,0 5-5 16,0 0-1-16,0 0 0 0,-1-4-5 15,1 4-6-15,0 0 4 0,0 0-8 0,0 0-1 16,0 0-6-16,0 0-5 0,0 0-2 0,0 0-1 16,0 0-5-16,0 0-3 0,0 0-1 0,0 0-5 15,0-5-1-15,0 5-6 0,0 0 2 0,0 0-3 0,0 0-1 16,-4 19 6-16,4-10 2 0,-2 1-3 0,-1 6 1 16,-1-2 2-16,-2 2 0 0,5 3 0 15,-2 5 8-15,-1-6-7 0,-1 7 5 0,3 0-6 16,-2 0 1-16,1-5 0 0,0 1 0 0,2 3 0 15,-2-7-1-15,0 5-2 0,2-3-5 0,1 0 4 16,-3-2-4-16,2 1 0 0,0-2 2 0,2-3-4 16,0-2 0-16,-1 1-1 0,1-2-1 0,1-3-10 15,-2 1-11-15,1-3-16 0,-1 2-11 0,1-3-17 16,-1 0-15-16,0-4-29 0,2 4-43 0,-2-4-33 16,0 0-161-16,0 0-369 0,3-17 163 0</inkml:trace>
  <inkml:trace contextRef="#ctx0" brushRef="#br0" timeOffset="656.744">14514 3076 64 0,'0'0'90'0,"0"0"1"15,3-6-1-15,-3 2-1 0,0 0-1 0,0-1 2 16,0 5-3-16,0-7-2 0,1 4-1 0,-1-1-3 15,0 4-6-15,3-5-5 0,-3 5-1 0,1-3-9 16,-1 3-6-16,0-3 4 0,0 3-11 0,4-4-3 16,-4 4-7-16,5-2 1 0,-1-3-11 0,-4 5-1 15,6 0 0-15,-2 0 0 0,-4 0 1 0,14 0 0 16,-8 2-11-16,1 1 8 0,1 1-3 0,-1-1 8 16,3 2 3-16,-2 6-1 0,1-3 1 0,-1 5-1 15,1 1 5-15,-4 1-4 0,3-1-4 0,-1 3 2 16,-2 0-6-16,-2-1-2 0,-2 2 2 0,0-2-1 15,-1-5-6-15,-2 6 1 0,0-1-2 0,0 1-2 16,-2-5 1-16,-5 0-5 0,2 3-3 16,0-3 0-16,-2-5 0 0,-1 2-7 0,1-1 3 15,-1 0-3-15,-3-1-3 0,1-5 6 0,1 1-5 16,-2 1 3-16,4-6-3 0,-2 2-1 0,-1-5 0 0,3 5 2 16,-1-5-3-16,1 1 1 0,0-5-6 0,3 4 3 15,-2-2 3-15,3 0-6 0,-1 0 2 0,3-1 7 16,-1 2-11-16,2 2 3 0,0 0-1 15,1 0-1-15,1 4 3 0,3-5 1 0,-3 5 3 16,3-2-5-16,-3 2 5 0,0 0 3 0,15 4-3 16,-9 0 0-16,4 2 5 0,-1 1 2 0,1-2-1 15,3 2-4-15,-5 1-1 0,6 1 3 0,-4-2-3 0,2 0 0 16,-1-1-3-16,6 1-8 0,-5 0-13 0,1-2-16 16,-2-3-10-16,1 1-9 0,0 0-18 15,0-3-16-15,1 0-12 0,0-3-12 0,1 0-5 16,-4 0-103-16,3-5-245 0,0 4 109 0</inkml:trace>
  <inkml:trace contextRef="#ctx0" brushRef="#br0" timeOffset="1064.168">14872 3120 105 0,'0'-4'146'0,"-1"-2"-4"0,1 6-1 0,-3-4-9 15,3 4-6-15,-4-3-19 0,4 3-10 0,-7 0-12 16,7 0 2-16,-10 2-13 0,3 3-8 0,2 1-5 15,-2 1-5-15,1-3-3 0,0 4-6 0,2 1-5 16,-1-1-2-16,2-1-2 0,1 2-7 0,-1-2-1 16,1 1-5-16,2 0 0 0,0 1-5 0,0-2 0 15,2-1 5-15,1 2-10 0,1-3-4 0,0 0 6 16,1 1-3-16,1 0-6 0,1-3 0 0,0 4 2 16,2-2-7-16,0-3 6 0,2 1 0 0,0 1-7 15,2-1 4-15,-1-1-3 0,1-1 2 0,-2 1-1 16,1 0 1-16,-2-2-10 0,3 3 5 0,-4-3 2 15,0 0-2-15,1 2 5 0,-2 1-7 16,0 0 7-16,-2-2-11 0,1 2 9 0,0 1 1 0,-2-3-6 16,0 1-2-16,-1 1 3 0,1 1-4 0,-1-1 5 15,-3 0-7-15,2-1 1 0,-3-2-1 0,1 5 3 16,-2-1-3-16,-2 0 1 0,1 1 0 0,-5 1 3 16,1 1-3-16,-2-2 0 0,0 2 1 0,-2 2 4 15,0-3-6-15,1 1 2 0,-2-2-5 16,-1 2 1-16,3-3-7 0,-5-3-3 0,5 3-18 0,-2 0-12 15,-1-4-18-15,1-1-21 0,1-2-21 0,-1 2-23 16,1-2-90-16,-1 0-241 0,2-2 106 16</inkml:trace>
  <inkml:trace contextRef="#ctx0" brushRef="#br0" timeOffset="1364.994">14905 3071 93 0,'8'-5'192'0,"0"-4"-8"16,2 2-9-16,0-2-6 0,4-1-5 0,-2 4-5 16,3-5-12-16,2 3-6 0,0-4-14 0,0 2-9 15,1 1-14-15,-1-2-9 0,2 2-9 0,-1 0-11 16,-3 2-7-16,-1 2-7 0,0-3 1 0,-1 6-9 15,-3-3-10-15,-1 0-3 0,-4 1 0 0,4 2-9 16,-4-1-3-16,2 1 0 0,-3 1-3 0,1-1-4 16,-5 2 1-16,4-2-5 0,-4 2-1 0,3-3-20 15,-3 3-23-15,0 0-37 0,0 0-40 0,0 0-42 16,0 0-56-16,0 0-138 0,0 0-368 0,-28 3 163 16</inkml:trace>
  <inkml:trace contextRef="#ctx0" brushRef="#br0" timeOffset="9020.383">14452 4096 7 0,'0'0'70'16,"1"-3"-6"-16,-1 3-8 0,1-5 1 0,-1 5-5 15,4-5 0-15,-4 1 6 0,4 2-16 0,-4-1 2 16,0 3-4-16,1-8 10 0,4 2-6 0,-5 2-5 16,2-1 9-16,0 3-7 0,-2-5 5 0,0 3 6 15,0-1-6-15,0 2-2 0,0-2 2 0,0-3-3 16,-2 4 5-16,0-1-7 0,-3 1 1 0,4-1 8 15,-3 1-13-15,-1 1 2 0,-1 1-9 0,0 1 1 16,-5-1-9-16,3 2 4 0,1 2-9 0,-5 0 0 16,1 2 3-16,-1 0-3 0,-2-2 0 0,3 4 2 15,-3 0-6-15,2-2 8 0,2 4-1 0,-7 0-14 16,7 1 2-16,2 0 0 0,-2-1-8 0,2 1 6 16,2 0 1-16,2-1-3 0,2 0 5 0,-3 2-4 15,5-3-2-15,-3 0 0 0,4 0 3 0,1 1-2 16,-1-1-2-16,0-3-3 0,2 2 14 0,0-1-14 15,3 0 7-15,0-1-5 0,-1 0-1 0,0-1-2 16,4-1 0-16,-4 1 0 0,2-3-1 0,-1 0 4 16,3 0-1-16,-1-1 6 0,-2-2-7 0,2 2 7 15,1-2-9-15,0-1 4 0,-3 0 5 0,2-1-4 16,2 0 0-16,-5-1-3 0,1 1 3 0,2-3-4 16,0 0 0-16,-3 0 4 0,-1 3-5 0,1-4-6 15,-1 1 12-15,0 1-3 0,-1 1 3 0,1 1-7 16,-1-1 2-16,-1 2 5 0,-1-1-3 0,2 2 2 15,0-2 4-15,-1 4 9 0,-2 1-2 0,3-5 3 16,-2 2 2-16,-1 3-2 0,0 0 3 0,1-4-3 16,-1 4-1-16,0 0-1 0,0 0-2 0,0-5-4 15,0 5 0-15,0 0 3 0,0 0 5 0,0 0-4 16,2 18 7-16,-4-10-3 0,4 4-2 0,-4 0 3 16,0-1-3-16,4 6 3 0,-3-1 4 0,2 2-2 15,-2 0 5-15,2-1-5 0,1 2 1 0,0-1 0 16,-2 0 1-16,0-5-1 0,0-1-9 0,2 3 6 15,-2 1-5-15,2-4 5 0,-2 1-5 0,0-4 2 16,1 3-3-16,-1-2 1 0,3-3 0 0,-1 1-2 16,-2-2-2-16,0 0 5 0,0 0-6 0,4-2-2 15,-4 0 0-15,0-3 1 0,0-1 0 0,0 6-3 16,1-3-5-16,-1-3 4 0,0 0-5 0,0 0-18 16,0 0-35-16,0 0-19 0,0 0-38 0,0 0-26 15,0 0-25-15,0 0-127 0,-1-15-316 0,1 10 140 16</inkml:trace>
  <inkml:trace contextRef="#ctx0" brushRef="#br0" timeOffset="9540.221">14636 4123 5 0,'0'0'144'0,"0"0"-6"0,-5-1-17 16,5 1-13-16,0 0 6 0,0 0-17 16,-8 5-15-16,8-5-10 0,-5 3-2 0,2-1-5 0,1 3-4 15,-1-1-10-15,2 1-6 0,-2-2-2 0,1 1-4 16,1 1-2-16,-1 0-3 0,0-1-6 0,2 1-1 16,0 1 8-16,-2-2-8 0,4-1-16 0,-2 1 7 15,0 3-3-15,1-3 0 0,-1 0-5 0,3 1-4 16,-2-2-3-16,0 2 7 0,3-1-1 0,-1-2-4 15,3 0 5-15,-2 0-6 0,1-1 6 0,0 2-2 16,0 0-4-16,2-2-2 0,0-1 0 0,3 3 1 16,-2-3-2-16,-1 0 4 0,1 1 0 0,0 1-2 15,1-2 2-15,-2 0-4 0,5 1 1 16,-4 0-4-16,-3 0 4 0,5 0-2 0,-5 2 0 0,3-1-4 16,-3 1 0-16,3 0 7 0,-3-1 1 0,0 0-13 15,-1 0 2-15,0 0 6 0,-1 1 2 0,0 0 5 16,0 0 0-16,1 1-1 0,-2-2-1 0,0 1 5 15,-2 1-11-15,2 0 9 0,-1-1 4 0,-1-3 8 16,-3 8-1-16,1-3 4 0,-1 0-6 0,-3 0 4 16,1-1-3-16,-3 4-6 0,2-2 3 0,-4-1-1 15,2 3 3-15,-4-4-7 0,1 1 0 0,-1 2-4 16,-1-2 0-16,2-2-1 0,-2 1-1 0,-1 0-6 16,4 0-7-16,0-1-10 0,0-1-11 0,-1-2-20 15,4-2 4-15,-1 1-16 0,8 1-19 16,-11-2-11-16,5-1-20 0,3-1-9 0,-3-1-80 0,0 2-217 15,1-1 97-15</inkml:trace>
  <inkml:trace contextRef="#ctx0" brushRef="#br0" timeOffset="9928.755">14591 4137 11 0,'3'-5'107'0,"-1"3"2"16,-1 0-13-16,-1 2 11 0,6-5-1 0,-1 0-1 0,-1 1-2 16,2 1-4-16,-1-1 0 0,-1 2 4 15,1-5 2-15,1 3-2 0,4-1-1 0,-1 0 4 0,0-3-5 16,1 0 5-16,2 0-3 0,-3-1-3 0,2 4-3 16,-1-6-1-16,5 4-4 0,-5-3 1 0,2 5-1 15,-1-4 6-15,-1 1 0 0,-2 2-11 16,4 0-7-16,-4 0 0 0,1 0-4 0,-1-2-3 15,2 4-5-15,0-1-4 0,-3 0-3 0,-1 1-6 16,1 0 1-16,-1 0-7 0,0 1-7 0,0 1 0 0,-1-4-5 16,2 4-1-16,-3 0-2 0,-1 0-6 0,-3 2 3 15,10-5-6-15,-9 3-2 0,3 0-1 0,-4 2-3 16,5-3-4-16,0 0-1 0,-5 3 3 16,0 0-5-16,4-2-1 0,-4 2 0 0,0 0 0 15,4-3-1-15,-4 3-6 0,0 0 2 0,0 0-9 0,0 0-21 16,0 0-36-16,0 0-47 0,0 0-57 0,0 0-57 15,0 0-81-15,-18 5-175 0,13-2-515 0,-7 2 229 16</inkml:trace>
  <inkml:trace contextRef="#ctx0" brushRef="#br0" timeOffset="16537.806">14385 4959 33 0,'-1'-2'107'16,"1"2"-3"-16,0-6-19 0,-1 2-7 0,1 4-1 15,0-5-11-15,0 5-2 0,0 0-6 0,0-5 4 16,0 5-8-16,1-5 6 0,-1 5-1 0,0 0 0 15,0 0-3-15,-1-4 11 0,1 4 1 0,1-4-3 16,-1 4 0-16,0 0-5 0,-3-5-2 0,3 5 9 16,0 0-2-16,-2-3-3 0,2 3-6 0,0 0 0 15,-3-5 4-15,3 5-7 0,0 0-2 0,0 0-2 16,-5-2-8-16,5 2-2 0,0 0-5 0,-10 7-6 16,6 0 3-16,-2 0-3 0,-3 5 5 0,0 5-2 15,1 3 1-15,-2 4 2 0,0 2 1 0,2-1-5 16,-1 0 2-16,0 3-1 0,3 0-4 0,-2-4 0 15,4 2 1-15,3-7-7 0,-2 0 1 0,3 0-4 16,-1-2-1-16,2 3-1 0,2-4 1 0,2-1-6 16,-4-3-2-16,6 0 0 0,-2 0-4 0,1-4 0 15,2 1-2-15,0-1 2 0,-2-4-2 0,4 2 3 16,3-4-3-16,-4 1-2 0,4-2 1 0,-4-1 1 16,2-2-3-16,3-1 1 0,-2-1 0 0,-1-1 2 15,0-2-2-15,-2 0-4 0,1 0 1 0,1 1 1 16,-6-3-2-16,3 3-1 0,0-5-1 0,-2 1 2 15,-1 4 1-15,-1-3 0 0,-3 2-2 0,3 0 4 16,-4 1 1-16,1 0-2 0,-1-2 1 0,-1 1-3 16,1 3 4-16,-4 0 7 0,0 0-3 0,3 0 2 15,-4 2-3-15,-1-1 1 0,-2 3 0 0,2-1-3 16,-3 1 0-16,-3 3-3 0,-1 0 0 0,1 1-4 16,-1 0-10-16,-4 4-16 0,1 2-19 0,0 0-13 0,5-3-21 15,-2 3-23-15,0-3-14 0,7 0-17 0,-3 1-15 16,1 1-23-16,3 1-110 0,-4-3-308 15,8 0 137-15</inkml:trace>
  <inkml:trace contextRef="#ctx0" brushRef="#br0" timeOffset="17097.744">14651 5046 21 0,'-5'-2'151'0,"5"2"-8"0,-2-4-19 16,2 4-14-16,0 0-9 0,-7 0-8 0,7 0-11 0,0 0-7 15,0 0-9-15,-8 4-7 0,6-2 0 0,2-2 3 16,-5 5-6-16,1-3 3 0,0 2 1 0,3 0-7 15,-3-2 1-15,1 3-1 0,1-2-10 16,-1 1-1-16,-1 1-6 0,2 0 0 0,1 0-2 0,-2 0-3 16,2-1-3-16,-2 4-3 0,3-4-3 0,-2 1-1 15,2 0 1-15,0-2-5 0,0 2-4 0,2 0 0 16,-1-1-1-16,2-1-2 0,0 1 1 0,-1 1-6 16,3-3 5-16,-1 0-5 0,1 1 1 15,0-2 0-15,3-1-4 0,-3 2 4 0,0 0 1 0,4 1-3 16,-3-1-3-16,1-2 4 0,1 1-5 0,-2-1-1 15,1 2 2-15,1-2 0 0,-8 0-1 0,13 0 1 16,-8 2 3-16,4-1-2 0,-4 0 2 16,3 2-4-16,-3-1 2 0,0 0-5 0,3 1 3 15,-2-2 1-15,-2 1-3 0,1 1 3 0,-1 1 3 0,4-2-3 16,-6 1 8-16,3-1-6 0,-2 3 0 0,-2 0 2 16,-1-2-1-16,3 2 2 0,-2-1 1 0,-1 1 2 15,0-1 8-15,-1 1 2 0,-2 0-4 0,1 0 4 16,-2 2-4-16,-4 1-3 0,3-3 18 0,-1 4-17 15,-1 0-6-15,-2-3 2 0,-1 1-2 0,1 2-4 16,0-4-10-16,-1 3-17 0,1-2-17 0,-3-1-14 16,1 0-29-16,1-1-31 0,1-1-22 0,1 0-28 15,-2 0-94-15,2-3-282 0,-1 0 125 16</inkml:trace>
  <inkml:trace contextRef="#ctx0" brushRef="#br0" timeOffset="17402.423">14659 5025 147 0,'2'-3'206'0,"2"1"1"0,0-3-16 15,1 0-9-15,3 0-9 0,-1 0-7 0,5-2-11 16,-1 2-8-16,1 0-10 0,3-4-7 0,-2 4-12 15,4-3-8-15,-6 4-11 0,1-2-9 0,0 0-9 16,-1 3-7-16,-2-2-10 0,1 1-5 0,-4 1-7 16,1 3 1-16,-1-2-11 0,-1-1-2 0,-5 3-4 15,8-1-5-15,-6-2-2 0,-2 3-2 0,5-1-1 16,-5 1-3-16,0 0-2 0,0 0-4 0,6-1-4 16,-6 1-22-16,0 0-28 0,0 0-46 0,0 0-48 15,0 0-44-15,0 0-56 0,0 0-149 0,-2 9-412 16,0-4 182-16</inkml:trace>
  <inkml:trace contextRef="#ctx0" brushRef="#br0" timeOffset="19229.175">14135 6009 36 0,'-2'-5'128'16,"2"5"-6"-16,-3-5-14 0,2 1 1 15,-2-1-23-15,3 1-5 0,0-1 1 0,-1 2 0 16,1 3-5-16,0-7-6 0,-3 4 0 0,3 3-5 0,0-5-3 16,0 5-7-16,0 0 4 0,0-4-4 0,0 4 0 15,0 0-1-15,3-4-1 0,-3 4-3 0,0 0-5 16,0 0-1-16,0 0-3 0,0 0-2 0,-3-6-5 15,3 6 0-15,0 0-1 0,0 0 5 0,0 0 5 16,0 15-3-16,0-6 4 0,3 0-3 0,-3 2 3 16,0 0 0-16,0 6-3 0,1 0 6 15,-1 3-2-15,3-1-2 0,-2 5-2 0,1-5-2 0,-1-1-5 16,1-2 0-16,-1 1-3 0,2 0-1 0,-2-1-4 16,-1-3-1-16,2-1-1 0,0 2-3 0,-1-4-5 15,-1 1 0-15,1 0-3 0,1-3 3 0,-2-1-5 16,1 0-1-16,0-1 1 0,1-2-1 0,-1 0-1 15,0 1-2-15,-2-1-2 0,2 0 0 0,-1-4-8 16,1 4-1-16,-1-4-20 0,0 4-16 0,0-4-18 16,3 2-27-16,-3-2-26 0,0 0-13 0,0 0-21 15,0 0-19-15,10-13-15 0,-7 7-132 0,0 0-335 16,3-4 147-16</inkml:trace>
  <inkml:trace contextRef="#ctx0" brushRef="#br0" timeOffset="19650.245">14417 5995 137 0,'0'0'153'0,"0"0"-21"0,0 0 1 0,0 0-7 16,0 0-12-16,0 0-9 0,0 0-8 0,0 0-3 15,-16 5-9-15,13-2-7 0,1 1 5 0,-1-1-15 16,3-3-5-16,-4 6-3 0,2-1-6 0,-2-2-6 15,4 4 2-15,-2-4-6 0,0 4-5 0,1-3-3 16,1 1-3-16,0 0-5 0,-2 0 1 0,4 0-7 16,-1 0-2-16,1 0 0 0,0-1-3 0,0 3 0 15,2-2-1-15,-1 0-7 0,-1-4-1 0,3 3 0 16,2 0 2-16,-2 1-5 0,3-4 1 0,-1 2-1 16,3-1-2-16,-2 0 6 0,2 2-3 0,-2-3 0 15,2 1 1-15,0 0-5 0,-1-1-2 0,4 2 1 0,-4-1 2 16,0 1 0-16,-3-1-1 0,2 0 2 0,-3 1-2 15,2-1-2-15,-2 2-3 0,1 0 7 16,-1 0 1-16,-1-1-3 0,0 2 3 0,-3 0 2 16,-1 2-4-16,1-2 2 0,-1 1 0 0,0-2-3 0,-3 4 2 15,0-3 7-15,-1 3-5 0,-2-1-2 0,-2 2 0 16,-1-2 1-16,3 1 2 0,-7-3-6 0,4 5-14 16,-1-6-14-16,-7 4-28 0,7-2-15 15,-4-3-18-15,2-1-34 0,2-1-24 0,-4-1-130 0,4 0-299 16,-4 0 132-16</inkml:trace>
  <inkml:trace contextRef="#ctx0" brushRef="#br0" timeOffset="20214.266">14490 5942 79 0,'0'0'163'0,"4"-3"2"0,-4 3-1 16,5-3-11-16,0 1-10 0,-5 2-2 0,10-2-10 16,3-1-14-16,-4 1-15 0,4-1-2 0,5-4-9 15,-3 4-13-15,0-1-7 0,3 2-7 0,3-3-10 16,-1-1-4-16,-2 2-7 0,0-1-1 0,1 3-4 16,-2-1-7-16,-1-1-2 0,-3 1-3 0,1 1-2 15,-1-1 0-15,0 3-2 0,0-2-5 0,-3 0 0 16,1 2-3-16,-1 0-3 0,-3-1 3 0,-1 1 0 15,-6 0-4-15,12 0-3 0,-7 1-1 0,-5-1 4 16,10 3-3-16,-7-2-2 0,-1 2 7 0,3-1-5 16,-5 4 0-16,4-2 2 0,-4 2 11 0,0 2 0 15,0 2 11-15,0 5 1 0,-3-1 2 0,2 3 0 16,1 0 0-16,-6 1 0 0,3 1-2 0,2 2 1 16,-3-3 0-16,2 8-2 0,-2-9 1 0,3 2-1 15,-2 0-7-15,2-1-2 0,-1-1-2 0,1-1 0 16,1-4-5-16,1 0 0 0,1 0 0 0,0-2-4 15,1-1 1-15,-1-1-2 0,2-1-4 16,0 1-1-16,1-6 2 0,1 1-4 0,0-1 3 0,1 0-1 16,2-4 0-16,4 0-1 0,-4-2 0 0,0-3-1 15,5 0-3-15,0-2 4 0,-4 1-3 0,2-4-1 16,-2-2 3-16,0-1-1 0,-1-3 1 0,-2 2-1 16,0-5-1-16,0 4 4 0,-1-5-2 0,-6 4 0 0,0-4 0 15,-1 4 4-15,-2 2 2 0,-2-2 7 16,-2 1 5-16,-1 0 3 0,-1 4 11 0,-3 0-12 15,0 0-6-15,0 4 4 0,1 1-7 0,-5 0-4 16,2 4-3-16,-3-1-19 0,-3 1-27 0,2 4-40 16,-1 0-42-16,-1 1-46 0,1 3-58 0,-1 3-200 15,1-2-459-15,1 4 203 0</inkml:trace>
  <inkml:trace contextRef="#ctx0" brushRef="#br0" timeOffset="22318.587">14145 6928 58 0,'0'0'143'0,"0"0"-13"0,-9 3 1 16,9-3-20-16,0 0-6 0,0 0-14 0,0 0-2 16,0 0-13-16,0 0-4 0,0 0 0 0,0 0 2 15,10-9-4-15,-7 7-7 0,2-2 8 0,3 2-11 16,-3-2-10-16,4-2 1 0,-2 4-1 0,0-1-7 15,4-1-3-15,0-1-7 0,1 4-1 0,-5 0-3 16,2 1 0-16,0 2-2 0,2-2-7 0,-5 0 1 16,2 5 0-16,-3-3-2 0,0 2 3 0,-1-1 1 15,0 4 1-15,0 2-7 0,-3-1 1 0,-1 3-2 16,0 0 4-16,-1 2-3 0,-3 2-3 0,-4-1 3 16,-2 3 0-16,1-2-3 0,0 0-3 0,-1-1-5 15,1-2-2-15,0 0 1 0,0-1 4 0,3-3-5 16,-1 2 2-16,4-3-4 0,-3-3 2 0,3 3-1 15,-1-3-6-15,3 0-6 0,-2-2 1 0,2 1-2 16,-1 1 4-16,2-4-5 0,0 0 1 0,2 5 5 16,-2-5-1-16,0 0-4 0,15-4 3 0,-9 3-1 15,2-2 2-15,2-1 0 0,-1 2 4 0,2-1-5 16,1 1-3-16,1 0 7 0,2 0 0 0,2 0 4 16,-3 2-3-16,-4 0 3 0,6 3 1 0,-5 0-6 15,3-1 2-15,0 1 7 0,-1 1-2 0,-3 1-7 16,2-1 1-16,-3 1 4 0,2 0 1 0,-3 1-7 15,-2 0 6-15,-2-1 1 0,1 0 0 0,-1 0-3 16,-4 1-1-16,1-2 2 0,2 4 3 0,-6-4-3 0,3 2 3 16,-1 1 0-16,-5-3 1 0,-1 3 6 15,1 1-5-15,-2-4 0 0,-2 5 0 0,-2-5-2 16,-3 4 4-16,2-4 2 0,-3 1-3 0,-1 2 3 16,-1-2 1-16,0-1 0 0,-1 0 0 0,0 0 2 0,2-2 0 15,3 1-5-15,4-3 3 0,-3 0-7 16,-1 0 3-16,3 1-3 0,2 1-2 0,1-1-13 0,2-2-19 15,-1 2-20-15,7-1-26 0,-11 0-23 16,11 0-29-16,-6-1-21 0,6 1-122 0,-3-3-294 0,3 3 131 16</inkml:trace>
  <inkml:trace contextRef="#ctx0" brushRef="#br0" timeOffset="22788.488">14636 6953 128 0,'-12'1'164'0,"12"-1"-6"0,-10 4-6 0,6-1-14 16,0-1-8-16,-1 0-20 0,0 0-6 0,1 5-9 15,0-2-7-15,-2 0-7 0,1-1-12 0,2 3-5 16,0-3-8-16,0 1-5 0,-1 2-4 0,3-1-5 15,0-1-8-15,1 1-3 0,-3 0 0 0,3 0-8 16,0 2-1-16,3-3-5 0,-3-1 3 0,1 4-7 16,1-2 2-16,1-3-4 0,1 4 0 0,0-2-2 15,0-1-1-15,1 1 2 0,1-1-1 0,3 0-5 16,-3-1-1-16,2-1 1 0,1 1 12 0,1-1-14 16,1 0 2-16,1 0-2 0,-2 1 0 0,3-2 0 15,0 1 0-15,-4 0 1 0,2 0-2 0,-3 0-2 16,1 1-5-16,1-1 4 0,-2 1 0 0,-3-1 5 15,3 1-2-15,-2 0 0 0,-1 1 2 0,0-1 4 16,-1 1-2-16,0 1 2 0,-1-1-1 0,-1 2 5 0,-2 1 10 16,0-1 0-16,-1 0 12 0,-3-1-11 15,3 2 4-15,-4 1 2 0,-2 1 1 0,1-4-1 16,-3 6-4-16,0-6-3 0,-1 5-5 0,-2-3 2 16,2 1-2-16,-7 0-2 0,7-2-8 0,-4 0-13 0,3-1-17 15,-4-1-21-15,3-2-20 0,0 1-42 0,0-3-27 16,1-3-13-16,1 3-156 0,-1-4-327 0,-1-2 146 15</inkml:trace>
  <inkml:trace contextRef="#ctx0" brushRef="#br0" timeOffset="22954.851">14613 7017 115 0,'2'-2'201'16,"5"-2"3"-16,-2 1-10 0,3-2-14 0,1-2-16 15,3-1-23-15,4 2-9 0,4-5-21 0,4 0-5 16,-1 0-12-16,3-2-27 0,1 1-70 0,0-2-82 16,-10 5-186-16,9-5-292 0,-7 5 129 0</inkml:trace>
  <inkml:trace contextRef="#ctx0" brushRef="#br0" timeOffset="24779.531">14190 8032 36 0,'-1'-4'162'0,"-1"1"-5"15,1 0-9-15,1-4-20 0,0 7 1 0,-1-7-3 0,1 5-10 16,-2-4-3-16,1 2-7 0,1-2-7 0,0 2-6 16,-1 0 2-16,1 4-10 0,0-8 0 0,0 8-6 15,1-4-6-15,-1 4-6 0,0 0-7 0,-1-3-4 16,1 3-3-16,0 0-5 0,0 0-6 0,0 0-6 16,0 0 13-16,0 0 5 0,0 13 7 0,0-4-5 15,1 0 0-15,-2 3-2 0,2 6 6 0,-1 1-8 16,0 0-5-16,-1 0-2 0,1 7 2 0,0-8-9 15,1-1 6-15,-2 0-8 0,1-1-6 0,1 2-3 16,0-1 1-16,1-3-4 0,0-5-3 0,-2 2 3 16,3-1-6-16,-1-3-3 0,0 2 1 0,-2-4-2 15,1 2 5-15,1-3-9 0,0 2-4 0,-1-1 1 16,-2 0-2-16,2-1-2 0,-1-4-11 0,-1 5-15 16,1-5-17-16,-2 5-21 0,4-2-19 0,-2-3-28 15,0 0-41-15,0 0-35 0,0 0-44 0,0 0-152 16,2-12-411-16,1 8 182 0</inkml:trace>
  <inkml:trace contextRef="#ctx0" brushRef="#br0" timeOffset="25772.54">14393 8086 126 0,'0'0'187'0,"-5"-3"-14"15,5 3-15-15,-3-5-18 0,2 2-14 16,1 3-14-16,-1-5-5 0,-1 1-9 0,2 4-12 16,2-8-10-16,0 4-12 0,2-1-4 0,0 1-5 15,-1-1 0-15,0 1-11 0,4 0-2 0,-3 1 0 0,1 1 3 16,0-1 0-16,3-1-7 0,-5 2 0 15,6 2-5-15,-4 0 0 0,6 2-1 0,-1 1 8 16,-3 2-2-16,2 2 7 0,0 2 0 0,0-1-1 16,0 3 3-16,-1 0-2 0,2 3 0 0,-2 1-2 0,-2 0-1 15,-2 2 0-15,1-3-2 0,-2 2-6 0,-3 1 6 16,0-2-10-16,0 2-1 0,-3 0-4 0,-2-5-3 16,1-2-2-16,-2 6-1 0,-3-3-2 15,-3-3 2-15,2 1-5 0,-3 1 0 0,3 0-1 0,-1-4-2 16,1-3 0-16,-1 2-4 0,2-5-2 0,-2 0-8 15,3 1-3-15,-2-1-4 0,1-4 0 0,0 1-7 16,1-1-2-16,3-2 4 0,0 1-4 0,-2-2 3 16,0-2-3-16,3 3 4 0,3-2 0 0,-3-1 0 15,4 2-1-15,0 1 6 0,0-1-3 0,3 2 2 16,-1-1 1-16,2 2 3 0,-4 2-4 0,9 0 0 16,-9 0 7-16,14 1 1 0,-5 0 1 0,1 3 5 15,0-1-4-15,2 3 0 0,-1-2 0 0,5 3 0 16,0 3 0-16,-7-6 3 0,8 6-1 0,-2-5 1 15,3 2-4-15,-6-3-5 0,3 2-11 0,-1-5-14 16,0 3-18-16,5-3-15 0,-1-3-16 16,0 2-13-16,0-4-7 0,1-2-4 0,0 2-7 0,-1-3-6 15,-1 0 5-15,-1-5 5 0,0 2 2 0,0-1 13 16,-3-2 12-16,1 1 4 0,-2 0 8 0,-1-1 15 16,3-1 14-16,-5-1 8 0,0 0 18 0,1-1 13 15,-2 1 13-15,-2 1 12 0,3 2 13 0,-5-3 7 16,-3 4 10-16,3 0 11 0,-2-1 8 0,-2 1 13 15,0 1 1-15,-2-1 3 0,2 3 6 0,-5-1 1 16,1 0-4-16,-1 4-6 0,0 0-2 0,0 1-6 16,-3-3-6-16,2 6-8 0,-2-2-8 0,-2 2 4 15,2 2-7-15,2-1-4 0,-3 1 0 0,1 1-3 16,-1 0-4-16,1 4-3 0,1-2-4 0,1 1-2 16,-1 0-2-16,2-1-4 0,3 4-4 0,-3 1 2 15,2-1-6-15,3-2-1 0,-1 0-1 0,1 1-1 16,1 0-3-16,-1 3 3 0,3-2-5 0,4 1-2 0,-2 0-2 15,2-1-1-15,0 1 2 0,2-2-6 16,0 3 2-16,2-3-1 0,2 4 2 0,0 0-3 16,-2-3 0-16,3 1 3 0,-3-1-3 0,3 1-1 15,-5-1-2-15,4 4 11 0,-3-4-11 0,-1 1 0 16,0 0 1-16,0 0 4 0,-4 0-3 0,-1-3 1 0,1-2-4 16,-1 0 3-16,0 3 1 0,0-1 2 0,-1-3-3 15,0 1-5-15,-2 0 1 0,-1-1-3 16,0 1 5-16,0-4-6 0,-5 5-2 0,0-2 2 0,0 0-1 15,-3-2 3-15,2-1 4 0,-6 3-6 0,2-6 2 16,-2 3-2-16,1-2 2 0,-2-3-1 0,-1 1 4 16,3 2-1-16,0-4 1 0,0-1 2 15,2 0-1-15,0 0-3 0,2-3 7 0,4-1-9 16,2 0 2-16,3-7 0 0,6 0-1 0,5-7-3 0,7-3-2 16,11-9-12-16,4-1-26 0,8-3-42 0,0-3-54 15,29-15-74-15,-24 16-191 0,23-14-442 0,-23 18 196 16</inkml:trace>
  <inkml:trace contextRef="#ctx0" brushRef="#br0" timeOffset="27771.146">14254 9085 67 0,'0'0'163'0,"-7"-3"-3"0,7 3-10 0,0 0-15 16,-5 0-5-16,5 0-15 0,0 0 0 0,0 0-16 15,0 0-5-15,-7 0-7 0,7 0-9 0,0 0-6 16,0 0-2-16,0 0-3 0,0 0-9 0,0 0-4 15,0 0-3-15,0 0-4 0,0 0-7 0,0 0-3 16,0 0-7-16,0 0-2 0,0 0 0 0,0 0-5 16,0 0 0-16,0 0-5 0,16-2 0 0,-7 0-1 15,-4 0-4-15,6-1 0 0,1 1 0 0,1-1-3 16,2 0 0-16,-2 2-1 0,0-3-1 0,1 2-4 16,-2 0 0-16,1-1 2 0,-1 1-2 0,1-1-1 15,-6 2 5-15,0-2-5 0,1 2 2 0,0 1-4 0,-1 0 1 16,-1-1-1-16,-6 1 1 0,9-1 4 0,-5-1-4 15,-4 2 2-15,6 0 3 0,-6 0-1 16,0 0 2-16,8 2-1 0,-8-2 1 0,0 0-1 16,0 0 3-16,0 0-7 0,5 0 2 0,-5 0-1 15,0 0 2-15,1 3 1 0,-1-3 3 0,0 9 1 0,3-6 2 16,-3 5 3-16,-3-1 1 0,6 0 6 16,-6 2 2-16,3 3 3 0,-1 3 2 0,1-1 4 0,-2 5-2 15,2 0 2-15,-2-1 0 0,1-1 5 0,-2 0-5 16,2 3 3-16,1-2-1 0,-2 0-1 0,-5 2-5 15,6-4 1-15,1 1-6 0,-2 0-2 0,0-5-2 16,-2 4 0-16,3-6-3 0,1 2-2 0,0-5 0 16,0 3-2-16,0-5-5 0,0 3 0 0,0-1 2 15,0-3-2-15,0-1-5 0,1 2-2 0,-1-5-8 16,0 6-16-16,0-6-9 0,-1 4-16 0,1-4-25 16,0 0-36-16,0 0-26 0,0 0-36 0,0 0-21 15,-3-16-21-15,2 10-128 0,-1-4-368 0,2 0 163 16</inkml:trace>
  <inkml:trace contextRef="#ctx0" brushRef="#br0" timeOffset="28015.215">14288 9256 63 0,'0'0'176'0,"0"0"-13"0,-4-2-16 16,4 2-12-16,0 0-17 0,0 0-1 0,0 0 4 15,0 0-2-15,0 0-8 0,16-2-4 0,-10 1-9 16,3-1-8-16,1 0-3 0,2 2-8 0,0-3-5 0,5 3-6 16,-4-2-5-16,4-4-7 0,2 2-5 0,-1-1-5 15,2 0-4-15,0-2-6 0,1 3-7 16,7-1-2-16,-5 0-6 0,-3-3-27 0,0 1-29 16,-1 1-27-16,0 0-37 0,0-1-31 0,0 0-33 0,-1 0-129 15,-9 3-316-15,4-1 140 0</inkml:trace>
  <inkml:trace contextRef="#ctx0" brushRef="#br0" timeOffset="28650.673">14788 9172 9 0,'-4'2'182'15,"4"-2"-6"-15,0 0-8 0,0 3-16 0,0-3-3 16,0 0-11-16,0 0-8 0,0 0-9 0,0 0-12 16,0 0-10-16,0 0-8 0,0 0-9 0,0 0 0 15,-4-10-2-15,4 10-5 0,0-7-8 0,0 2-1 16,3 2-9-16,-3 3 0 0,1-9-4 0,-1 3 1 16,0 4-5-16,4-2-8 0,-3-2 3 0,2 1-8 15,-2 0-3-15,3 4-1 0,-1-6-4 0,1 2-2 16,2 2-1-16,-3-2-4 0,3 4-2 0,0-2-3 15,0-1 1-15,1 5-3 0,-1-2 0 0,2 1-2 16,-2 4-7-16,4 0 5 0,-3-1-3 0,0 2 5 16,-1 2 0-16,2-1-2 0,0 4 1 0,-3 1 1 15,-1 2 0-15,0-2 0 0,-3 6 0 0,2-3 2 16,-6 1-2-16,2 2-1 0,-3-1 1 0,0-1-3 16,-1 0 2-16,-1 1-7 0,-1-2 2 0,-3 1-1 0,2-7 2 15,2 4 5-15,-3-3 1 0,3 1 1 16,-1-3 2-16,2 1-3 0,0-5 6 0,2 2 0 15,-1-1-2-15,1-2 1 0,0 1 5 0,1 0-6 0,2-3-2 16,-4 4-1-16,4-4-1 0,-1 2-4 16,1-2-1-16,0 0-4 0,0 0 2 0,0 0-1 15,0 0 1-15,10 3 5 0,-10-3-4 0,11-3 3 16,-3 3-2-16,4-4 9 0,0 2-4 0,5-4 2 0,-2 2 4 16,2-3-1-16,-1 1 3 0,2 1 1 0,-1 1 4 15,2-1 0-15,-2 1 1 0,-3 0 3 0,3 2 3 16,-1-1-2-16,-4 1 6 0,5-2-3 15,-6 1 1-15,1 0 0 0,-1 1 4 0,0 0-1 0,-2 2-6 16,0-3 12-16,-3 1-17 0,1 2-3 0,-7 0 2 16,11-1-3-16,-7 2 0 0,-4-1-5 0,9-1 11 15,-6-3-13-15,-3 4-4 0,0 0 5 0,6 0-6 16,-6 0-2-16,0 0-5 0,5-2 1 0,-5 2-17 16,0 0-28-16,0 0-34 0,0 0-53 0,0 0-55 15,0 0-63-15,0 0-74 0,-23 0-175 0,14 4-536 16,-1-3 238-16</inkml:trace>
  <inkml:trace contextRef="#ctx0" brushRef="#br0" timeOffset="30709.242">14443 10194 12 0,'0'-5'138'0,"1"-3"-10"16,-1 0-6-16,1 1 1 0,-1-2-18 0,2-1-4 15,-4 2-3-15,4-1-2 0,-4 1 2 0,1 3-2 16,0-2-4-16,-2 0-2 0,1 0-3 0,-1 2-6 16,-2 1-8-16,0 1-4 0,-3-2-3 0,1 4-11 15,-4 0 1-15,0 1-7 0,-2 1-6 0,-4 2-1 16,0 2-3-16,1 2-6 0,1 0-1 0,5-1 0 15,-2-1-3-15,0 4-6 0,2-2 0 0,1 1-3 16,1 0-5-16,1-1 2 0,2 2-4 0,1 0-2 16,2-1-2-16,2 4-1 0,0-2 8 15,2-1-9-15,2 6 1 0,1-5-1 0,4 3-3 0,3 2 0 16,3-2 0-16,0 1 0 0,2-2 2 0,7 0-3 16,-6 1-1-16,6 1 2 0,-7-4-2 0,1 2-1 15,-3-3 1-15,3 3 0 0,-4 0 0 0,0-2-3 16,-1 0 2-16,-4 0-3 0,1-3-3 0,-2 1 2 15,-6-2-2-15,5 2-7 0,-6-1-2 0,-1 1-4 16,-4-2-4-16,0 1 2 0,-1 1 4 0,-4-1 3 16,0 0-4-16,-1-2 4 0,-1 0 6 0,-1 1-4 15,-1-2 4-15,-1-2 1 0,3-2 1 0,-2 0 4 0,-1 0 2 16,1-2 4-16,1-1 6 0,1-2-1 16,2 1 4-16,-2-4-4 0,3-1-1 0,2 0 1 15,-2-6 0-15,3 5-7 0,1-3 0 0,4 0 0 0,3-5 2 16,-1 4 0-16,6-2-4 0,1 0-2 0,1 0 1 15,4 2-8-15,5-4-9 0,-1 4-14 0,4-1-17 16,0 2-17-16,-3 2-26 0,5-3-24 16,3 1-25-16,-8 3-25 0,0 1-89 0,-1 1-276 0,3 1 123 15</inkml:trace>
  <inkml:trace contextRef="#ctx0" brushRef="#br0" timeOffset="31190.916">14940 10093 67 0,'-4'-4'135'0,"4"4"2"15,-3-5-6-15,2 2 0 0,1 3-5 0,-8-4-9 0,2 3-1 16,6 1-7-16,-9-2-10 0,4 2-9 0,-3 0-1 16,0 2-11-16,-3-1-6 0,5 1 1 0,-7 3-15 15,3-2 0-15,1 1-3 0,-4 0-8 0,3 2-2 16,-6 3-6-16,5-4 3 0,1 2-5 0,0 1 0 15,-2 0-4-15,3 1-1 0,0-1-4 0,0 1-1 16,4 0-4-16,0 0 3 0,1-1-8 0,0 0 1 16,3 1-1-16,2 1 4 0,-1 0-7 0,4 0-5 15,0-1 3-15,1 1-5 0,3 2 1 0,1-2-1 16,0-3 3-16,5 4-8 0,0-1 3 0,0 1-1 16,0 0-3-16,-1-1-2 0,-2-4 6 0,3 5-2 15,-5-2-3-15,3-1-4 0,-3-2 6 0,-2 5-1 16,2-7 0-16,-4 1-6 0,3 2 0 0,-3-2 0 15,0 0-6-15,2 1-1 0,-4-2-9 0,1 0 0 16,0-1-4-16,-4 0 3 0,0-3 0 0,0 9 3 16,-4-6 0-16,0-1 0 0,1 0 6 0,-5 2 2 15,3 0 2-15,-5-3 9 0,-2 1 7 0,1 0 1 0,0 1 12 16,-2-3-3-16,0 0 10 0,-1 0 3 16,2 0 6-16,-1 0 1 0,1-3 4 0,1-2-2 15,1-2-2-15,1 2-8 0,4-3 2 0,1-3-7 0,4-6-4 16,9-9-3-16,5-2-7 0,11-11-10 0,5-2-16 15,6-3-24-15,6 4-40 0,3 1-42 0,19-21-51 16,-23 26-185-16,3 0-386 0,6 0 170 0</inkml:trace>
  <inkml:trace contextRef="#ctx0" brushRef="#br0" timeOffset="33099.892">14329 11225 74 0,'0'-6'129'0,"4"4"-10"15,-1-5-8-15,-1-1-1 0,2 3-7 0,1-2-8 16,-1 0-1-16,2 2-6 0,-2-1-2 0,1 2-9 0,-1-1-7 16,0 2-1-16,-2-1 4 0,2 3-1 0,-4 1-1 15,3-4-2-15,-3 4-3 0,2-3-1 16,-2 3-3-16,0 0 2 0,-6 10-7 0,2 0-3 0,-3 1-5 16,-4 2-3-16,0-1 0 0,1 1-7 0,-1 3-2 15,2-3-7-15,2-2-1 0,-1 0-7 0,3 1 1 16,1-2-1-16,0 1-5 0,0 0-2 0,4-1-2 15,-5 0-1-15,9-2-3 0,-3 2-1 0,-1-6 0 16,4 4 1-16,0-3-3 0,5 4-2 0,-1-4 2 16,2 0-3-16,0 1 4 0,2-1-3 0,-1-1-1 15,2 0-4-15,0 1 5 0,1-2-1 0,0 1-1 16,-1-2-3-16,1 1 2 0,-2 1 4 0,-1-1-4 16,1 0-1-16,-4 1 0 0,1 0 0 0,-4-4-2 15,1 4 4-15,-2-1-2 0,0 1 6 0,-3-2-1 16,2 1-4-16,-3 1 4 0,0-4-2 0,-8 9 3 15,-1-6-4-15,3 4 4 0,-6-1-4 0,1 1-2 16,-4 1 1-16,-1 0-2 0,1-2-1 0,-4 1-6 16,0 1-11-16,-1-4-16 0,0-1-35 0,5 3-29 15,-3-9-33-15,5 2-38 0,0-2-140 0,0 1-337 0,3-5 149 16</inkml:trace>
  <inkml:trace contextRef="#ctx0" brushRef="#br0" timeOffset="33594.681">14416 11153 166 0,'0'0'194'16,"9"-2"-22"-16,-4-2-11 0,5 2-22 0,-5-1-15 16,6 1-11-16,3 1-10 0,-3-2-9 0,2 3-13 15,2-2-8-15,3 0-10 0,-1 2-4 0,-2 0-7 16,3 2-10-16,0-2-12 0,-5 1-27 0,1 0-20 15,-1 2-16-15,0-2-8 0,-1 1-20 0,2 0-10 16,-2 1-7-16,-3 1-3 0,2-2-3 16,-5-2 4-16,2 2-3 0,-3-1 8 0,0 0 7 0,2-1 7 15,-7 0 11-15,10 0 4 0,-10 0 13 0,5-1 10 16,-5 1 9-16,9-3 16 0,-6 1 5 0,-3 2 7 16,6-3 6-16,-5 1-1 0,-1 2 12 0,4-2 10 15,-4 2 1-15,0 0 7 0,5-2 1 0,-5 2 6 16,0 0-10-16,0 0 4 0,0 0-2 0,0 0-1 15,0 0-3-15,0 0 3 0,0 0 1 0,0 0 9 16,7 4 11-16,-7 1 7 0,1 1 2 0,-2 0-2 16,1 2 3-16,0 1-2 0,-3 5-5 0,2-2-8 15,-3 5-2-15,1 0-1 0,1 0-3 0,-1-2-5 16,2 2 1-16,-4-2-5 0,1 2-9 0,4-3-1 16,0-2-3-16,0 1-1 0,-1-4-3 0,1 5-8 15,0-4 0-15,0 2-3 0,1-3 2 0,-1 0-4 16,0-1 0-16,5 0-2 0,-1 0-2 0,-3-1-6 15,3-1 1-15,-1-2-2 0,2 0 0 0,1 0-2 16,-2-3-11-16,9 2-14 0,-4-4-19 0,2 0-37 16,3-1-23-16,2-5-24 0,3 0-29 0,-2 0-42 15,-1-2-133-15,-1-1-354 0,-1 0 157 0</inkml:trace>
  <inkml:trace contextRef="#ctx0" brushRef="#br0" timeOffset="33856.962">14936 11318 33 0,'-8'0'238'0,"8"0"-3"15,-11-3 2-15,7 3-3 0,4 0-7 0,-9-2-13 16,5 1-11-16,4 1-17 0,0 0-13 0,-8-1-14 0,8 1-10 16,0 0-19-16,0 0-6 0,0 0-19 0,0 0 2 15,0 0-15-15,0 0-9 0,0 0-3 16,-7 3-2-16,7-3-2 0,1 7 1 0,-1-2-9 15,0 1-3-15,2 2-3 0,1 2 0 0,-2 2-7 0,2 5-4 16,-3 1-12-16,1 0 1 0,3 7-2 16,-2 3-7-16,0-4-5 0,-1 1-23 0,-1 1-33 15,4 0-51-15,-4 3-60 0,0-9-72 0,4 3-76 0,-6 3-216 16,4-8-546-16,-1 2 242 0</inkml:trace>
  <inkml:trace contextRef="#ctx0" brushRef="#br0" timeOffset="35617.877">14315 12326 9 0,'-5'-4'147'16,"5"4"-1"-16,-4 0-6 0,4 0-12 0,0 0-9 15,0 0-8-15,-4-4-9 0,4 4-12 0,0 0-7 16,0 0-15-16,-1-5-5 0,1 5-8 0,0 0-5 16,0 0-4-16,0 0-4 0,0 0-6 0,0 0-3 15,0 0-6-15,9-1 1 0,-9 1-4 0,10-2 0 16,-5 2-2-16,3-2-6 0,0 2 5 0,3-3-4 16,1-3-1-16,-1 3-5 0,2 0 0 0,0-2 1 15,1 3-6-15,-3-4 2 0,3 2 2 0,-2-1-4 16,-1 0 1-16,2 3 1 0,-4 0-2 0,0-2 0 0,1 0-1 15,-5 2-2-15,3 0 2 0,-3-1-1 0,0 1-1 16,0 2-2-16,-5 0 20 0,7-2 7 0,-7 2 6 16,6-3 5-16,-6 3 2 0,0 0-5 0,5-2 0 15,-5 2-2-15,0 0-3 0,4-2-3 0,-4 2-4 16,0 0-1-16,0 0 2 0,0 0 10 0,4 11 6 16,-4-1 11-16,0 0-1 0,-4 4-4 0,4 2-2 15,-1 5 6-15,-2 3-1 0,1 3-4 0,-2 1-9 16,0-5 2-16,0 3-2 0,0-1-6 0,0-5-2 15,3-1-2-15,-4 6-5 0,5-6-2 0,-4-2 0 16,3 0-1-16,-3-5-4 0,4 0-1 0,-1-2-6 16,-2 1 0-16,-1-2-16 0,3 0-20 15,1-5-23-15,-1 1-26 0,1-2-26 0,0 2-23 0,0-5-30 16,-3 4-24-16,3-4-26 0,0 0-125 0,0 0-358 16,0 0 158-16</inkml:trace>
  <inkml:trace contextRef="#ctx0" brushRef="#br0" timeOffset="36246.688">14352 12492 87 0,'0'0'143'0,"0"0"-10"0,0 0-12 16,0 0-8-16,0 0-12 0,0 0 0 0,0 0-7 15,19-1-9-15,-11-1-13 0,3 2-2 0,1-2-11 16,6-1-4-16,0-4-3 0,2 2-4 0,7 3-8 15,0-8-4-15,1 5-3 0,0-2-7 0,1 0 0 16,-1-1-32-16,-1 1-6 0,0 0-19 0,0 0-20 16,-3-2-2-16,3 1-4 0,-5 1-5 0,-4 2-1 15,1-1-2-15,-1 0 2 0,-3 0-7 0,3-1 11 16,-8 0 9-16,4 3 4 0,-5-4 4 0,2 4 9 0,-1-4 6 16,-3 3 11-16,1 0 10 0,-3-2 11 15,0 2 5-15,0 3 12 0,-1-5 12 0,-1 2 8 16,-2 1 17-16,-1 3 5 0,1-5-2 0,-1 6 4 15,-1-5 4-15,1 5 1 0,-4-5-2 0,0 2 0 0,-2 1-4 16,6 2 1-16,-12 1-4 0,12-1 1 16,-16 4-5-16,7-1 2 0,-1 0 0 0,-2 2 1 15,2-3 1-15,0 4-3 0,-2 1 0 0,2-2 4 16,1-1-4-16,0 3-5 0,0-1-2 0,2-2-5 16,1 1-5-16,1 2-5 0,-1-2-3 0,3-1 1 0,1 4-6 15,-2-1-1-15,4-1-4 0,3-2-4 0,-1 4-3 16,1-2 1-16,4 4-2 0,1-2-2 0,0-1-1 15,2 0-1-15,1 1 2 0,4 3-5 16,0-1-3-16,0 1 0 0,4-2-1 0,-5 0 2 0,3 1-2 16,-3 0 0-16,0-1-1 0,-2-2 1 0,-3 3 0 15,1-5-2-15,-1 2 0 0,-3-1 2 16,-2 1-1-16,1-2 0 0,-3 2 0 0,0 2 1 16,-4-2-4-16,1 3 3 0,-5 0-4 0,1-1 3 0,-3 0-3 15,-5 3 3-15,1-3 0 0,-4 3-6 0,2-3 3 16,0 0 0-16,-4-1 0 0,9-3 0 0,-6-2 1 15,3 1 1-15,1-2-2 0,-3-2 3 0,4 0 0 16,0-4-6-16,1 1 1 0,1-4 0 0,4-3-1 16,3-7-1-16,3-11 1 0,7 1-10 0,14-16-11 15,3-4-16-15,4 0-22 0,19-22-27 0,-11 21-12 16,21-24-46-16,-1 9-42 0,-19 20-153 0,5-2-371 16,-1 5 164-16</inkml:trace>
  <inkml:trace contextRef="#ctx0" brushRef="#br0" timeOffset="38564.61">14300 13401 59 0,'0'-5'55'0,"0"5"2"0,1-4-1 0,-1 4 2 0,0-3-3 16,0 3 4-16,0-5-11 0,0 5 7 0,0 0-3 15,1-5 5-15,-1 5-14 0,0-4 18 0,0 4-3 16,-1-5 3-16,1 5-9 0,-1-7-5 0,1 4 4 0,0-2-8 16,0 0-3-16,0 1 0 0,0 4-7 15,0-10-16-15,1 3 9 0,-1 2 3 0,1-2-1 16,3 2-5-16,-1-2-10 0,3-1 7 0,-1 0-1 16,0-1-8-16,-1 5 4 0,5-4 1 0,-5 4-2 15,3 0-9-15,-4-1 4 0,6 4 2 0,-4-2-1 16,3 3 19-16,-1 3 3 0,0 1 1 0,-2-1 2 15,3 4 1-15,-1 3 3 0,-2 2 0 0,3 3 8 16,-3 2-1-16,0 1-3 0,-3 0-8 0,1 2 6 0,-4-2-3 16,-3 2-2-16,1-1-3 0,-5 5-2 15,1 0-3-15,0-6-3 0,-5-1-1 0,-1 4-4 16,0-6 1-16,0-1-3 0,-1 1 3 0,1-1-1 16,1-7-3-16,2 1 0 0,0 2-3 0,1-5-2 0,-4-1-1 15,5 0 1-15,-1 0 1 0,3-3-4 0,1 0-1 16,-4-2-6-16,9 1 3 0,-10-2-1 0,2-1-2 15,4-3-7-15,1 3 6 0,0-5-2 0,0 4 0 16,2-1-5-16,1-3 4 0,1 4-2 0,1-4 6 16,0 2-4-16,1 3 7 0,1-4-4 0,3 2 3 15,-2 3 2-15,3-1 0 0,1 2 5 0,1 1-3 16,0 0 0-16,3 2-2 0,0 2 0 0,0-1 2 16,1 2 0-16,-1-1-2 0,4 0-1 0,-5 4-3 15,7-3 2-15,-3 0-2 0,-2 0 4 0,4 0-2 16,-6-1-5-16,0-2-24 0,-1-1-22 0,2 2-24 15,1-2-19-15,-1-1-27 0,-3-4-29 0,3 3-39 16,-3 0-100-16,-2-4-309 0,1 0 137 0</inkml:trace>
  <inkml:trace contextRef="#ctx0" brushRef="#br0" timeOffset="39169.859">14697 13300 129 0,'4'-3'141'16,"1"1"-2"-16,0 0-6 0,0-1-6 0,3 2-9 16,-3-4-11-16,5 4-5 0,-5 1-7 0,3-3-8 15,0 3-11-15,-8 0-12 0,15 3 0 0,-10-3-7 16,4 5-3-16,-5-1 0 0,2-2-5 0,-2 2 1 15,-1 4 1-15,-2-2 0 0,0 3 1 0,-2-1-6 16,0 3-9-16,-3-1-2 0,-2 1-10 0,0-1 5 16,0-1-4-16,0 0-5 0,-1 2 3 0,-3-2-5 15,4-2-2-15,-1 3-3 0,-2-6-4 0,3 3 1 16,1 0 5-16,-3-1-8 0,4-4 2 0,-6 5-3 16,5-4-3-16,-1 2 0 0,0 0-6 0,1-1-5 15,0-1-6-15,0 4 2 0,1-3-4 0,0-1-2 16,3 0 1-16,-1 1 3 0,2 1 0 0,0-5-4 15,2 6 4-15,-1-4 2 0,3 0-4 0,2-1 6 16,2-1 6-16,-3 1-2 0,7 0-6 0,-1-1 3 0,2 0 4 16,-1 0 5-16,2 2-4 0,-4-1 1 15,4 0-1-15,-5 2-2 0,4 0 1 0,-3 1 3 16,2-2-2-16,-5 3-4 0,1 0 10 0,-3 0-1 16,1-3-8-16,-2 3 7 0,-1 1-1 0,-1-2 3 0,0 1-2 15,-2 4-1-15,-2-5 4 0,0 6-3 0,-2-4 2 16,-3 3-4-16,0-2 4 0,-3 1-1 15,-1-1 3-15,0 1-1 0,-7-1-9 0,4 2 6 16,-4-4-5-16,-1-2 7 0,2 1-3 0,-2 1 0 16,2-4 5-16,-2-1 7 0,2-1 9 0,-2 1 4 15,6 0 5-15,1-2-1 0,-1 0 5 0,3 2 1 16,4-1-3-16,-2 0 2 0,-1 0-6 0,7-2-2 16,-5 2-2-16,7 1-9 0,-5-1-2 0,5 1-1 15,-8-2-2-15,8 2-1 0,-5-1-7 0,5 1-18 0,0 0-17 16,0 0-27-16,0 0-37 0,0 0-46 0,-10 0-191 15,10 0-362-15,0 0 161 0</inkml:trace>
  <inkml:trace contextRef="#ctx0" brushRef="#br0" timeOffset="41516.546">14629 13329 50 0,'0'0'48'0,"0"0"-1"16,0 0-4-16,-4 3-9 0,4-3-2 0,0 0-8 0,0 0 4 15,-5 1 1-15,5-1-11 0,0 0 3 0,-7 1-5 16,7-1 2-16,-4 2-1 0,4-2-6 0,0 0 14 15,-6 3-3-15,6-3-2 0,-4 1 0 16,4-1-2-16,0 0 1 0,-7 3-2 0,7-3 2 16,0 0-2-16,0 0 4 0,-5 0-4 0,5 0-17 0,0 0 10 15,0 0 1-15,0 0-5 0,0 0 3 16,0 0-1-16,0 0 2 0,0 0 3 0,0 0 1 16,0 0 4-16,0 0-3 0,-5 3 5 0,5-3-5 0,0 0 4 15,0 0 1-15,0 0-12 0,0 0 12 0,0 0 2 16,0 0 1-16,0 0-6 0,0 0-3 0,0 0-17 15,0 0 15-15,0 0-2 0,0 0 5 0,0 0-7 16,0 0 3-16,0 0-5 0,0 0-3 16,0 0 2-16,0 0-5 0,0 0 6 0,0 0-7 0,0 0 5 15,0 0 5-15,0 0-1 0,0 0 3 0,19-3-14 16,-19 3 7-16,8 0 3 0,-4-3-6 0,2 2 6 16,-1 0-6-16,2-3-1 0,-1 1-5 0,-1 0-1 15,4 1 8-15,-3-2 5 0,2-3-1 0,1 4 3 16,-1-2 0-16,2 2-8 0,-5-3 3 0,3 5 2 15,-2-2 5-15,-1 1-15 0,3-2 15 0,-3 0-7 16,-1 3 2-16,2-2-6 0,-2 1-4 0,1 0 4 16,-1-1 2-16,0-2 15 0,0 3-8 15,0 0 4-15,1-1-3 0,0 2 3 0,0-1 0 0,-4-5-7 16,6 6 5-16,-4-2 4 0,0 1-4 0,1-1-2 16,1 0-2-16,-3 1-1 0,-2 2 0 0,6-3 0 15,-6 3-3-15,3-1-9 0,-3 1 19 0,4-3-9 16,-4 3-2-16,0 0 3 0,0 0 2 0,4-3 4 15,-4 3 3-15,0 0 5 0,0 0-1 0,0 0 3 16,0 0 0-16,0 0 8 0,0 0-8 0,0 0 1 16,4-2 2-16,-4 2-1 0,0 0 0 0,0 0-7 15,0 0 1-15,0 0 0 0,0 0-6 0,0 0 2 16,0 0-4-16,0 0 4 0,0 0-8 0,0 0-11 16,1-3-17-16,-1 3-22 0,0 0-30 0,0 0-28 15,0 0-130-15,0 0-253 0,0 0 111 0</inkml:trace>
  <inkml:trace contextRef="#ctx0" brushRef="#br0" timeOffset="60095.562">17057 13266 87 0,'-2'-5'122'0,"2"5"-19"0,-2-3-2 0,2 3-3 0,-1-4-13 16,1 4-12-16,0 0-2 0,-1-7-4 0,1 7-15 15,0-5 1-15,1 2-3 0,-1 3 10 0,1-5-12 16,1 3 2-16,-2 2 12 0,0 0-4 0,0-7-3 15,0 7 5-15,2-3 2 0,-2 3-6 0,0 0 2 16,0-4-1-16,0 4-7 0,0 0-8 0,0 0-2 16,0 0-1-16,0 0-5 0,0 0-4 0,0 0-5 15,0 0-1-15,0 0 0 0,0 0-2 0,0 12-2 16,0-5 4-16,2 6 3 0,0-2-4 0,-2 8-3 16,0-2 5-16,0 0 2 0,0 1-3 0,1 1-1 15,-2-2-3-15,2 2-3 0,-2-2 1 0,1 1 0 16,1 0-1-16,1-1-2 0,-4-5 0 0,1 0-4 15,1 0-1-15,1 0 1 0,-1-6-3 0,2 1 1 16,0 0-3-16,-2-2 0 0,0 2-1 0,2 0 3 16,-2-4-8-16,0 1 6 0,0 0-3 0,0-4 5 15,2 4-5-15,-2-1 4 0,0-3 6 0,0 0 9 16,0 6 5-16,0-6 2 0,0 0-5 0,0 0 4 16,0 0-4-16,0 0-4 0,0 0-3 0,0 0-3 15,-6-10 3-15,6 10-6 0,-3-8 4 0,3 4-5 16,-2-3-1-16,2 2 0 0,0-1-3 0,2-1 2 15,-4-2-3-15,2 2 5 0,-2 0-3 0,2 0-1 0,0-2-4 16,0 0 1-16,0-2 0 0,0-1-1 0,0 2-2 16,0-2 3-16,-2 0 1 0,2 0-2 0,0 0 0 15,0 2 0-15,0-1-1 0,-2 1 0 16,2 0-1-16,-1 2 1 0,1-3 4 0,0 3-5 0,-1 0 2 16,1 1-5-16,-2 2 8 0,4-2-3 0,-4 0 0 15,4 0 1-15,-2 2 0 0,1-1 0 0,-2-2 0 16,-1 4 2-16,2-5 8 0,0 3 2 0,-1 0-1 15,1 1 2-15,0 0 5 0,0 1 1 0,0 4-1 16,-2-7 1-16,2 7 1 0,0-5-1 0,0 5-6 16,0-5 0-16,0 5-2 0,0 0-1 0,-3-5 0 15,3 5-3-15,0 0-2 0,0 0 0 16,3-4-1-16,-3 4 3 0,0 0-4 0,0 0-3 16,0 0-2-16,0 0 0 0,0 0 1 0,0 0 4 0,-4 19-3 15,4-7 1-15,1 5 1 0,-2 2 1 0,1-2 4 16,-1 9-4-16,-1 1 5 0,1-2-4 0,0 1 1 15,1-1-2-15,-1-3-1 0,1-1-3 0,0-3 3 16,0 0-3-16,0 2 2 0,1-4 0 0,0-4-1 16,0 0-2-16,2 0 1 0,-2 1-1 0,4-6 6 15,-5 3-5-15,0-3 2 0,3 0-4 0,-2-2 1 16,-1 0 3-16,0-3-5 0,1 2 3 0,-1-4 6 16,2 6-5-16,-2-6 0 0,2 2-3 0,-2-2 1 15,0 4-1-15,0-4 2 0,0 4-3 0,0-4 4 16,0 0-2-16,0 0 1 0,0 0-2 0,0 0 0 15,0 0-1-15,0 0 0 0,0 0 1 0,0 0-1 16,2 2-4-16,-2-2-11 0,0 0-17 0,0 0-28 16,0 0-27-16,0 0-33 0,0 0-49 0,-2-15-31 15,2 6-216-15,-2 4-452 0,2-5 200 0</inkml:trace>
  <inkml:trace contextRef="#ctx0" brushRef="#br0" timeOffset="67896.409">16909 7219 71 0,'0'0'131'0,"0"0"-14"0,0 0-9 15,0 0-17-15,-8-1-7 0,8 1-10 0,0 0-7 16,0 0-8-16,0 0-6 0,0 0-6 0,0 0-5 16,0 0-1-16,0 0-2 0,0 0 3 0,0 0 4 15,0 0-4-15,0 0 6 0,-6 1-3 0,6-1 1 16,0 0 4-16,0 0-6 0,0 0-2 0,0 0-5 16,0 0-7-16,0 0 0 0,0 0 0 0,0 0-6 15,0 0-2-15,0 0-3 0,0 0-2 0,0 0 3 16,0 0-6-16,0 0 3 0,0 0-4 0,0 0 5 15,0 0 0-15,0 0-3 0,0 0 4 0,0 0 3 0,0 0 1 16,0 0-5-16,0 0 3 0,0 0 3 0,0 0-3 16,0 0 1-16,0 0-4 0,0 0 3 15,0 0-4-15,0 0 2 0,0 0-4 0,0 0 2 16,-4-4 1-16,4 4-6 0,0 0 0 0,0 0 0 0,0 0 3 16,0 0 1-16,0 0 6 0,0 0-7 0,0 0 6 15,0 0-4-15,0 0 3 0,0 0-2 0,0 0 2 16,0 0-1-16,0 0 4 0,0 0-2 0,0 0-1 15,0 0 1-15,0 0-4 0,0 0 1 0,0 0-3 16,0 0 4-16,0 0-4 0,0 0-3 0,-1-5-2 16,1 5 1-16,0 0-1 0,0 0-9 0,0-6 1 15,0 6 2-15,0 0-3 0,-3-3 1 0,3-3-2 16,0 6-2-16,0 0 3 0,0-6-1 0,0 2 1 16,0 0-5-16,0-2 4 0,3 2-3 0,-2 0 2 15,-1 0-4-15,0-2 4 0,4 2 0 0,-3 0-1 16,3 0-2-16,0-2 6 0,0 1-5 0,-2 0 0 15,6 3 6-15,-2-4-4 0,-2 2 1 0,1 2 0 16,2-2-4-16,-2 1 2 0,0 1 0 0,2-1 2 16,-1 3-1-16,1-3 1 0,0 2-3 0,-1 1 3 15,3 1-2-15,1-1 0 0,-2 6 1 0,1-2 4 16,1 3 0-16,-1 3-3 0,2 1 6 0,-1 4 4 16,-3-1-2-16,1 4-1 0,-2-1 4 0,-1 2 0 15,-1 0 2-15,0 2 2 0,1 3-2 0,-5-5 1 16,0-1-1-16,0 0 3 0,-1-1-2 0,-3 0 1 0,0 2 3 15,0-1 1-15,-1-1 0 0,-4-1-2 0,2-2 5 16,0-4-7-16,-2 3 2 0,-1-4-3 16,1 1 3-16,-5-3 2 0,4 4-6 0,-2-8-1 15,0 3 2-15,0 0-3 0,-1-3-2 0,-1 0 2 16,3-3 1-16,-2 0-4 0,3 0-1 0,-2 0 0 16,3-3-1-16,-1-4-2 0,1 5-1 0,2-4 0 15,0 3-1-15,1-5-3 0,1 4 1 0,1 0 0 16,1-3-1-16,-2 2 2 0,5 1-3 0,-2 1-1 0,-1-1-1 15,3 4 2-15,1-8-3 0,3 5-1 0,-4 3 6 16,5-4 3-16,0 4-5 0,2-1 4 0,0 1-2 16,3 2 1-16,2 1 2 0,1 2-3 15,-3 0 2-15,0 0 0 0,4 2 0 0,2 2-1 0,0-1 6 16,0-2-3-16,0 1-1 0,1 1 2 0,-1 0-4 16,-3-4 3-16,1 0-3 0,4 5 2 0,0-5 0 15,-8 0-4-15,4 0 5 0,-1-2 1 0,0 1 1 16,-3-1-4-16,2 0-4 0,-1-1 5 0,-2-2-1 15,1 0-1-15,-3-2-1 0,2 3 0 0,-2-5 8 16,0 1-7-16,0-1 1 0,4-2-3 0,-2-2 2 16,-2 0 3-16,1-1-6 0,-2 0 0 0,-1 1-1 15,1-4 3-15,-1 2-2 0,1-1-2 16,-5 2-7-16,4 3 3 0,-1-5-10 0,-4 3-4 0,0 1-8 16,1 3-24-16,-2-2-19 0,1 5-41 0,0-2-49 15,-4 0-45-15,-1 0-170 0,0 3-408 0,5 1 180 16</inkml:trace>
  <inkml:trace contextRef="#ctx0" brushRef="#br0" timeOffset="73588.2">16963 11192 61 0,'0'0'117'0,"0"0"-14"0,-7 0-7 0,7 0-9 16,0 0-9-16,0 0-4 0,0 0-12 0,0 0-5 15,0 0-9-15,0 0 6 0,0 0-4 0,0 0-9 16,0 0-2-16,0 0 2 0,0 0-3 0,0-6 0 16,0 6-4-16,0 0 3 0,0 0-9 0,0 0 2 15,3-6 1-15,-3 6-2 0,1-2 2 0,-1 2-4 16,3-6-4-16,-3 6-1 0,4-4-3 0,-3 0-2 16,-1 4-2-16,6-4 5 0,-1-1-8 0,2 1 4 15,-4-1-2-15,3 3-4 0,0-3 7 0,1 2-7 16,1-1-3-16,-1 2 0 0,0-1-2 0,0 1 1 15,2-1 0-15,-2 3 3 0,1 0-1 0,1-3-4 16,-3 6 0-16,-1-3 0 0,3 1 0 0,-4 1-1 16,1 0 3-16,-1 1 1 0,1-1-3 0,-1 2-1 15,-4 0 3-15,1 2 1 0,-1 1 0 0,-1-2-4 0,-2 2-1 16,-2 3-2-16,0-2 1 0,0 5-2 0,-1-5 4 16,-3 2-3-16,1 2 0 0,-1-4 0 0,-1 1 1 15,0 0 5-15,2 1-6 0,-2-3 2 16,0 1-5-16,2 0 2 0,1-4-1 0,1 1 0 0,2-1 5 15,-2 1-8-15,2-3 9 0,2 3-13 0,-1-3 2 16,3 1-1-16,0-3 0 0,1 6 2 0,-1-6 0 16,4 4-1-16,0-3-1 0,1 2-1 0,-5-3 1 15,11 0 5-15,-4 0 0 0,-1 0-1 0,7 0 1 16,-1 0-1-16,0 0-2 0,-1 0 7 0,1 0-5 16,2 0 3-16,-1 1-2 0,1 4 0 0,-1-5-1 15,2 4 5-15,-3-1-5 0,-2 1 2 0,4 0 0 16,-1 1 1-16,-3 1 1 0,-1 0 3 0,-1-2-6 15,-1 4 3-15,0-2-1 0,-3 2 0 0,-1-3-5 16,0 2 0-16,-3 2-2 0,-1 0 3 0,-1-1-7 16,-1 0 0-16,-5 1-2 0,0 7 1 0,-3-5 5 0,-3 3-8 15,2-2 7-15,-2-1 2 0,-4-2-1 16,3 3 2-16,1-6 0 0,-3 2-1 0,1-2 12 16,-1-1 0-16,4-3 3 0,-2 0 5 0,1-1 11 15,1 1 4-15,-2-3 1 0,2 2 4 0,-1-1 3 0,1-1 1 16,3 1 5-16,2-1-2 0,1 1-1 15,0-1-3-15,7 1-2 0,-11-2-3 0,4 2-8 16,7 0-1-16,0 0-16 0,-10-2-8 0,10 2-17 0,0 0-40 16,-5 0-31-16,5 0-52 0,-8-3-118 0,8 3-281 15,-1-3 125-15</inkml:trace>
  <inkml:trace contextRef="#ctx0" brushRef="#br0" timeOffset="79376.076">16877 5039 45 0,'0'0'53'16,"1"-4"1"-16,3 3 2 0,-4 1-5 0,0 0-1 15,2-5-2-15,-2 5 3 0,2-5-3 0,-2 5 7 16,4-4-2-16,-3 1-4 0,-1 3-5 0,4-3 0 16,-4 3 3-16,1-5-1 0,-1 5 1 0,0 0-4 15,4-2 2-15,-4 2-8 0,0 0 2 0,0 0-3 16,0 0-3-16,0 0-7 0,0 0 1 0,0 0-5 16,0 0 1-16,0 0 2 0,0 0 4 0,-3 17 0 15,2-7 0-15,0 1-1 0,-4 5 5 0,1 1-5 16,0 0-5-16,-1 1-2 0,0 0 3 0,-2 3-1 15,3-1-6-15,-2-3-1 0,3 2 5 0,-1-2-5 16,1-1-5-16,1 0 0 0,0-4-3 0,2-2 2 16,0 2-1-16,-2-3-2 0,0-1 2 0,4-3-1 15,0 2-2-15,-2-1 0 0,4-3 0 0,-3 3 2 16,3-2-3-16,1-2 4 0,1 3-6 0,1-5 4 16,2 3-6-16,0-3 3 0,2 0-1 0,2 0 1 15,5-3-2-15,0 0 1 0,0 0-1 0,0 0 4 16,-2 1-4-16,-1 1 3 0,2-1-8 0,-4-3 3 15,5 4-7-15,-5-3-2 0,2 2-3 0,-2-1-4 16,-2 3-3-16,1-4-8 0,-3 1-10 0,1 3 2 16,-1-2-11-16,-1 2-4 0,-2-3-7 0,0 3-1 15,0-2-8-15,-1 1-3 0,-1-3 2 0,0 2-3 16,-4 2-3-16,6-4 0 0,-6 4-9 0,1-1 6 16,-1 1-48-16,0 0-132 0,0 0 59 0</inkml:trace>
  <inkml:trace contextRef="#ctx0" brushRef="#br0" timeOffset="79648.972">17149 5259 139 0,'-6'-2'-11'0,"1"-2"13"0,-3 0 7 0,2 1 4 16,-1-1 10-16,2 0 4 0,-4 1 6 0,4-3 7 16,1 2-3-16,-1-1 5 0,0-4 1 0,1 5 5 15,0-1 2-15,-1 2-2 0,4-2 4 0,-3 0 6 16,2 1 0-16,0 3 8 0,2 1-6 0,-1-7 10 16,1 7 0-16,-2-5 3 0,2 5 3 0,-2-4 0 15,2 4 1-15,0-3-5 0,0 3 1 0,-4-3-11 16,4 3-3-16,0 0-6 0,0 0-5 0,0 0-7 15,0 0-2-15,0 0-6 0,0 0 8 0,0 0 6 16,0 0 0-16,2 15 6 0,0-5-1 0,-2 1-4 16,0 0-3-16,2 0 4 0,0 7-11 0,1 1-4 15,-1-1-3-15,0 10-3 0,0-4-1 0,-1 2 1 16,2 1-6-16,-3-3-2 0,2 2 0 0,2-1-5 16,-4 1-1-16,1-1-27 0,-1-6-37 0,0 1-35 15,4 5-50-15,0-7-55 0,-4 1-135 0,0-2-350 16,0-6 155-16</inkml:trace>
  <inkml:trace contextRef="#ctx0" brushRef="#br0" timeOffset="84094.935">17051 9235 179 0,'0'0'180'0,"-3"-3"0"16,3 3-7-16,0-4-8 0,0 4-15 0,-5-5-10 15,5 5-16-15,-2-5-7 0,0 2-17 0,2 3-3 16,-1-4-12-16,1 4-6 0,-1-3-7 0,1 3-5 16,-1-5-3-16,1 5-4 0,0 0 1 0,0-5-3 15,0 5-2-15,-2-4 3 0,2 4-3 0,0 0 3 16,0 0-5-16,-2-3 0 0,2 3 2 0,0 0-3 15,0 0-6-15,0 0-3 0,0 0-6 0,-11 6-3 16,11-6-6-16,-6 6-7 0,0-1-2 0,1 2-3 16,-2-1-5-16,5-1 0 0,-2 1-6 0,0 0-2 15,-1 0-5-15,0-1-2 0,2 0 0 0,1 2-2 16,-2-2-1-16,1-1-5 0,3 2-3 0,-1 0 0 16,2-3-1-16,-2 2 1 0,1-1-2 0,0-4 3 15,1 6 0-15,1-3-1 0,0-1 6 0,2 1-4 16,0-1 1-16,1 0 0 0,2 1 2 0,-1-2 6 0,0 0-5 15,4-1-3-15,-1 2 3 0,1-4 2 0,1 2 0 16,0-1 3-16,1 2-3 0,2-2 2 0,-3 4 0 16,0-3 1-16,1 0 0 0,1 0 0 0,0 2 1 15,-3-1 2-15,3-1-3 0,-2 3 0 0,-1-1 3 16,0 3-1-16,-2-1 0 0,-1-2-2 0,-1-1 0 16,-1 3 4-16,2 0-2 0,-1 0 1 0,-3-1 0 15,-1 1 0-15,1 1 3 0,-2 0-3 0,-1 0 0 16,0 3 2-16,-1-1-4 0,-1-1 1 0,-1 3 2 15,-3-1-2-15,-1 0-3 0,-1 1-3 0,0 0-12 16,-2-1-11-16,-1-1-11 0,0-2-14 0,-1 3-14 16,0-4-18-16,1-2-26 0,-2-1-22 0,0-1-40 15,-1-3-138-15,-4-2-338 0,0-5 150 0</inkml:trace>
  <inkml:trace contextRef="#ctx0" brushRef="#br0" timeOffset="84305.137">16946 9027 76 0,'11'-8'211'0,"4"-8"-18"0,5-4-8 0,1 1-11 15,2-2-17-15,2 1-17 0,-2 1-16 0,4 1-11 16,-4-1-16-16,1 2-22 0,-1 2-30 0,1 1-39 15,-8 7-53-15,0-4-60 0,-5 7-134 0,1-1-260 16,-5 1 116-16</inkml:trace>
  <inkml:trace contextRef="#ctx0" brushRef="#br0" timeOffset="88083.02">25991 8918 194 0,'0'0'190'15,"0"0"-11"-15,-2 2-18 0,2-2-18 0,0 0-14 16,0 0-10-16,0 0-15 0,0 0-11 0,0 0-10 16,0 0-4-16,8-9-12 0,-3 4-3 0,0-3-7 15,-1-2-3-15,1-2-7 0,3-2-4 0,-3-3-1 16,6-7-5-16,0 0-3 0,-2-1-7 0,-2-3 3 15,2-2-4-15,-2 1-4 0,-1-5-2 0,3 3-1 16,-4-3-2-16,0 0-3 0,-1-2 3 0,-1 2-2 16,0 1-2-16,1 1-8 0,0 3 5 0,-3 2 8 15,1 8 3-15,-2 1 0 0,0 5 3 0,1 1 3 16,-1 2-2-16,1 3-3 0,0 1-2 0,1 0-6 16,-2 3 0-16,0 3 2 0,2-3-3 0,-2 3-1 15,0 0 2-15,0 15-2 0,0-4-3 0,0 2 3 16,-2 7-3-16,-2 8 0 0,0 6 0 0,0-1-1 15,-2 13-1-15,2-11 2 0,-5 11 2 0,3-11-1 16,2 0-4-16,-4 14 0 0,2-17 3 0,3 2-5 16,-2-4 4-16,1 1-5 0,2-4 0 0,0 0 1 15,1-10 2-15,1 0-2 0,-2-5-1 0,-1-2 0 16,3-2-9-16,3 1 0 0,-1-2-2 0,-2-2 4 16,3-3 1-16,-3-2-5 0,0 0 3 0,0 0 2 15,14-14 1-15,-9 6 2 0,1-1-2 0,3-6-5 0,-1 0-4 16,-2-2 3-16,1-2 2 0,0 0 0 15,0 2 1-15,-2 3 1 0,-1 1-3 0,1 1 2 16,-3-1 1-16,3 2 1 0,-2 0-1 0,-2 5-5 16,0-2 8-16,1 2 2 0,0 1-4 0,-2 0-6 0,-2 0 4 15,0 2-4-15,0-1 2 0,2 4 0 16,-9-1-1-16,9 1-1 0,-9 0 2 0,3 3 2 16,1 2 0-16,-2-2 2 0,1 1-1 0,1 1 1 0,0 0-3 15,-1 3-2-15,4-1 1 0,-1-2 1 0,2 3-1 16,1-1-2-16,0 0 5 0,3 3-2 0,-1-1 2 15,2 1 0-15,1 1-7 0,2-1 11 0,1 2-3 16,5-2 0-16,-4 0 1 0,6 1-1 0,0 0 7 16,1-4-6-16,0 4-3 0,0-2 7 0,1 1 2 15,-1-1-5-15,5-2 4 0,-6 1 3 0,3-2-3 16,-3 2-1-16,-1-1 7 0,2 0-3 0,-5-2 0 16,-1-1 3-16,3 2-4 0,-4-2 2 0,0-1-3 15,-4-2 7-15,-1 2-2 0,1-1-7 0,0 1 4 16,-5-3 0-16,8 2 0 0,-7-1-2 0,-1-1-2 15,5 2 4-15,-5-2-2 0,4 3-7 0,-4-3-11 16,0 0-18-16,0 0-31 0,0 0-26 0,0 0-50 16,4-10-31-16,-4 7-146 0,0 3-342 0,0-7 152 15</inkml:trace>
  <inkml:trace contextRef="#ctx0" brushRef="#br0" timeOffset="88376.581">26594 8727 140 0,'2'-3'178'0,"-2"3"-14"0,3-2-7 0,-3 2-9 0,6-5-7 16,2 0-7-16,2 0-12 0,-1-2-13 15,9 0-7-15,-3-1-6 0,6 1-8 0,3-5-5 16,-5 4-9-16,6-3-8 0,-5 5-10 0,-2-3-4 16,-2 1-6-16,2 2-1 0,-5 2-10 0,-3 0 2 0,3 2-6 15,-4 0-29-15,-4-1-20 0,1 1-28 0,-2 2-31 16,-4 0-25-16,0 0-27 0,4 7-23 16,-4-7-112-16,-14 12-286 0,5-4 127 0</inkml:trace>
  <inkml:trace contextRef="#ctx0" brushRef="#br0" timeOffset="88561.563">26655 8886 165 0,'4'3'179'16,"1"-2"2"-16,1 1-6 0,2-2-8 0,2-1-12 16,3 0-10-16,0 0-9 0,7-4-12 0,-2 1-14 15,3-2-12-15,5-3-9 0,-5 2-6 0,-2 2-13 16,0-4-7-16,-1 0-18 0,1-1-34 0,-1 1-46 15,-5 4-48-15,0-5-27 0,-2 3-45 0,-2-2-115 16,-1 2-291-16,-1-1 130 0</inkml:trace>
  <inkml:trace contextRef="#ctx0" brushRef="#br0" timeOffset="88960.142">27094 8475 168 0,'-2'-5'218'0,"2"-1"11"0,0 1-2 16,0-1-10-16,0 1-14 0,-1 1-15 0,1 4-16 15,-3-8-12-15,3 7-13 0,0 1-10 0,0-8-4 16,0 8-10-16,0 0-9 0,0-3-5 0,0 3-10 16,0 0-4-16,0 0-7 0,0 0-4 0,0-4-9 15,0 4 0-15,0 0 12 0,0 0 8 0,4 13-1 16,-2-5 11-16,1 2-5 0,-2 2-2 0,-1 6-8 0,4 0 0 15,-1 8 2-15,-3 2-5 0,1 0-13 16,-1 0 4-16,0-1-6 0,0 2-3 0,0 1-2 16,0-1-7-16,0-2 3 0,0-2-6 0,0 1 4 0,0-7-10 15,0 0-6-15,0-1 0 0,1 0-3 16,2-1-3-16,-2-4-2 0,-1-1-6 0,4 0-5 16,-1 1 0-16,-1-4-2 0,-2 0-3 0,4-2-2 15,-3-2-4-15,-1 3-7 0,3-4 4 0,-2-2-5 0,0 3 2 16,-1-5-5-16,0 6-1 0,3-2-7 0,-3-4-16 15,0 5-17-15,1-4-6 0,-1-1-43 0,0 0-33 16,0 0-34-16,0 0-37 0,0 0-59 16,0 0-54-16,-1-15-64 0,0 5-216 0,1-2-630 0,-2 2 279 15</inkml:trace>
  <inkml:trace contextRef="#ctx0" brushRef="#br0" timeOffset="90048.264">28146 8328 153 0,'-4'-4'186'15,"3"2"-10"-15,-3-2-13 0,2 1-16 0,2 3-16 16,0 0-15-16,0 0-3 0,0 0-9 0,-9 12-4 15,4-2-7-15,4 4-8 0,-1 6-7 0,0 9-3 16,-2 2-5-16,0 3 0 0,1 0-8 0,1 13-7 16,2-12-2-16,-2-1-8 0,1 0-3 0,2 0-5 15,1-3 0-15,-4 1-6 0,4-5-4 0,-2-3 1 16,0-5-6-16,2-3-6 0,-2-3-4 0,-2-1-11 16,2-6-12-16,0 0-9 0,0 0-10 0,-2-2-10 15,4-1-14-15,-2-3-21 0,0 0-7 0,0 0-11 16,0-13 0-16,0 2 12 0,2-1-8 0,-2-3 9 15,2-1 0-15,-1-2 1 0,0-1 3 0,-1-8 5 16,0 1 14-16,0 1 0 0,1 4 6 0,1 3 3 0,-4-1 10 16,6 4 4-16,-2 3 2 0,0-2 4 15,1 5 8-15,2-1-2 0,1 2 6 0,-1 3 0 16,0-1 5-16,4 0-2 0,0 4 3 0,-1 2 2 16,2-1-1-16,0 1 2 0,2 1 1 0,-2-1 0 0,4 2-1 15,-1-1 6-15,1-1-7 0,0 2 5 0,-1-1 5 16,1-2-4-16,-1 2 5 0,-1-2-1 15,1-1-3-15,-1 1-4 0,-1 1 4 0,-4-2 5 16,0 0-4-16,2-1 4 0,-1 1 3 0,-3-1-5 0,0-2 2 16,0 1-1-16,0-1 6 0,-1-1 4 0,0-1 2 15,-3 2-1-15,3-6 11 0,-4 4-3 16,0-6-1-16,0 5-2 0,0-3-6 0,0 1 14 16,-1 1 8-16,-2 0 7 0,3 3 18 0,-2-1 0 0,-1 2 0 15,2-1 17-15,-2 2 3 0,2-1-1 0,-2 0-13 16,2 3 0-16,1 2-8 0,-5-5-9 0,5 5 1 15,0 0 3-15,-4 10-1 0,3 0 5 0,-1 0-2 16,2 9-2-16,-3 1 2 0,0-1 0 0,3 9-3 16,0-1-1-16,-1 1-2 0,2-3-5 0,3 4 2 15,-2 0-6-15,0-4-5 0,2 3-4 0,-3-3-2 16,4-6-1-16,-5 0-2 0,0 1-4 0,1-3-3 16,2 1 1-16,-2-1-6 0,-1-4-4 0,0-1 0 15,4 0-4-15,-4-4-19 0,0 1-23 0,0-3-30 16,0 0-30-16,0-1-33 0,0-2-35 0,0-3-33 15,0 4-130-15,0-4-353 0,0 0 156 0</inkml:trace>
  <inkml:trace contextRef="#ctx0" brushRef="#br0" timeOffset="90564.666">28569 8443 149 0,'0'0'173'0,"0"0"-6"0,0 0-11 0,-5 16-7 15,5-7-9-15,0 5-6 0,1 5-20 16,-1 0-13-16,2-1-10 0,0 7-7 0,-2-2-7 16,4-3-8-16,-4 5-7 0,1-7-5 0,1 1-5 15,0 0-8-15,-2-2-2 0,0-6-9 0,3 3-2 0,-1-3 1 16,-2 0-5-16,0-6-4 0,1 3 0 0,2-2-1 15,-3-1-2-15,0-2-3 0,0 1-3 0,0-4 2 16,0 0-5-16,-4 3-1 0,4-3 1 16,0 0-1-16,-10-10-9 0,4 0 4 0,2 1 2 0,1-4 0 15,-1-4-3-15,-1-2-2 0,0-7 3 0,1-1-6 16,3 0 1-16,-1-3 5 0,0-2-5 16,2 2 0-16,2-1-2 0,1 1 4 0,1 4 2 15,3 2 6-15,-4 5 2 0,1 1-4 0,0 6 6 0,1-5 1 16,0 8-3-16,4 2 1 0,-4-3 1 0,4 5-4 15,-1-2 2-15,2 1-2 0,0 2-2 0,2 2-1 16,-1 2-1-16,1 0-2 0,-2 0 1 0,3 3 1 16,-3 1-4-16,2 1 0 0,-3 3 2 0,1-1 2 15,0 0-2-15,-2 0 2 0,1 2 3 0,-4 2-8 16,2-2 6-16,-5 1-1 0,0-1-1 0,-2 1-2 16,-2 1 1-16,0 0 3 0,-4-1-1 0,2-1 1 15,-5 2-3-15,-1-5-1 0,-4 7-6 0,4-6-7 16,-4 3-14-16,-2-3-12 0,0-1-10 0,3 0-16 15,0-4-24-15,0 2-28 0,3-1-19 0,-4-1-25 16,5-2-139-16,0 0-322 0,0 0 143 0</inkml:trace>
  <inkml:trace contextRef="#ctx0" brushRef="#br0" timeOffset="90911.704">28984 8347 89 0,'0'0'188'16,"0"0"-12"-16,0 0-12 0,0 0-11 0,0 0-10 15,-2 17-12-15,2-5-7 0,2 7-10 0,0-3-7 16,0 9-9-16,-2 2 0 0,2 1-8 0,0 2-6 16,0-1-13-16,1 2-4 0,-3-1-8 0,2-2-5 15,-2 2-5-15,0-3-2 0,2-1-5 0,-6-7-1 16,4-2-8-16,-3 0-2 0,1-6-3 0,0 0-6 16,0-2-6-16,0-1-15 0,-1-4-13 0,1-1-24 15,0 2-29-15,-3-3-19 0,5-2-37 0,0 0-15 16,-6-8-24-16,2 2-125 0,0-5-308 0,0 2 137 15</inkml:trace>
  <inkml:trace contextRef="#ctx0" brushRef="#br0" timeOffset="91093.249">28899 8328 132 0,'2'-3'147'0,"4"-2"-19"16,-4 0 4-16,4 4-16 0,3-2-12 0,3-1-11 0,-2 4-5 15,3-4-5-15,-1 4-14 0,-1-2-6 0,1 2-11 16,0 0-4-16,-2 0-4 0,2 2-9 0,-2 2-22 16,-5-1-37-16,3 0-24 0,-4 2-57 0,-3 2-90 15,-1 0-212-15,-4 6 94 0</inkml:trace>
  <inkml:trace contextRef="#ctx0" brushRef="#br0" timeOffset="91277.087">28755 8884 188 0,'5'4'183'0,"2"-1"-4"15,2 0-4-15,0 1-16 0,6-1-11 0,-2-3-23 16,10 0-10-16,-1 0-10 0,6-3-15 0,3-1-6 16,-2 0-14-16,-3 2-34 0,1-4-32 0,-6 3-38 15,6-5-48-15,-5 4-72 0,-4-3-79 0,0 4-250 16,0-5 111-16</inkml:trace>
  <inkml:trace contextRef="#ctx0" brushRef="#br0" timeOffset="91584.207">29574 8535 18 0,'0'0'231'0,"0"0"-10"15,12-4-7-15,-5 4-12 0,0 0-16 0,3-2-21 16,1 2-16-16,-1-1-13 0,5 1-14 0,-6-2-13 15,2 2-12-15,3 0-8 0,-2 0-12 0,1 2-21 0,-8-4-35 16,3 4-52-16,-8-2-38 0,9 0-47 16,-9 0-27-16,1 1-146 0,-1-1-314 0,0 0 139 15</inkml:trace>
  <inkml:trace contextRef="#ctx0" brushRef="#br0" timeOffset="91736.745">29516 8707 191 0,'10'3'203'0,"2"-2"-15"0,2 0-10 16,-1-1-20-16,3 0-17 0,3-1-15 15,2-2-16-15,-1 2-10 0,2-3-46 0,-3 1-53 16,1-2-69-16,0 2-163 0,-1-2-250 0,-6 1 112 16</inkml:trace>
  <inkml:trace contextRef="#ctx0" brushRef="#br0" timeOffset="94746.675">30069 8453 115 0,'0'0'125'0,"0"0"-12"0,0 0 0 0,0 0-6 15,0 0-5-15,0 0-6 0,5-2 9 0,-5 2-2 16,4 0-2-16,-4 0 1 0,0 0-6 0,4-7-6 16,-3 5-6-16,-1 2 0 0,4-6-7 0,-4 3-6 15,2 0-1-15,0-2-3 0,-1 2-8 0,2-1 3 0,-2-1-5 16,-1 3-7-16,3-2-5 0,-1-2 0 16,0 0-2-16,0 1-9 0,-1-3 2 0,3 4-4 15,-4-4 1-15,4 2-5 0,1-1-2 0,-1 1-5 16,2-3-3-16,2 2 2 0,-3 0 0 0,4 2-2 0,1-3 0 15,-2 1 2-15,0 2-3 0,1 1 1 0,1 1 0 16,-1-3-2-16,2 5 0 0,-2 1-3 0,0-3-2 16,2 3 4-16,-1 3 6 0,0 1 16 15,-2 2 4-15,2 3 2 0,-4 1 0 0,3 4 3 0,-2 7-6 16,-5 0-1-16,4 3-3 0,-6-3-1 0,0 7-4 16,-5-1-5-16,2-2 2 0,-3 4-6 0,-3-3-1 15,2-1-2-15,-3-7-4 0,1-1 2 0,-7 4 0 16,2-7-5-16,1 1-2 0,-2-1 2 0,2-2-7 15,-3 1 1-15,3-4-1 0,0-2 0 0,3-2-1 16,-2-3-2-16,1 1-1 0,-1-2-4 0,5-1-3 16,-1-1-10-16,2-4-1 0,1 1-3 0,-1-6-6 15,4 0 11-15,1 0-3 0,2-2 2 0,-1-1 0 16,2 5 0-16,2 0 2 0,0 1 1 0,-1 1 4 16,1 1 0-16,2 2 0 0,4-3 5 0,-1 2-3 15,-4 4 1-15,5 0 4 0,-1 2 1 0,-1 0 2 16,1 4 1-16,1 1 1 0,4 5-1 0,-2-6 2 15,2 6 0-15,-3 1-2 0,0-4 0 0,3 2-1 16,-3-2 2-16,1 3-6 0,-2-5 1 0,3 2-5 16,-4-3-15-16,2 0-17 0,-1-2-20 0,1-2-22 15,0 1-21-15,0-1-20 0,1-4-18 0,-1-1-8 16,2-2-16-16,-2 0-6 0,1-2-19 0,-3-2-112 16,0 2-325-16,3-6 144 0</inkml:trace>
  <inkml:trace contextRef="#ctx0" brushRef="#br0" timeOffset="95110.479">30569 8448 40 0,'1'-6'163'0,"3"0"0"0,-3 1 4 16,3 1-2-16,-4 1-9 0,0-1-5 0,0 4-10 15,5-5-11-15,-5 5-1 0,0 0 3 0,0 0-2 16,0 0 2-16,0 14-7 0,-2-4-7 0,-1-1 0 16,-1 3-2-16,3 5-6 0,-3 0-4 0,-1 0-5 15,1 0-5-15,-1 1-7 0,0 0-2 0,4 2-6 16,-2-1-2-16,0-2-7 0,-1-1-14 0,2 5-1 15,2-4-9-15,0-1 6 0,0-3-8 0,0-2-9 16,2 1-6-16,0-2-5 0,3 0-3 0,-1-3-1 16,1 0-7-16,0-2-1 0,0 0 0 0,3-3-2 15,0 1-2-15,3-3-7 0,2-3-7 0,0 1-5 16,-7-3-6-16,5 0-2 0,1-2 11 0,-3 1-6 16,0-2-3-16,-2 0 5 0,0 1-4 0,0-2 5 15,-1 2 2-15,-2-1-2 0,-2 3 3 0,2 0 0 16,-1-2 3-16,-3 2 2 0,0 2 0 0,-3-3-3 0,3 6 2 15,-2-4-4-15,-1 3-5 0,-2-2-8 16,5 3-9-16,-12 3-10 0,1-2-9 0,1 2-11 16,-2 2-18-16,-4 0-2 0,-1 2-17 0,-2 0-17 15,2-1-19-15,-1 3-24 0,4-5-29 0,0 5-33 16,-5-3-144-16,8 0-390 0,-1 0 173 0</inkml:trace>
  <inkml:trace contextRef="#ctx0" brushRef="#br0" timeOffset="95641.171">31012 8349 89 0,'-7'-2'226'0,"7"2"-9"0,0 0-8 15,-8-1-16-15,8 1-21 0,0 0-17 0,-4 3-17 16,4 2-13-16,-4-1-9 0,4 2-9 0,-5 3-9 16,3 3-8-16,0-1-1 0,-4 5-6 0,2 1-4 15,3 0-2-15,-3 2-7 0,0-2-5 0,0 2-5 16,3 0-6-16,-3-3 13 0,-3 2-3 0,4-3-6 16,1 1-7-16,-2 0-5 0,1 1-3 0,1-5-8 15,0-1 0-15,0-1-3 0,0 0-2 0,1-5-4 16,0 7-1-16,1-5-5 0,1 0-1 0,-1-2-5 15,1 1 5-15,1-2-9 0,0 2 1 0,1-2 0 16,1-1-2-16,2-1-1 0,-1 0 4 0,4-1-5 16,1 0-2-16,0-1 4 0,3-1-2 0,0 0-6 15,6-2-5-15,-2-1-8 0,2-1-8 0,3 1-11 16,-3 3-15-16,2-3-16 0,-2-1-15 0,1 2-22 16,-1 0-25-16,-6 1-21 0,6-3-25 0,-6 2-19 15,0-1-180-15,-3 2-398 0,0 0 177 0</inkml:trace>
  <inkml:trace contextRef="#ctx0" brushRef="#br0" timeOffset="95957.203">31125 8594 153 0,'-5'-1'272'0,"2"-1"3"15,3 2-2-15,-7-2-16 0,4-1-18 0,3 3-18 16,-4-4-25-16,4 4-14 0,0 0-12 0,-4-2-13 16,4 2-13-16,0 0-11 0,-2-4-8 0,2 4-11 15,0 0 0-15,0 0 7 0,0 0 16 0,1 15 9 16,-1-5 9-16,1 3-4 0,-1 4 4 0,3 1-1 16,-6 8-3-16,2-1 0 0,1 0-5 0,0 1-7 15,0 3-9-15,0-5-12 0,-1 4-15 0,0-3-1 16,1-6-12-16,-3 6-13 0,2-6-4 0,-2 8-11 15,2-9-15-15,-2 2-19 0,1-2-31 0,-1 0-46 16,1-3-44-16,-2 0-76 0,-2-1-68 0,0-2-84 16,4-3-90-16,-3-1-286 0,-2 1-754 0,3-3 334 15</inkml:trace>
  <inkml:trace contextRef="#ctx0" brushRef="#br0" timeOffset="97612.515">25510 10227 5 0,'-4'6'190'0,"4"-6"-10"0,0 0-15 16,0 0-12-16,4 4-16 0,-4-4-13 0,0 4-10 15,2-1-14-15,1-1-6 0,0 3-11 0,1-3-7 16,-2 1-5-16,1 1-4 0,3-2-9 0,-1-2-6 15,-1 1-1-15,-4-1-3 0,14 0-5 0,-4-3-2 16,0-1-7-16,3-3-5 0,5-2-1 0,-2-4-2 16,0 0-3-16,3-6-2 0,2 0-2 0,-2-1-2 15,-2-1 1-15,-6 4-2 0,6-6-5 0,-8 6-2 0,-1-1 4 16,1-6-6-16,-2 6 8 0,-2 2-2 16,-4-4-3-16,3 1-1 0,-4-3 6 0,-1-2-10 15,-3 4 7-15,2 1 1 0,0 2 2 0,-2 0 1 16,0 0 7-16,3 5 2 0,-3 1-3 0,-1-2 1 0,2 5 4 15,1-1-1-15,0 4-2 0,0 1 1 0,1-1-3 16,-1 2-5-16,2 3 0 0,0 0-3 0,-7 12 0 16,5 0-1-16,-2 5 1 0,-2 0 2 0,2 11 8 15,2 1 1-15,-3 5 4 0,1-1 1 0,-1 4 2 16,4-2 3-16,-3-3-3 0,1 4-2 0,2-3 3 16,-1-1-8-16,2-3-2 0,-3-2-1 0,6-5-2 15,-6-3-1-15,6 0-3 0,-2-2-3 0,0-6 1 16,0 1-4-16,1-1 1 0,0-3-3 0,0-1-5 15,-1-3 2-15,-1 1-3 0,1-1 0 0,0-3-3 16,-1-1-4-16,0 0-2 0,0 0-7 0,15-10-4 16,-7 1-1-16,-4-2-9 0,5-5-4 0,0 1-4 15,1-10-3-15,-1 8-3 0,4-5 4 0,-3 4 5 16,-1-6 3-16,0 8-1 0,3-1 5 0,-3 3 3 16,1 0-2-16,-1 3 5 0,-3 3 1 0,1 1-1 15,-1 0 9-15,0 2-4 0,-2 3 5 0,1-1 1 16,-1-1 2-16,0 3 3 0,-4 1-4 0,0 0 7 15,6 5-3-15,-6-5 1 0,2 5 2 0,-2-1-1 16,0-4-3-16,-5 11 1 0,2-5-5 0,0 2 9 16,-2 1 3-16,0-1-5 0,-2 1 4 0,-1-1-2 15,3-1 0-15,-2 3 2 0,1-3-1 0,-3 4-6 16,4-2 5-16,1 0 2 0,0 0-1 0,-1 2-3 16,1-2 0-16,4 0 2 0,0 2-1 0,0-4 0 15,0 5 8-15,3-5-8 0,1 3-3 0,-2-2 3 0,5 1 3 16,-2-1-1-16,1 2 3 0,3-2 0 0,0 0-2 15,0 0 3-15,2-2 4 0,0 2-4 16,4 1 5-16,0-1-6 0,-2-4 3 0,1 3-1 16,-3-2 1-16,1-1-3 0,-2 1-4 0,3-2-3 0,-3 0-32 15,-1 0-37-15,3-2-36 0,-2-1-36 0,-1-2-50 16,-4-1-131-16,2 1-350 0,0-1 155 16</inkml:trace>
  <inkml:trace contextRef="#ctx0" brushRef="#br0" timeOffset="97824.633">26173 10156 118 0,'0'0'206'16,"0"0"-15"-16,4-4-11 0,0 1-10 0,2 1-10 15,3-3-14-15,0 1-11 0,5-1-11 0,-2 1-14 16,2-2-13-16,1 1-9 0,4-2-11 0,-3 2-10 15,-4 3-23-15,-1-1-34 0,-2 2-35 0,-1 0-39 16,-1-3-30-16,-2 3-32 0,-5 1-143 0,7 6-292 16,-6-3 129-16</inkml:trace>
  <inkml:trace contextRef="#ctx0" brushRef="#br0" timeOffset="98008.664">26241 10311 132 0,'4'5'174'16,"-2"-4"-8"-16,2 1 4 0,4-2-7 0,-8 0-12 16,13 2-6-16,-6-4-12 0,4 1-10 0,-1 0-11 15,1-5-15-15,2 2-8 0,5-2-11 0,-4-1-6 16,-1 0-10-16,2-1-22 0,-2 1-37 0,-3-2-47 16,0 2-43-16,7-4-46 0,-11 3-142 0,2 0-297 15,1 1 131-15</inkml:trace>
  <inkml:trace contextRef="#ctx0" brushRef="#br0" timeOffset="98570.401">26555 10052 129 0,'-1'-5'222'0,"2"1"-11"15,-1 4-11-15,3-5-12 0,1-1-12 0,0 2-17 0,1 0-14 16,2-1-13-16,2 0-9 0,0 2-10 0,0-2-12 16,1 1-12-16,1 1-7 0,-1-2-6 0,1 4-7 15,-2 0-8-15,-1 1-6 0,-2 0-2 0,2 1 2 16,0-1 3-16,-3 1-2 0,1 5 0 0,-1 0-3 16,-1 2 1-16,-1-3-5 0,-2 7-1 0,0-3 1 15,-2 6-9-15,-3 1-5 0,0-1-4 0,2 2-1 16,-3 0-4-16,-2-2 1 0,1-1-5 0,-1-2-4 15,2-1-1-15,-1 3-4 0,1-3 2 0,1-1-3 16,0 0 2-16,-1 0-4 0,1-4-1 0,2 1-2 16,0-1 7-16,0 2-8 0,-1-2-2 0,2-3-3 15,1 2-2-15,0 0 4 0,0 1-1 16,0-3-3-16,0-3 0 0,1 5-1 0,4-3 2 0,-5-2 1 16,5 3 0-16,2-2-4 0,-7-1 0 0,12 0 4 15,-4-3 2-15,1 1-3 0,0-1-1 0,5 1 2 16,-3 0 1-16,-1-1 1 0,2-4 5 0,4 3-8 15,-2 0 2-15,-3 1-4 0,5-1 6 0,-6 1-2 16,2-1 4-16,0 0-4 0,-3 0 5 0,-2 4-5 16,4-2 3-16,-5-1-4 0,2 2 5 0,-3-1 2 15,-1 1 7-15,2 0 1 0,1-1 3 0,-7 2 2 16,6-2 0-16,-6 2-6 0,4-3 6 0,-4 3-1 16,5 0-10-16,-5 0 6 0,0 0 1 0,8-2-4 15,-8 2-1-15,0 0 1 0,0 0 0 0,0 0-4 16,0 0 1-16,5 0 0 0,-5 0-4 0,0 0-4 0,0 0-10 15,0 0-27-15,0 0-39 0,0 0-52 16,0 0-55-16,0 0-63 0,0 0-236 0,-22 2-520 16,22-2 230-16</inkml:trace>
  <inkml:trace contextRef="#ctx0" brushRef="#br0" timeOffset="100743.313">27406 9787 166 0,'-2'-3'180'0,"-2"1"-3"15,4 2-8-15,-5-5-10 0,5 5-17 0,-3-3-12 16,3 3-18-16,-3-2-9 0,3 2-10 0,0 0-11 16,0 0-6-16,0 0-6 0,0 0 7 0,-4 12 6 15,4-4 4-15,0 11 2 0,-2 2 2 0,2 6 3 16,-1 4 1-16,0 0 0 0,1 4 0 0,0-1-11 16,-1 0-4-16,1-2-6 0,-2-1-7 0,0-1-4 15,2-3-16-15,0 1-2 0,0-10-9 0,0 2 1 16,0-3-5-16,2-1-2 0,-2-5-7 0,2 0-1 0,-2-1-10 15,1-4 0-15,-1 0-15 0,0-1-15 16,2-1-4-16,1-3-6 0,-3-1-9 0,0 0-9 16,0 0-13-16,6-9-18 0,-3 0-10 0,-1 2 0 0,0-4-8 15,0-1-4-15,-1-4 7 0,1 5-4 16,-1-6 3-16,-1 1 7 0,-1 0 7 0,-1 0 10 16,1 3 1-16,1 1 10 0,-1 1 7 0,1 2 0 15,-1 3 20-15,1 0 3 0,-2 0 0 0,4 3 9 0,-2-2 5 16,0 1 2-16,0 4 1 0,1-4 8 0,-1 4 6 15,0 0-3-15,0 0 3 0,0 0 7 0,0 0-6 16,19 6-2-16,-14-4 5 0,4-2 1 16,-1 0-8-16,1 1 4 0,2-1-3 0,0 2 4 0,0-2-10 15,3 0 4-15,-1-2 1 0,-2 2 1 0,1-1 4 16,-2-3-4-16,4 1-1 0,-2 1-1 0,-1-3 2 16,-2 2-1-16,0-1-3 0,-4-1 5 0,3 0-7 15,-4-1 1-15,2-3 7 0,-2 5 0 0,0-4-2 16,-3-2 2-16,0 3 2 0,-1 1-5 0,0-5 3 15,-1 5 3-15,-1-4-6 0,0 0 3 0,0-2 3 16,-2 4 13-16,0-3 8 0,0 2 8 0,0 2 7 16,1 0 7-16,-1 0 6 0,1 4 6 0,-1-2-1 15,2 1 1-15,2 4-3 0,-4-2-4 0,1-1-5 16,3 3-2-16,0 0-2 0,0 0-2 0,-10 12 5 16,10-4-2-16,-1 1-2 0,-2 1-4 0,2 9 4 15,0-2 0-15,1-1-2 0,0 0 1 0,0 4 0 16,1-2-2-16,2 2-2 0,-1-3-4 0,2 2-3 15,-2 0 1-15,2 0-3 0,-1-1-4 0,-2-1-4 16,3 0 4-16,-3-1-9 0,2-2 1 0,-1-1-4 16,1-1-4-16,-2-2-1 0,2 2-16 0,-1-2-20 0,1-1-25 15,-2-3-31-15,-1 0-31 0,1 1-33 16,2-4-30-16,-1 0-15 0,0 0-193 0,-2-3-415 16,0 0 184-16</inkml:trace>
  <inkml:trace contextRef="#ctx0" brushRef="#br0" timeOffset="101260.671">27749 9959 194 0,'0'0'209'15,"0"0"-14"-15,0 0-9 0,-7 12-11 0,7-6-17 0,-1 4-7 16,2 2-12-16,-1 0-10 0,3-1-7 0,-2 6-15 15,2 0-6-15,-2-1-10 0,3 1-10 0,-3-2-4 16,3 2-11-16,-4-5-9 0,6-1-1 0,-3 1-6 16,-3 1-5-16,0-1-4 0,1-3-3 0,-1-1-9 15,3 1 2-15,-2-4-6 0,-1 0-3 0,0 0-2 16,0-1-2-16,0-1-1 0,0-3-3 0,0 6 0 16,0-6-14-16,0 0-7 0,0 0-4 0,0 0-5 15,0 0-1-15,-8-13 5 0,7 6-5 0,-4-1-2 16,5-4 0-16,-1 1 2 0,-2 0 2 0,-1-7-3 15,3 1 3-15,0-1-1 0,-2-1 6 0,3-1-1 16,0 1 3-16,0 0-1 0,0 0 2 0,0 2 2 16,0 0-3-16,3 5-1 0,-2 2 3 0,3-2 2 15,0 4-2-15,1-3 0 0,-3 6-2 0,5-5 4 16,-2 7-1-16,3-5 3 0,-3 4-1 0,2 1 0 16,1 2 1-16,1 0 4 0,4 1-7 0,-7 1-1 15,2-1-3-15,-2 3 10 0,3 2 2 0,-2-1-4 16,-1 2 1-16,0 1 4 0,0-1 1 0,-2 1-5 15,0 0 6-15,-1-2 5 0,0 0 5 0,0 2 0 16,-3-2-2-16,-2 1 4 0,1-1 2 0,-2 1 0 16,-2 0-3-16,1 0 1 0,-4-3-5 0,2 5 0 15,-2-3-2-15,1-1-3 0,-4 1-4 0,1-1-14 16,1 1-22-16,-2 1-19 0,2-5-28 0,-3 2-19 16,5-2-34-16,0 0-25 0,1 1-33 0,-1-1-110 15,1 0-323-15,6-1 144 0</inkml:trace>
  <inkml:trace contextRef="#ctx0" brushRef="#br0" timeOffset="101604.51">28072 9990 174 0,'-5'-2'222'0,"5"2"-7"16,0 0-15-16,-6-1-15 0,6 1-18 0,0 0-13 16,-4 6-8-16,5-2-9 0,-1 1-11 15,0 4-9-15,0 1-9 0,1 0-4 0,3 2-5 0,0 2-5 16,-3 1-8-16,3 2-1 0,-3-5-10 0,1 2-1 16,3 2-6-16,-5-4-8 0,0 0-7 0,-1-1-1 15,2-1-9-15,0 0-3 0,0-3-4 0,-1-1-1 16,2 1-6-16,-1-2-6 0,2 0 4 0,-3 1-5 15,0-4-4-15,0-2-1 0,0 5-3 0,0-1-3 16,0-4 7-16,1 3-23 0,-1-3-10 0,0 0-18 16,0 0-27-16,0 0-23 0,0 0-24 0,0 0-37 15,0 0-23-15,-9-12-34 0,6 10-186 0,2-5-418 16,0 2 184-16</inkml:trace>
  <inkml:trace contextRef="#ctx0" brushRef="#br0" timeOffset="101978.745">28315 10082 91 0,'0'0'156'15,"0"0"-1"-15,0 0-12 0,0 0-4 0,0 0-14 16,19-6 0-16,-15 4-3 0,2 2-11 0,-1-2-9 15,3 1-6-15,-1-4-5 0,1 5-13 0,1-2-2 0,-1 0-9 16,2 0-6-16,-2 2-6 0,-2-3-7 0,1 3-8 16,-2 0-15-16,4 0-38 0,-9 0-32 15,9-2-42-15,-5 2-32 0,-4 0-37 0,0 0-92 16,0 0-269-16,1 5 120 0</inkml:trace>
  <inkml:trace contextRef="#ctx0" brushRef="#br0" timeOffset="102134.44">28380 10189 155 0,'4'1'162'0,"-4"-1"-5"15,0 0-29-15,16-2-12 0,-4-1 1 0,-2-1-15 16,3 1-9-16,1-3-12 0,4 2-27 0,-1-3-46 16,-1 2-41-16,-4 1-80 0,-1-1-59 0,-1 2-185 15,-1-3 82-15</inkml:trace>
  <inkml:trace contextRef="#ctx0" brushRef="#br0" timeOffset="117033.113">28889 9949 114 0,'-3'-4'149'0,"3"4"-13"15,-5-4-10-15,5 4-10 0,-1-2-7 0,1 2-1 16,-3-3-6-16,3 3-7 0,-1-7-1 0,1 7-2 16,0 0-1-16,-1-7-4 0,-2 7-6 0,3 0 1 15,4-7-2-15,-4 7 4 0,-1-8-4 0,2 7 0 16,-2-3 2-16,-2-1-5 0,3 5 0 0,0-8-4 15,0 2-2-15,0 1 0 0,0 0-7 0,0-3-12 16,0 4 0-16,3-3-7 0,-2 0-1 0,2 3-2 16,3-4-6-16,-4 5-1 0,2-4-6 0,0 0-3 0,1 4 0 15,0-4-2-15,2 3-4 0,4 0-3 16,-3 3 0-16,2-3-3 0,2 1 0 0,-3 3 1 16,2 6-2-16,2-3-2 0,-2 2 0 0,-2 6 4 15,1 2 1-15,2 1 2 0,-2 3-2 0,-5 3 6 0,4 5-4 16,-6 5 0-16,-1-3-5 0,-7 0 1 0,1-2-1 15,1 3-1-15,-3-2-5 0,0-2 6 16,-7 1-5-16,6-8-2 0,-5-1 0 0,-1 0-4 16,-1-2 0-16,2 0-8 0,-3-2-2 0,-1-3 2 0,3 1-4 15,0-5-3-15,2-3 4 0,-2 1-4 0,3-2-1 16,-2-2-4-16,1 0 0 0,-1-5-2 0,3 1-3 16,1-2 2-16,2-3 1 0,1 1 0 15,-3-1 4-15,7 0-1 0,-3 0-3 0,1-2 9 0,3 3-2 16,0 1 3-16,0 1 1 0,0 1-2 0,0 1 5 15,3 1-3-15,1-1 3 0,0 3-3 0,1 2 5 16,-5 0-2-16,11 2 2 0,-3 1 1 0,1 0-1 16,-1 1 1-16,2 1 0 0,-2 1-1 0,2 0 0 15,-1 2 2-15,4-1-3 0,-2-1 3 0,1 2 3 16,-2 0-2-16,2-3-3 0,0 2 1 0,-1-2-14 16,-1 0-22-16,0 0-23 0,-2-2-19 0,-1 1-21 15,2-3-23-15,0 2-29 0,4-5-14 0,-2 2-27 16,-3-2-111-16,0 2-331 0,1-5 147 0</inkml:trace>
  <inkml:trace contextRef="#ctx0" brushRef="#br0" timeOffset="117410.135">29277 9919 167 0,'0'-4'221'0,"-1"-1"-3"0,-2 2-9 16,3 3-23-16,0-5-18 0,0 5-17 0,0 0-16 15,0 0-6-15,0 0-8 0,-5 13-9 0,1-4-9 16,-1 4-6-16,5 3-4 0,-4 2-7 0,-1 0-2 16,0 3 3-16,5-3-16 0,-4 1-6 0,3 0-4 15,-1 1-7-15,0-3-6 0,2 1 0 0,0-1-7 16,0 0-5-16,0-4-3 0,2-3-3 0,0 2-3 16,-1-3-3-16,3 2-4 0,1-4-3 0,-1 0-1 15,1-4-1-15,0 1-3 0,2 0 7 0,-1-2-9 16,4-2-7-16,-1-1-1 0,2-2-6 0,0-1-6 0,-2-1-5 15,0-2-5-15,2 1 2 0,-2 0 0 16,-1-4 3-16,1 1 1 0,-3-1 4 0,-2 1-1 16,1-1 1-16,-1 2 4 0,-1-1 0 0,-1 4 2 15,-2-3 3-15,0 1-2 0,-2 2 0 0,-1 0 0 16,-1 1 1-16,-1-1-3 0,0 4 4 0,-1 0 1 16,-6-2-5-16,1 7-9 0,-2 0-23 0,0 0-18 15,-5 0-12-15,0 4-30 0,2-2-29 0,4 1-27 16,-6 0-32-16,8 0-166 0,-1 1-379 0,0 1 169 15</inkml:trace>
  <inkml:trace contextRef="#ctx0" brushRef="#br0" timeOffset="117876.728">29622 9881 183 0,'0'0'194'0,"0"0"-12"0,0 0-21 16,0 0-14-16,5-3-16 0,-5 3-13 0,0 0-15 0,0 0-4 15,0 0-7-15,0 0-2 0,0 12-11 0,0-5-3 16,0 2-3-16,-4-1-4 0,3 2 2 0,-1 7-6 16,-2-5 1-16,2 2-1 0,-4 0-2 0,1 2 0 15,1-4-4-15,0 5 0 0,2 0 0 0,0-3-8 16,0 1 0-16,-1-1-6 0,2-5-3 0,0 2-5 16,1 0-3-16,-3-2 1 0,6 0-6 0,-2-2-1 15,0 0-7-15,2-1 1 0,-2-1 0 0,2-1-5 16,-1 1 0-16,5 0-4 0,-2-3 1 15,5 3-2-15,0-2 1 0,1-2 0 0,1-1-4 0,-3-1-1 16,4 1-2-16,1-2-1 0,-1 1-4 0,-2 1-2 16,7-3-19-16,-5 1-14 0,-1 0-19 0,0 1-20 15,-2-3-22-15,1 3-19 0,0-3-11 0,-2 1-9 16,0 1-15-16,0-2-2 0,-1 3-3 0,-1-2-16 16,-4 1-104-16,-3 2-295 0,1-2 131 0</inkml:trace>
  <inkml:trace contextRef="#ctx0" brushRef="#br0" timeOffset="118168.364">29762 10040 157 0,'-3'-4'200'0,"3"4"3"0,-1-5-12 0,-2 0-9 16,3 5-13-16,0 0-11 0,-1-4-16 0,1 4-6 15,0 0-15-15,-3-5-9 0,3 5-11 0,0 0-13 16,0 0-2-16,0 0-1 0,0 0 2 0,-2 11-4 15,2-3-2-15,-2 0-4 0,0 3-4 0,-1-1-3 16,1 3 0-16,0 4 0 0,-4 0-5 0,5 1-3 16,-2-1-6-16,3 2-5 0,0-1-6 0,0 1-2 15,-5 0-7-15,5-1-5 0,-4 2-2 0,3-1-1 16,-3-1-4-16,3-1 2 0,-2-1-4 0,6-1-4 16,-6-3-2-16,3 3-3 0,0-5-6 0,-1 1-21 15,1-3-20-15,-3 2-28 0,3-3-24 0,-1 2-32 16,-2-4-40-16,3-2-34 0,-2 1-29 0,2-4-185 15,0 5-438-15,0-5 194 0</inkml:trace>
  <inkml:trace contextRef="#ctx0" brushRef="#br0" timeOffset="118575.867">30215 9941 8 0,'-1'-2'227'0,"1"-1"-4"0,0 3-14 15,-1-7-20-15,1 7-16 0,-3-7-21 0,3 7-12 16,0 0-17-16,0 0-10 0,0 0-9 0,0 0-5 0,0 0 2 16,0 0-4-16,0 19-6 0,0-9 2 0,0 2-4 15,0 3-4-15,0 4-5 0,-1-2 0 16,1 4-2-16,0-1-6 0,0 4-4 0,-2-3-11 16,2-1-1-16,-1-2-9 0,2 1-4 0,-2 0-6 0,1-2-1 15,0 0-4-15,-1-3-3 0,1-2-8 0,0 1-2 16,0-2-3-16,0-1-17 0,1-2-23 15,-1-3-21-15,-1 2-22 0,2-1-28 0,-1-2-5 16,0-4-20-16,-2 5-19 0,2-5-26 0,0 0-31 16,0 0-161-16,0 0-385 0,-4-15 172 0</inkml:trace>
  <inkml:trace contextRef="#ctx0" brushRef="#br0" timeOffset="118876.651">30055 10071 50 0,'-6'-2'188'0,"6"2"-7"0,-3-3-12 16,3 3-18-16,0 0-14 0,0 0-14 0,0 0-13 15,0 0 1-15,0 0-8 0,16 8-8 0,-7-5-4 0,2 1 2 16,-1-1 1-16,4 0-3 0,-2-1-1 0,2 0-5 16,0 2 3-16,4-3-4 0,0 2 3 0,1-2-5 15,-2-1-1-15,-1 1-7 0,2-1-3 0,-5-1-10 16,5 1-7-16,-5 0-6 0,-2-1-3 0,1-2-3 15,-1 1-9-15,-4 2 1 0,4-1-2 0,-2-1-4 16,-3 0-3-16,-2 2-3 0,2-2-5 0,1 1 0 16,-7 1-1-16,6 0-1 0,-6 0-5 0,7-4-1 15,-7 4-20-15,0 0-21 0,0 0-25 0,6-1-29 16,-6 1-26-16,0 0-22 0,-1-5-24 0,2 1-35 16,-1 4-183-16,0 0-407 0,0 0 180 0</inkml:trace>
  <inkml:trace contextRef="#ctx0" brushRef="#br0" timeOffset="119774.804">30478 9850 67 0,'4'-3'190'0,"-4"3"-15"0,0 0-20 15,0 0-9-15,0 0-19 0,0 0-1 0,0 0 3 16,3 12 3-16,-1-7-4 0,-2 7-6 0,0 1 0 15,0 4-9-15,0-1-5 0,2 10-9 0,-2-9-8 16,1 3-10-16,0-3-4 0,5 2-9 0,-8-1-8 16,4 0-3-16,-2-1-3 0,0 0-9 0,-2 0-6 15,4-3-2-15,-2-1-3 0,0-4-6 0,-2 2-6 16,2-2-14-16,-1 0-21 0,1-4-21 0,0 2-27 16,-3-2-31-16,2 0-22 0,2-2-31 0,-1-3-27 15,-2 5-164-15,2-5-362 0,0 0 161 0</inkml:trace>
  <inkml:trace contextRef="#ctx0" brushRef="#br0" timeOffset="120314.607">30655 9873 185 0,'3'-2'211'0,"3"-3"-7"0,-1 4-9 0,0-3-18 16,2 4-13-16,1-2-13 0,-1 0-12 0,0 1-7 16,6-1-12-16,-3 2-13 0,4 0-4 0,-4 1-13 15,3-1-12-15,0 1-5 0,-3 2-8 16,-1-2-6-16,1 0-4 0,-6 2-5 0,4-2-5 0,-3 2-4 16,1 1-5-16,-2 0 1 0,-1 1-2 0,-2-1 5 15,-2 0 0-15,-2 0-4 0,2 2 4 0,-2 1-3 16,-4-3-5-16,3 3-4 0,-1 0-4 0,-3 3-3 15,-1-5 2-15,0 4-6 0,5-6 0 0,-1 2 1 16,0 2-4-16,0-3-2 0,1 0-7 0,-1 0-3 16,3-1-3-16,0 0-2 0,1 1 0 0,1-4-3 15,-4 5 0-15,4-5 0 0,4 4 1 0,-3-1-1 16,3 0 4-16,0-1-1 0,1 1-3 16,-2-1 1-16,3 1 3 0,-1-2 0 0,-5-1-1 15,13 3 0-15,-7 0 3 0,2-1-1 0,-3 2 3 0,7 1-5 16,-5 0-2-16,4 0 6 0,-4 0-1 0,3-1 1 15,-2 4-1-15,0-3-2 0,-1 1 1 0,2 0 1 16,-5-1-10-16,0 0-5 0,0 2 4 0,0-3-3 16,-3 2-2-16,-1-4 1 0,0 5 5 0,-1 0-2 15,-3-4 3-15,0 2-1 0,0 1 1 0,-1-2 2 16,-3 0-2-16,1 2 2 0,-4-2 1 0,0 0 3 16,0 1 0-16,-10-1 1 0,11 0 3 0,-2-4-4 15,-2 2 4-15,5 0 2 0,-5-2-5 0,4 3-2 16,-2-2-9-16,1-1-9 0,1-3-18 0,-1 2-22 15,1-1-20-15,3 0-36 0,2-1-26 0,1 1-29 16,-1-1-171-16,0-1-373 0,5 1 166 0</inkml:trace>
  <inkml:trace contextRef="#ctx0" brushRef="#br0" timeOffset="120846.227">31186 9878 124 0,'9'-6'191'0,"-4"-2"-8"15,-3 3-9-15,1 0-10 0,1 0-12 0,-4 0-5 16,2 1-4-16,0 2-11 0,-2 2-12 0,0-6-10 16,0 6 2-16,-5-5-12 0,1 4-6 0,4 1-5 15,-18 1-4-15,7 2-9 0,0 0-6 0,-1-1-8 16,0 3-3-16,0 2-8 0,-1-4-5 0,2 3-3 15,0 2-4-15,1 0-4 0,-2-2-2 0,2 2-7 16,2-1 0-16,2-1-2 0,2 1-6 0,-2-2-1 16,3 1-2-16,-1-1-4 0,3 0 2 0,0 2-4 15,1-4-1-15,2 1 3 0,1-1-5 0,1 1 2 16,-4-4-4-16,11 0 1 0,-2 1-1 0,2-2 0 0,0-3-1 16,0-1-3-16,-2 2 4 0,4 0-1 15,-1-6-1-15,-2 4 2 0,-1-4-2 0,2 3-2 16,-1-4 8-16,1 2-6 0,-4 0-1 0,3 2 1 15,-2-2 1-15,1 3 0 0,-5-2 8 0,1 2 6 16,-1 2 8-16,-2 1 0 0,2-2 0 0,-1 1-1 0,-3 3-3 16,4-3-3-16,-4 3-5 0,0 0 2 0,0 0 8 15,6 7 7-15,-3-2 2 0,-3 5-1 16,1 0 3-16,0 2 2 0,2 6 1 0,-3-2 2 16,1 3 0-16,3 1-5 0,-2-4-3 0,0 4-5 0,-2-4-1 15,2 1-1-15,-2 0-3 0,4-2-2 0,-4-3-3 16,4 5-2-16,-4-5-1 0,1-2 2 0,1-1 2 15,-2-2-7-15,2-1-1 0,-2 1-6 16,0-2-6-16,0 0-15 0,0-1-19 0,0-1-24 16,0-3-28-16,-1 8-35 0,1-8-42 0,-1 2-52 0,1-2-62 15,0 0-163-15,0 0-480 0,0 0 213 0</inkml:trace>
  <inkml:trace contextRef="#ctx0" brushRef="#br0" timeOffset="121554.036">28968 10634 39 0,'0'0'180'0,"0"0"-4"0,0 0-14 0,0 0-13 15,0 0-13-15,0 0-14 0,0 0-11 0,0 0-12 0,0 0-3 16,0 0-4-16,0 0 2 0,0 0-2 0,0 0 1 15,13 6-2-15,-13-6 1 0,11 3 0 16,0-2-4-16,1 0-2 0,1-1-1 0,1 2-4 16,5-1-10-16,11-1-5 0,2-1-1 0,1-3-9 0,6 1-8 15,11-2-3-15,5 0-3 0,-1-1-7 0,1 3-2 16,2-1-3-16,3-2-3 0,3 0-4 0,1-2 2 16,28-2-6-16,-28 2-1 0,26 0-3 15,-24 4-4-15,26-5 3 0,-2 2-2 0,-23 2-4 0,-3 1 0 16,30-2-1-16,-31 2-4 0,1 0 5 0,-2 0-1 15,6-1-3-15,-5 5 2 0,-2-1-1 0,-1-1-2 16,-2 0 15-16,-4-1 2 0,0 2-7 0,-18 1 3 16,1 0-4-16,-2-3-1 0,-7 1-3 0,-2 2 1 15,-3 0-1-15,-6 0-4 0,0 0 1 0,-4 0 2 16,-1 0-6-16,0 0 3 0,-6 2 1 0,1-2-4 16,0-2 1-16,-7 2-2 0,9 2-1 0,-9-2-2 15,8-2-8-15,-8 2-8 0,5 0-14 0,-5 0-19 16,0 0-22-16,0 5-26 0,0-5-38 0,0 0-51 15,-8 8-55-15,3-4-131 0,-1-2-407 0,-6 0 180 16</inkml:trace>
  <inkml:trace contextRef="#ctx0" brushRef="#br0" timeOffset="122295.961">29805 10811 61 0,'2'-1'191'0,"2"-2"-5"0,0-1-14 15,-1 2-21-15,2-1-9 0,0 1-12 0,0-1-16 16,1 0-9-16,0 2-12 0,1-3-10 0,1 3-5 15,1-4-9-15,-1 4-5 0,4-4-4 0,-5 4-9 16,2 0-6-16,3-1-8 0,-4 0-1 0,-3 2-1 0,4 0-6 16,-9 0-2-16,14 0 1 0,-9 4-3 15,2-2 1-15,-1 1 11 0,-2-1-2 0,2 3-2 16,-2 0 6-16,0-3-3 0,0 5-5 0,-3-1 3 16,0 1-4-16,2 2-4 0,-2 0 3 0,-1 2-10 0,-2-2 2 15,0 3-1-15,-3-4-4 0,0 4 1 0,-1 0-3 16,-6-3-5-16,3 2-2 0,-6 1-5 0,2 0-3 15,-2 0 3-15,-1-3 1 0,1 2-4 16,4-4 2-16,0 0 2 0,-4 0-3 0,4-2 2 0,1-2-3 16,3 3 0-16,3-4-5 0,-2 1 9 0,6 0-7 15,0-3 2-15,-7 3 0 0,6 0-3 0,-2 1-1 16,3-4 4-16,0 0-1 0,6 4 2 0,-6-4 0 16,11 0 5-16,0-2-4 0,2 1 0 15,0 1 1-15,4-4 0 0,1 1-1 0,3 1 8 0,1-1-2 16,-3-1 5-16,11-1 6 0,-3-1 2 0,1 4 8 15,2-1 2-15,-3-1 0 0,1 2-1 0,0-3-2 16,-5 3 1-16,-2 1-4 0,-2-1-3 0,0 0 0 16,-6 2-3-16,0 0 0 0,-3 2-2 0,-4-2-5 15,1 0 2-15,0-2 6 0,-3 4 5 0,-4-2 4 16,9-2 2-16,-9 2 3 0,0 0 1 0,5 2-4 16,-5-2-3-16,0 0-2 0,0 0-11 0,0 0-9 15,0 0-18-15,0 0-21 0,0 0-28 0,0 0-27 16,0 0-30-16,0 0-46 0,0 0-43 0,0 0-192 15,0 0-432-15,0 0 192 0</inkml:trace>
  <inkml:trace contextRef="#ctx0" brushRef="#br0" timeOffset="122908.376">31476 10150 67 0,'0'0'211'0,"-1"-3"-10"0,1 3-10 16,0 0-20-16,0 0-14 0,0 0-15 0,0 0-13 15,0 0-9-15,0 0-6 0,0 0 2 16,0 0-3-16,13-3-6 0,-9 2-5 0,4 1-6 16,-1-3-13-16,3 1-7 0,4 1-8 0,-6 1-9 0,0-2 14 15,3 0-11-15,-1 0-5 0,-1 1-8 0,-2-2-5 16,0 3-4-16,2-2-14 0,-2 2-17 0,-3-2-23 16,-4 2-20-16,8 0-22 0,-8 0-13 0,8-1-36 15,-8 1-22-15,0 0-29 0,0 0-17 0,0 0-153 16,0 0-351-16,0 0 156 0</inkml:trace>
  <inkml:trace contextRef="#ctx0" brushRef="#br0" timeOffset="123060.635">31443 10285 101 0,'5'0'116'16,"3"-2"-4"-16,-2 1-14 0,8 1-10 0,-2-3-9 15,6-1-15-15,0 0-36 0,2-2-54 0,-3 2-84 16,-5-1-120-16,-1 0 54 0</inkml:trace>
  <inkml:trace contextRef="#ctx0" brushRef="#br0" timeOffset="124690.901">31470 10261 37 0,'0'0'76'0,"0"0"-7"0,0 0-9 0,9 0 5 16,-9 0-9-16,0 0 6 0,0 0-1 0,6 0-7 16,-6 0-1-16,0 0-11 0,0 0-2 0,7 0 0 15,-7 0 1-15,0 0-8 0,10 0 14 0,-10 0 3 16,8 0-6-16,-8 0 10 0,6-1-11 0,0 1-1 15,3-2 0-15,-4 0 1 0,2 2-1 0,1-3 0 16,2 3-6-16,-1-2 4 0,0 0-3 0,3 1-3 16,-1-1 0-16,0 0-12 0,-3 2 3 0,3-1 0 15,-3-1-7-15,-1 2 0 0,1 0-5 0,-3-1 3 16,-5 1 7-16,12 0-7 0,-12 0-6 0,6-3 1 16,-6 3 10-16,5 0 0 0,-5 0 13 0,0 0-7 15,8-1 2-15,-8 1-3 0,0 0 2 0,0 0-1 16,0 0-4-16,0 0-7 0,0 0-6 0,0 0-16 15,4-3-17-15,-4 3-27 0,0 0-39 0,0 0-39 16,0 0-136-16,0 0-286 0,0 0 127 0</inkml:trace>
  <inkml:trace contextRef="#ctx0" brushRef="#br0" timeOffset="126500.363">31990 9798 19 0,'0'0'61'0,"0"0"-7"15,0 0 0-15,0 0 0 0,0 0-5 0,0 0 1 16,0 0-5-16,0 0 2 0,0 0 0 0,0 0 13 16,0 0-1-16,0 0-2 0,5 1-1 15,-5-1-3-15,0 0 15 0,0 0-2 0,0 0-5 16,0 0 6-16,0 0 2 0,0 0-8 0,0 0 0 0,0 0 0 16,0 0-3-16,0 0-4 0,0 0 8 0,0 0-21 15,0 0-2-15,4-8-5 0,-4 8-1 0,4-2-5 16,1-1 0-16,1 0 0 0,-1-2-14 15,0 3 16-15,3-2-10 0,-3 1-6 0,5 0 6 0,-1-2-6 16,0 1-7-16,1 2 0 0,2 1 10 0,-3-1-6 16,4 0-1-16,-4 0 2 0,2 4-7 0,2 2 1 15,-4-1 2-15,0 2-4 0,0 4 7 0,-3 1 6 16,2 0 0-16,-4 0 10 0,2 7-6 0,-2 0 3 16,-3 0-3-16,-3 2-1 0,2 0-4 0,-5-2 2 15,0 0-3-15,-3 3 4 0,0-2-8 0,-3 5 6 16,-1-8-4-16,3 0 6 0,-2 1-12 0,-2-7 2 15,-4 3-1-15,7-2 0 0,-3 0 1 0,3-4 0 16,-1 2-4-16,0-5-5 0,1 1 8 0,2 2-2 16,3-4 4-16,-5 0 1 0,6-1-6 0,-3-2 0 15,7 1-6-15,-11-3 0 0,6-1 0 0,2-1 4 16,0 0-11-16,2-2 8 0,2-3 0 0,2-2-6 16,0-1 3-16,2-3 3 0,1 2-4 0,-1 4 4 15,2-1 1-15,-3-1-5 0,6 6 4 0,-5-2 0 16,5 0-4-16,-2 0 8 0,-1 6 0 0,-1-3-7 15,-1 4 6-15,3 1-2 0,-2 2 2 0,3 2 4 16,0 1-2-16,-4 3 2 0,4-2 0 0,-4 4 4 16,3 0 2-16,-3-1-5 0,0 4-1 0,4 3 0 15,-4-2-1-15,2 1-1 0,-2-5-2 0,0 1-3 16,3-1 4-16,-5-2 1 0,3-1-1 0,1 2-5 16,-4-4 1-16,3 0-10 0,-2-2-15 0,1 0-20 15,2-2-14-15,-1-1-18 0,-6 0-2 0,14-6-24 16,-5 0 0-16,1 1-7 0,-2-5 1 0,3-3-10 15,-2 0-1-15,0 1 7 0,-3-5 2 0,2 0 18 16,1 0 3-16,-4-2 11 0,4 2 10 0,0-7 9 16,-4 9 22-16,4-2 8 0,-5 4 17 0,1 0 23 15,0 3 13-15,-3 3 31 0,3 0 16 0,-5 2 3 16,2 1-4-16,-2-1-6 0,2 2-4 0,-2 3 2 16,0 0 9-16,0 0-1 0,0 0 3 0,0 16-2 15,-2-8-1-15,0 5-2 0,-1-3-1 0,3 1-1 16,0 3-6-16,-1 3-6 0,0-4-1 0,-1-2-4 15,1-1-7-15,0 3 1 0,2-1-5 0,0-3-4 16,-1 3-2-16,3-2-5 0,-2-3 2 0,-1-2-2 16,3 1-1-16,-2 0-5 0,3-4 0 0,-4 2-6 15,5 0 5-15,-5-4-5 0,9-1 1 0,-9 1 1 16,13-3-2-16,-8-1-4 0,1-1 5 0,4-2-3 16,-2-2-7-16,1 1 4 0,-3-2-4 0,-1-1 1 15,4-3 2-15,-3-2-5 0,-3 6 5 0,2-6 0 16,-1 1 2-16,-4 1-5 0,0 3 5 0,0 2 2 15,-2-3 2-15,0 3-1 0,2-4 6 0,-5 5 6 16,0-1 8-16,3 2-12 0,-5 0-1 0,0 2-4 16,1 0-1-16,-5 0-1 0,1 3 0 0,-3 0-6 15,2 2 0-15,0 0-16 0,0 0-26 0,-2 3-30 16,0 1-31-16,-1 3-39 0,5-2-40 0,-2 1-42 16,1 0-114-16,3 0-358 0,-1 0 158 0</inkml:trace>
  <inkml:trace contextRef="#ctx0" brushRef="#br0" timeOffset="126986.761">32658 9762 43 0,'0'0'170'0,"0"0"-7"15,0-5-5-15,0 5-10 0,0 0-5 16,2-3-8-16,-2 3-6 0,0 0-8 0,0 0-11 16,3-1-6-16,-3 1-12 0,0 0-9 0,0 0-4 0,0 0-6 15,0 0 0-15,0 0 4 0,0 14 3 0,0-9-3 16,-2 6 1-16,1-3 4 0,-1 5-5 0,0 4 4 16,0 0-8-16,2 0-5 0,-2 2-2 0,1 0-4 15,-1-2-2-15,2 0-7 0,-2 1-4 16,4 2 7-16,-4-3-11 0,1 1-7 0,4-3-5 0,-3-2-5 15,2-1-3-15,-2 0 3 0,1 0-5 0,-1-2-4 16,2 0-1-16,-2-5-4 0,0 1 0 0,2 0-6 16,-2-1-14-16,1-1-13 0,-1 1-24 15,0-5-22-15,0 3-27 0,0-3-35 0,0 0-39 0,0 0-36 16,0 0-204-16,0 0-441 0,0 0 195 0</inkml:trace>
  <inkml:trace contextRef="#ctx0" brushRef="#br0" timeOffset="127276.015">32885 9945 86 0,'0'0'192'0,"0"0"-13"0,0 0-16 0,0 0-14 0,0 0-8 16,0 0-17-16,-6 35-12 0,6-35-5 0,0 0-14 15,0 0-10-15,0 0-10 0,0 0-8 0,0 0-1 16,2 17-6-16,-2-17-3 0,0 0-8 0,0 0-2 16,0 0 5-16,0 0-1 0,0 0 0 0,0 0-6 15,0 0-4-15,0 0-7 0,0 0 1 0,0 0-5 16,0 0-3-16,0 0-13 0,0 0-16 0,0 0-18 16,0 0-20-16,0 0-21 0,0 0-24 0,0 0-30 15,-7-52-30-15,7 52-139 0,0 0-309 0,0 0 136 16</inkml:trace>
  <inkml:trace contextRef="#ctx0" brushRef="#br0" timeOffset="127864.17">33145 9767 4 0,'0'0'178'0,"0"0"-7"0,0 0-15 0,0 0-12 15,0 0-17-15,0 0-12 0,0 0-4 16,0 0 11-16,0 0-5 0,0 0-1 0,0 0-5 0,0 0-7 15,0 0-2-15,-18 37-6 0,18-37-4 0,-7 18-3 16,7-18-6-16,-8 15-9 0,8-15-4 0,-10 17-7 16,10-17-10-16,-5 18-2 0,5-18-6 0,0 0-5 15,-5 14-2-15,5-14-5 0,0 0-2 0,0 0-3 16,-6 13-5-16,6-13 1 0,0 0-5 0,0 0-1 16,0 0-2-16,0 0-3 0,0 0 0 0,2 20-5 15,-2-20 2-15,0 0-1 0,0 0-1 0,0 0-2 16,0 0 2-16,0 0-2 0,13 13-2 0,-13-13-1 15,0 0-1-15,0 0 4 0,0 0-1 16,24 4-5-16,-24-4 2 0,0 0-1 0,25 5-2 0,-25-5 4 16,0 0-3-16,24 7 1 0,-24-7-1 0,22 3 2 15,-22-3-2-15,21 7 0 0,-21-7-2 0,23 7 4 16,-23-7-2-16,16 7 0 0,-16-7 0 0,0 0 2 16,18 9-4-16,-18-9 2 0,0 0 3 0,14 9-3 15,-14-9 4-15,0 0-1 0,0 0-1 0,0 0 10 16,1 16 5-16,-1-16 1 0,0 0-1 0,0 0-3 15,0 0 0-15,-21 20 3 0,21-20-4 0,-21 7-5 16,21-7 5-16,-24 10-8 0,24-10-7 0,-24 7-4 16,6-1-14-16,18-6-10 0,-35 5-15 0,18-1-20 15,17-4-17-15,-31 4-26 0,31-4-32 0,-27 2-27 16,27-2-31-16,0 0-147 0,-36-9-374 0,36 9 165 16</inkml:trace>
  <inkml:trace contextRef="#ctx0" brushRef="#br0" timeOffset="128124.164">33072 9810 98 0,'0'0'255'0,"0"0"-9"16,0 0-12-16,16-18-18 0,-16 18-15 0,0 0-14 15,17-8-11-15,-17 8-10 0,20-8-8 0,-20 8-10 16,21-7-9-16,-21 7-11 0,36-8-7 0,-36 8-12 15,35-7 31-15,-16 3-10 0,1-1-15 0,-20 5-16 16,41-8-9-16,-24 6-6 0,-17 2-9 0,34-7-9 16,-34 7-9-16,22-4-6 0,-22 4-2 0,0 0-3 15,24-5-12-15,-24 5-43 0,0 0-53 0,0 0-69 16,17-8-73-16,-17 8-88 0,0 0-195 0,0 0-527 16,0 0 232-16</inkml:trace>
  <inkml:trace contextRef="#ctx0" brushRef="#br0" timeOffset="129871.647">25643 12035 57 0,'0'0'140'0,"-9"1"-17"0,9-1-7 0,-1 7-1 15,1-2-4-15,0 0-6 0,0 2-10 0,0 2-6 16,0-1-6-16,1 1-7 0,1-1-7 0,1 2 5 16,-2 0-5-16,1-4-5 0,-1 0 3 0,2 2-10 15,-1-3 1-15,2-1-12 0,0 3 1 0,1-3-1 0,-1-3-4 16,2-1-3-16,-6 0 0 0,14 0-6 0,-2-4-7 15,-2-1-3-15,3-3 2 0,3-1-2 16,-3-4-4-16,2 0 0 0,-2 1-3 0,-1-2 0 16,-1-2-6-16,2 1 2 0,1-9-2 0,-6 7 0 0,3-5 2 15,-1-3-7-15,-2 0 3 0,-1-1 1 0,-4 3-4 16,4-6 1-16,-5 0-3 0,1 3 3 0,-2-2-2 16,-1 3 0-16,-1 0-1 0,-1 5 1 15,2 1 9-15,-1 0 5 0,-1 2 6 0,0 7 10 0,0 2 1 16,1 2 0-16,-1 1-7 0,2 0 3 0,-1 0-8 15,1 5-1-15,0 0-2 0,0 0-3 0,0 0-3 16,-4 16 2-16,2 0-3 0,-4-1 4 16,4 10-5-16,-1 0-4 0,-2 1 0 0,3 0-2 0,-3 0 3 15,1-1-5-15,3 1 4 0,-1-2 4 0,1 2-9 16,0-7 1-16,1-1 1 0,0 1-1 0,1-4-3 16,0 1 3-16,1 1 2 0,-1-5-7 0,-1-2 6 15,1 1-3-15,-1-5-4 0,0 1 2 0,3-2 0 16,-3-1-6-16,1 1 6 0,-1-2 0 0,0-3 1 15,1 5 2-15,2-2-4 0,-3-3 1 0,0 0-3 16,0 0 3-16,0 0-1 0,0 0 2 0,10-13-1 16,-5 4 0-16,0-1-1 0,2-4-2 0,1-3 0 15,0-3-7-15,2-2-2 0,3-2-1 0,-3 1 0 16,1 5 3-16,1-3 1 0,-3 5-2 0,-1 2 6 16,0 2-2-16,-2 2 0 0,-3 4-1 0,0 0 1 15,1 0 2-15,-2 1-5 0,1 1-1 0,0 1 5 16,-3 3-1-16,0 0 3 0,0 0 1 0,0 0-1 15,0 14 2-15,-4-7 1 0,0 2-1 0,0 1 2 16,1 0-3-16,0 0 2 0,-1-1 0 0,-3 1-2 16,2 1 2-16,1-1-2 0,1-2-2 0,-1 2 2 15,2-3 2-15,-2 0 0 0,2 0 3 0,0 1-2 16,-2-3-6-16,4 0 6 0,-2 2 0 0,2-3 0 16,0 2-3-16,-2-1 2 0,2-1 0 0,2 0 0 15,0 2 0-15,-2-1-4 0,3-2 3 0,-1 3 2 0,1-1-3 16,1 1-2-16,1-2 5 0,-1 2 2 0,2 1-2 15,0-3-3-15,3 2 1 0,-1 0 4 16,2 0-1-16,-5-1-4 0,4-2 1 0,-1 0 3 16,1 1 3-16,-3-1-6 0,2 0-2 0,-3-1 4 0,3 0-6 15,-2-2-13-15,-1 0-25 0,-5 0-30 0,12 0-27 16,-6-3-36-16,-2 1-37 0,2-2-128 0,-2-1-326 16,1-1 145-16</inkml:trace>
  <inkml:trace contextRef="#ctx0" brushRef="#br0" timeOffset="130097.099">26228 11918 132 0,'0'0'153'0,"0"0"-12"0,12-2-14 15,-12 2-11-15,11-2-13 0,-3-1-3 0,2 2-15 16,-1-2-9-16,-1 2-7 0,1-1-5 0,-2-1-8 16,4 3-25-16,-4-3-33 0,2 1-33 0,-1 2-30 15,-2-4-128-15,-2 3-207 0,0-1 92 0</inkml:trace>
  <inkml:trace contextRef="#ctx0" brushRef="#br0" timeOffset="130286.634">26269 12059 90 0,'0'0'157'0,"12"-1"4"0,-5-1-9 0,0 0-23 16,4-1-16-16,1 0-9 0,1-2-8 0,4 1-14 15,-4 0-9-15,6-2-42 0,-6 2-28 0,4-2-49 16,-1-1-66-16,-5 0-61 0,0 3-186 0,3-4 83 15</inkml:trace>
  <inkml:trace contextRef="#ctx0" brushRef="#br0" timeOffset="131056.101">26702 11794 46 0,'0'0'205'0,"0"0"-14"0,-6-1-15 16,6 1-20-16,0 0-17 0,0 0-12 0,0 0-13 15,0 0-15-15,0 0-4 0,10-7-2 0,-2 6-4 16,-2-1-1-16,3-1-6 0,0 1 0 0,0 0-3 16,0 0-2-16,4 1-2 0,-3 1-7 0,1 0-4 15,-2-1-9-15,2 2-3 0,1-1-5 0,-7 1-7 16,3 0 0-16,-1 2-9 0,-1-1-2 0,0 3 0 15,-2-3 2-15,1 3-6 0,-3-1-1 16,0 2-7-16,-2 0 1 0,1 2-2 0,-2-2 3 0,-3 3-4 16,0 0-1-16,1 2-3 0,-5-4 5 0,4 4-8 15,-1-3 1-15,-1 1-3 0,2-3 2 0,-1-1 0 16,3-1-2-16,-4 1 1 0,2 0-2 0,2-1-4 16,-1-1 3-16,1 1-1 0,0-1-5 0,1 2-1 15,1-5 3-15,1 5-3 0,-1-5 3 0,2 6 0 16,0-3 0-16,1 0-2 0,1 0 1 0,2-1 1 15,0 0 0-15,1 2-2 0,-1 0 4 0,3-1-5 16,2 1 3-16,1 2-4 0,-1-2 4 0,2 3-2 16,-4-2 4-16,5 0-3 0,-5 0 1 0,0-1 0 15,1 1-1-15,-3 0 1 0,-1 2 1 0,1-4-3 16,-3 3 2-16,2-2 0 0,-4 0 1 0,1 1 1 16,-2-1 1-16,-1 4-2 0,0-1 4 0,-4-2-4 15,0 3 2-15,0-1 1 0,-4 1-3 0,1-1 1 16,-2-1 2-16,-1 0-2 0,0 0 3 0,-2 0-2 15,-3 2-4-15,2-1 2 0,-5-1 1 0,4 2 2 16,-5-4-5-16,0 1 4 0,2-1 3 0,2-1-4 0,-2-2 3 16,-2 3 7-16,3-4 9 0,2 0 13 0,1 0-4 15,-1 0 5-15,-2 0 7 0,3-2 5 16,2 0-3-16,-2-1 6 0,-1 0 7 0,9 1-4 16,-6 0 5-16,3-1-15 0,0 3 2 0,3-1-7 0,1-2-5 15,4 3-7-15,-8-5-5 0,8 5-25 16,-4 0-21-16,4 0-36 0,-5-3-36 0,5 3-52 15,0 0-49-15,-4-4-33 0,4 4-219 0,0-3-488 16,0 3 216-16</inkml:trace>
  <inkml:trace contextRef="#ctx0" brushRef="#br0" timeOffset="132174.69">27483 11772 185 0,'-4'-4'197'0,"4"4"-9"16,0 0-18-16,0-4-14 0,0 4-16 0,0 0-18 15,0 0-2-15,0 0-4 0,2 12 0 0,-2-1-9 16,0 3-4-16,-2 1-7 0,2 5-6 0,0-1-9 16,-2 1-5-16,2-1-10 0,-2 6-4 0,1-4-9 15,1-3-4-15,-1 0 0 0,1-1-10 0,0-2-7 16,0-1 2-16,1-2-4 0,0-2-4 0,-1 0-4 16,2 0 2-16,-2-3-4 0,0-1-5 0,0 0-2 15,2-3-3-15,-4 1-2 0,4 0 4 0,-2-4-4 16,0 6-1-16,0-6-17 0,0 0-10 0,0 0-9 15,0 0-16-15,4-12-2 0,-4 7 3 0,0-2 1 16,0-3-4-16,0 0 1 0,1-2 3 0,-1-5-6 16,0 0 1-16,2 0 11 0,-2 5 0 0,3 0 3 15,-3 0 5-15,0 2 4 0,0 1 2 0,2 3-1 16,-2-1 4-16,2 3 4 0,0-1-1 0,1 2-3 0,-1-1 11 16,-2 4-3-16,7-3-4 0,-1 2 9 0,-3 0-4 15,6 0 1-15,-4-1 10 0,3 2-10 16,-8 0 4-16,15 0 1 0,-8 0-3 0,-1 0 5 15,3 0-4-15,0-3-1 0,-1 3 6 0,-2 0 0 0,2-2-4 16,-1 0 4-16,0 1 2 0,-1-1-3 0,-1-2 4 16,1 2 0-16,0-2-3 0,-1-1 4 15,0-2-1-15,0 3-5 0,0-3 1 0,-2 1 1 0,2 0 1 16,-3-2 5-16,1 1-4 0,-2-1 3 0,1 3-2 16,-1-5-2-16,0 3 5 0,-1 0-1 0,1 2 19 15,-2-1 2-15,0-1 14 0,0 3 3 0,1 0 8 16,0 0-1-16,-2-2 2 0,2 6-2 15,-1-4 2-15,1 4-6 0,-3-3-4 0,3 3-9 0,0 0 1 16,0 0 1-16,0 0 3 0,-5 13 5 0,3-4-11 16,2 4 2-16,-1-1-1 0,-1 6-3 0,2-1 0 15,-2 1-4-15,2-1-3 0,0 1-2 0,0-1-1 16,2 1-3-16,-2-3 3 0,0 2-4 0,0-1-2 16,0-2-5-16,0-4-1 0,0 2-6 0,0 4-21 15,2-6-24-15,-2 0-23 0,1-3-28 0,0 1-22 16,0-1-12-16,4-4-23 0,-1 0-18 0,0 0-146 15,1-2-342-15,-5-1 152 0</inkml:trace>
  <inkml:trace contextRef="#ctx0" brushRef="#br0" timeOffset="132678.59">27872 11798 143 0,'0'0'149'0,"0"0"-16"0,0 0-3 15,0 14-4-15,-2-7-5 0,1 4-8 0,0 0-6 16,1 2-6-16,-3 2-5 0,2 1-9 0,0-3-4 16,1-1-7-16,-2 0-9 0,2 1-11 0,0-1 1 15,0-1-5-15,-1 0-7 0,1-1-5 0,-1-3-3 16,-1 0-4-16,2 1-2 0,0-4-5 0,0 1-1 16,-1-1 0-16,1 1-6 0,0-5-1 0,-1 3 1 15,1-3-4-15,0 5 2 0,0-5-7 0,0 0 5 16,0 0-8-16,0 0 3 0,0 0 1 0,0 0-8 15,-10-12 2-15,8 7 0 0,1 0-1 0,-1-4 0 16,-1 0 0-16,0-2-4 0,1-1-4 0,-3-5 5 16,2 0 2-16,-2 1-5 0,0-2 2 0,3-1 5 15,-2 0-2-15,2 0 0 0,1 2-3 0,0-1-3 16,1 3 6-16,1-1-1 0,-1 4 0 0,3 2 0 16,-2 1-1-16,3-1 0 0,-3 0-2 0,4 5-1 15,-1 0 0-15,0-2-1 0,0 5 4 0,1 0-4 0,0-2-1 16,0 3 4-16,-5 1-8 0,13 1 11 15,-7 0-3-15,-1 3-2 0,2-1-2 0,-1 0 2 16,2 3 2-16,-1-1 3 0,-3 1-3 0,1 0 1 16,2-1 0-16,-5 1-1 0,3-2 1 0,-1 1 1 0,0 0-5 15,-3 0 7-15,1-1 2 0,-2 0 3 0,2 1-5 16,-2 1 4-16,-4-1-5 0,3-1-4 0,-3 0 4 16,2 1-4-16,-2 1 2 0,-1-1-3 15,-2 0 1-15,2 1-1 0,-5 0-12 0,3-1-20 0,-1 1-16 16,1-3-16-16,0 3-7 0,0-4-20 0,1 2-26 15,1-1-23-15,1-3-118 0,-1 3-282 16,5-3 124-16</inkml:trace>
  <inkml:trace contextRef="#ctx0" brushRef="#br0" timeOffset="132951.449">28048 11746 17 0,'0'0'138'16,"0"0"12"-16,0 0-12 0,5 7-3 0,-4-3-5 16,1 4-4-16,0 0-8 0,-1 4-7 0,2 0-1 15,1 3-9-15,0-1-3 0,-2 3-7 0,-1-5-6 16,5 5-8-16,-4-2-12 0,-1-4-1 0,2 2-6 16,0-2-7-16,-3 2-8 0,1-6-3 0,0 4-7 15,0-2-3-15,-1-2 0 0,2-1-6 0,-2-2-20 16,0 1-9-16,2 0-8 0,-2-1-23 0,0-4-11 15,-2 4-20-15,2-4-20 0,0 0-8 0,0 0-26 16,0 0 3-16,0 0 0 0,0 0-16 0,-13-11-71 16,9 4-221-16,0-1 98 0</inkml:trace>
  <inkml:trace contextRef="#ctx0" brushRef="#br0" timeOffset="133148.81">28013 11768 61 0,'0'0'128'15,"2"-4"-3"-15,-2 4-9 0,2-5-6 0,-2 5 1 16,4-2-6-16,-4 2-3 0,7-1 0 0,-7 1-12 16,8 0-4-16,-8 0-14 0,12 0-2 0,-3 1-4 15,1 0-11-15,-2-1-3 0,-1 0-6 0,0 1-5 16,2-1-2-16,-2 2-7 0,-2-2-4 0,1 2-14 16,-1-1-16-16,2 0-22 0,-5 3-24 0,0 1-12 15,-2 1-24-15,-2 0-21 0,-6 4-117 0,0 2-240 16,-6 0 107-16</inkml:trace>
  <inkml:trace contextRef="#ctx0" brushRef="#br0" timeOffset="133309.378">27879 12115 23 0,'4'7'100'0,"-2"0"-3"16,4 0-2-16,-2-4-4 0,5 1-5 0,1-1-9 15,-1 2-14-15,2-2 3 0,3-3-7 0,-1 0-5 0,2-1-6 16,3-4 1-16,1 0-11 0,1 3-5 0,1-3-24 15,0-2-38-15,-3-1-52 0,-2 2-66 0,1-2-159 16,-1 1 72-16</inkml:trace>
  <inkml:trace contextRef="#ctx0" brushRef="#br0" timeOffset="133580.81">28404 11957 50 0,'0'0'175'0,"0"0"-9"0,0 0-8 16,13-3 2-16,-13 3-16 0,14-2-10 0,-6 1-13 15,2 0-13-15,-1-2-7 0,3 3-11 0,-5-3-9 16,1 3-7-16,1-2-11 0,-3 1-8 0,-1 1-19 15,-5 0-34-15,9 0-29 0,-9 0-43 0,9-1-26 16,-9 1-29-16,0 0-109 0,0 0-253 0,0 0 112 16</inkml:trace>
  <inkml:trace contextRef="#ctx0" brushRef="#br0" timeOffset="133734.141">28387 12060 81 0,'7'4'138'0,"-2"-4"-8"0,-5 0-6 0,13 0-6 16,-8 0-22-16,9 0-7 0,-5-1-10 0,3-2-8 15,2 1-9-15,-3 2-34 0,3-3-22 0,-2-1-63 16,-4 1-105-16,2-2-174 0,-4 1 78 0</inkml:trace>
  <inkml:trace contextRef="#ctx0" brushRef="#br0" timeOffset="136230.066">28927 11789 24 0,'0'0'135'16,"0"0"-10"-16,0 0-1 0,0 0-10 0,0 0-8 16,0 0-8-16,0 0-1 0,0 0-5 0,0 0-3 15,0 0-6-15,0 0-8 0,0 0-12 0,0 0 5 16,0 0-8-16,0 0 2 0,0 0-5 0,0-13-4 15,0 13-2-15,-3-5-2 0,2-1 2 0,0 0-1 16,-2 2 6-16,2-3-11 0,0 2-3 0,-3 1 3 16,6-3-8-16,-5 1 2 0,2-1 1 0,-1 1-2 15,4-2-5-15,-4 4-7 0,2-1 2 0,3-2-4 0,-3 3-3 16,1-1-6-16,-1 0 3 0,4 1-2 16,-3 1-4-16,-1 3-7 0,5-4 4 0,-2 2-4 15,1 0 0-15,-4 2 1 0,7 0 0 0,-7 0 1 16,5 4 0-16,0 0 0 0,1 1 8 0,-1 5-2 0,-1-1 5 15,3 4-4-15,-2 7 7 0,0-5-5 0,-5 3 2 16,0 2-4-16,0-1 0 0,0 0 5 0,-5 6-2 16,-2 1 0-16,0-7 2 0,1 0-6 15,-1-1 1-15,-4-3-1 0,-2 7 1 0,3-7-3 0,1 1-2 16,0-2-3-16,-1-1 2 0,-3 0-8 0,5-3 3 16,-1-3-2-16,-1 0-5 0,4-1-2 0,-1-1-2 15,2-2 0-15,-1 0-4 0,1-1 2 0,-2-2 1 16,7 0-4-16,0 0-1 0,-10-3 0 0,6 1-3 15,1-2 1-15,1-3 3 0,2-3-6 0,0 3 1 16,2-4-1-16,1 0 4 0,-1 0 1 0,0 3 1 16,3-3 3-16,-1 3 2 0,4 0-4 0,-5 3 2 15,5-3 4-15,-4 3-1 0,1 2 1 0,3-1-2 16,-3 4 2-16,4 0 4 0,-1 2 4 0,-2 0-2 16,3 1-3-16,1 4 2 0,0-3 1 0,2 3-1 15,-3 3 1-15,4-2-2 0,-3 4 4 0,4-1-2 16,-6-3 0-16,-1 2-2 0,3-1 5 15,1 1-1-15,0-3-2 0,-4 1 2 0,0-1-2 0,-2 0-4 16,1-2-9-16,1 0-13 0,-2-3-14 0,0 0-14 16,3 1-17-16,-3-3-13 0,-5 0-25 0,14-4 5 15,-5-1-6-15,0 0-13 0,0-1-5 0,-1-3-113 16,-1 0-261-16,0-2 116 0</inkml:trace>
  <inkml:trace contextRef="#ctx0" brushRef="#br0" timeOffset="136561.193">29199 11816 89 0,'-1'-8'144'0,"1"2"16"0,-1 1-8 0,-1 1-5 16,2 4-9-16,0-4-17 0,0 4 0 0,0 0-5 16,-11 8-9-16,6-1 3 0,1 5-6 0,1-2-9 15,-3 5-2-15,2 2-7 0,0 2-5 0,1-2-5 16,-3 3-6-16,5-1-7 0,-1 5-3 0,0-8-6 0,1 2-6 16,1-1-9-16,1-3-1 0,1 3-2 15,0-3-2-15,-1-1-6 0,1-2-3 0,2-1-4 16,-3 0-2-16,2-4 0 0,1-1-5 0,2 1-5 15,-3-3 1-15,3 1-2 0,1-2-2 0,1 1-16 16,-1-4-4-16,1-1-5 0,2-2-7 0,-1-1 3 0,0-1 1 16,0 0 2-16,-4-2 6 0,0 0-8 15,1-1-4-15,0-2 3 0,-5 0 4 0,3 2 4 16,-4-2 2-16,-1-2 4 0,-2 4-2 0,2-1 2 16,-3-2 1-16,0 5 5 0,-1-1-2 0,-4 2 1 0,2 2 2 15,0 3-6-15,-1 0 4 0,-4 2-5 0,0 0-1 16,2 3 2-16,-1 2-9 0,-1 2-31 0,1-3-34 15,2 4-30-15,0-2-24 0,0 3-42 16,-2-3-91-16,4 5-292 0,2-4 130 0</inkml:trace>
  <inkml:trace contextRef="#ctx0" brushRef="#br0" timeOffset="137005.62">29373 11855 26 0,'4'-3'170'0,"-4"3"-11"15,4-2-18-15,-4 2-11 0,0 0-13 0,0 0-10 16,2-3-13-16,-2 3-1 0,0 0 8 0,0 0 2 15,4 8-1-15,-4-3-4 0,0 0-7 0,0 2 0 16,-1 0-4-16,1 0 0 0,-2 3-6 0,0 0-2 16,1-2 1-16,-1 3-4 0,0-1-7 0,0 2-2 15,1-1-3-15,-1-1-5 0,-2 1-1 0,1-1-6 16,2 1-7-16,1-3-2 0,-1 3-7 0,1-5-2 16,0 1-4-16,0 2 3 0,1-3-7 0,0 0-2 15,4 0 2-15,-3 0-9 0,1-3 1 0,1 1-3 16,1 0-4-16,1 0 1 0,-1-1 2 15,4-1-6-15,-2-1 2 0,2 0-6 0,0 2 3 0,3-3-2 16,-1 0-2-16,3 0 0 0,-4-2-1 0,2 2 3 16,-2-2-13-16,-1 1-15 0,0-1-15 0,1 1-11 15,-3-1-12-15,2-2-16 0,-3 0-13 0,2 3-19 16,-3-2-12-16,0-1-6 0,0 0-25 0,2 0-3 16,-5-1-8-16,3 2-127 0,-2-1-315 0,-3-1 140 15</inkml:trace>
  <inkml:trace contextRef="#ctx0" brushRef="#br0" timeOffset="137268.776">29552 11943 103 0,'0'0'154'0,"-5"-3"-4"0,5 3 6 16,0 0-6-16,-4-2-13 0,4 2-6 0,0 0-8 16,0 0-10-16,0 0-1 0,0 0-5 0,0 0-1 15,0 0 7-15,0 0 5 0,-4 13-8 0,3-9-3 16,1 3-6-16,-1-1 0 0,-1 1-1 0,2 4-2 15,-1 0-2-15,-2 2-2 0,2 4-1 0,-3 0-6 16,4-1-6-16,-2 1-9 0,-2-2-4 0,0 3-5 16,4-2-6-16,-1 4-7 0,-2-4-6 0,3 2-4 15,-1-6 2-15,-3 4-10 0,3-5-5 0,1 2-4 16,-3-2-22-16,3-1-19 0,-4-1-27 0,3-2-31 16,0 0-27-16,1-2-37 0,-3 0-36 0,2-2-36 15,-3-1-45-15,4-2-133 0,0 0-421 0,0 0 188 16</inkml:trace>
  <inkml:trace contextRef="#ctx0" brushRef="#br0" timeOffset="137874.837">29884 11763 71 0,'0'0'173'0,"-2"-5"-12"15,2 5-16-15,0 0-14 0,0 0-7 0,0 0-17 16,2-5 1-16,-2 5-13 0,0 0-5 0,0 0-3 16,0 0 6-16,0 0 5 0,0 0-5 0,0 0 2 15,0 15-5-15,0-9 4 0,0 2-8 0,0 1-6 16,0 2 3-16,0 3-7 0,0-4-4 0,-2 7-3 16,2-2-1-16,0 3-5 0,-2-1-5 0,4-3-1 15,-4 0-4-15,2 2-4 0,0 2-7 0,0-3 4 16,-3 1-7-16,5 1-7 0,-4-6-3 0,0 0-3 15,2 1-3-15,2-1-4 0,0 0 2 0,-1-2-3 16,-1-1-6-16,0-1 2 0,0-2 0 0,0 0-6 16,0 0-1-16,0-1-5 0,-1 1-19 0,1-5-14 15,1 7-17-15,-1-7-8 0,0 1-22 0,0-1-21 16,0 0-36-16,0 0-29 0,0 0-32 0,0 0-171 16,0-13-396-16,0 5 175 0</inkml:trace>
  <inkml:trace contextRef="#ctx0" brushRef="#br0" timeOffset="138145.347">29786 11919 163 0,'0'0'160'15,"0"0"-16"-15,0 0-10 0,0 0-2 0,0 0 2 16,0 0-3-16,0 0-2 0,21 2-8 0,-13-1-6 0,-1-1-4 15,4-1-2-15,2 2-4 0,-1-2-3 16,1 1-11-16,3-2-6 0,0 2-8 0,3-1-7 16,1-1-7-16,-6 1-8 0,-3-1-6 0,3 0-4 15,-1 0-4-15,-1 0-4 0,-5 2-6 0,0 0-4 0,-7 0 1 16,10 0-20-16,-10 0-14 0,9 0-22 0,-9 0-24 16,0 0-22-16,0 0-33 0,5-1-33 15,-5 1-22-15,0 0-160 0,0 0-348 0,0 0 155 16</inkml:trace>
  <inkml:trace contextRef="#ctx0" brushRef="#br0" timeOffset="139064.734">30147 11780 77 0,'-1'-2'165'0,"1"-3"-11"16,-1 0-12-16,1 2-19 0,1-3-15 0,-1 6-11 0,1-5-4 15,-1-1-1-15,3 4-6 0,-3 2-4 16,1-6-1-16,-1 6-6 0,4-1-2 0,-4 1-2 0,3-3 0 15,-3 3 5-15,0 0-3 0,0 0 4 0,7 8 2 16,-4-1 5-16,-1-2 1 0,-2 7 2 16,4 0 0-16,-1 4-2 0,-1 4 2 0,2 0 9 15,-1 2-18-15,-2 5-7 0,0-7 0 0,-1 5-8 16,3-8-9-16,-2 2-3 0,-2 1-6 0,2-2-5 0,-1-1-4 16,1-1-2-16,-6 0-5 0,8-4-2 0,-2 0-2 15,0-2-5-15,-1 3-7 0,2-5-17 0,0 1-21 16,-2-3-21-16,0 0-24 0,0 1-30 15,0-5-20-15,3 1-20 0,-3-3-28 0,1 5-18 0,-1-5-24 16,0 0-139-16,0 0-379 0,3-12 168 0</inkml:trace>
  <inkml:trace contextRef="#ctx0" brushRef="#br0" timeOffset="139599.813">30345 11780 37 0,'0'0'193'0,"8"-5"-10"0,-4 4-1 15,1 0-7-15,-5 1-5 0,10-1-10 0,-1 2-13 16,-1-1-10-16,1 0-12 0,2 2-13 0,-3-1-10 16,4 3-13-16,-1-2-11 0,-3-1-3 0,1 2-9 15,-1 0-5-15,-1 0-6 0,-2 1-5 0,-1-2-1 16,2 2-8-16,-6 2 2 0,3 0-6 0,-2 0 0 15,-2 0 3-15,0 4-5 0,-3-5-6 0,0 6 1 16,-3-3-3-16,0 0-1 0,-2 0-4 0,3 0 0 16,-4-3-2-16,1 2-4 0,2 0-2 0,-1-1-2 15,2-2 1-15,1 1-3 0,1-2-4 0,-1 0-1 16,1 1-4-16,3 0-2 0,-2-1 1 0,2-1 0 16,-2 3-6-16,3-5 6 0,4 6-1 15,-1-4-1-15,-2 1-1 0,3-2-1 0,-3 3 1 0,-1-4 3 16,12 1-4-16,-9 2 1 0,4-3 1 0,-2 3 2 15,0 1-3-15,1-2 6 0,1 0-6 0,-1 1 6 16,3 0-6-16,1 4 0 0,-1-2 6 0,0 2-2 16,-2-1-2-16,0-2 1 0,2 5 4 0,-6-4-7 15,3 2 3-15,-1-2-1 0,-2 0 3 0,-1-1 0 16,2 1 0-16,-4 0 0 0,0 0 1 0,0 0 1 16,-4 0 1-16,2-1-3 0,-1 0 4 0,-4 0-6 15,0-1 2-15,0 2 2 0,-1 0 0 0,-4 0-2 16,1-1 2-16,0-1-3 0,-1 0 0 0,2-1-2 0,-3 2 8 15,1-3-7-15,-3 3 0 0,6-3-13 16,-1 1-6-16,-3-2-7 0,4 0-11 0,-1-1-13 16,1-1-24-16,1-1-18 0,3 1-29 0,1-3-23 15,-1 1-26-15,3 0-18 0,0 0-115 0,2-3-329 0,0 2 145 16</inkml:trace>
  <inkml:trace contextRef="#ctx0" brushRef="#br0" timeOffset="140159.179">30790 11756 88 0,'1'-3'165'0,"3"-2"-6"0,0 3-8 0,-4 2-11 0,0-6-6 15,0 6-10-15,-4-5-8 0,4 5-15 0,-5-3-10 16,5 3-8-16,-9 0-5 0,9 0-2 15,-13 3-8-15,3-1-4 0,1 3-2 0,-4 0-7 16,-3 1-7-16,3-1-7 0,0 1 5 0,6 1-3 0,-6 0-5 16,4 0-5-16,1 0 1 0,-1 3-6 0,3-3 1 15,2 0-5-15,2-1-9 0,-2 2 2 0,1-2-1 16,2-1-2-16,1 1 0 0,0-1-7 0,1-2 4 16,0 0-7-16,1 1-1 0,-2-4 2 15,9 2 2-15,-3-2-1 0,3 0 2 0,-1-1-1 0,-1-2-3 16,3 1-1-16,-3-1 1 0,1-4-2 0,-1 2 2 15,1 0 1-15,-2 1-4 0,-1-4 1 0,2 2 1 16,-3 0 2-16,3 0 1 0,-6 1-6 0,3-1 2 16,0 1-1-16,1 0 6 0,-3 1 1 0,0 1 4 15,0-2 7-15,1 2-3 0,-3-1 0 0,4 1-4 16,-4 3-3-16,0 0-2 0,0 0 7 0,0 0-8 16,0 0 10-16,1 11 7 0,-1-2 1 0,0-2 3 15,0 3 1-15,-1 6 3 0,1-3 4 0,-4 3 1 16,4 1 8-16,0-1-7 0,0 2 3 0,0-2-6 15,0 0 1-15,0 1-1 0,0-5-2 0,0 5 0 16,0 0-2-16,4-5-2 0,-4 0 6 0,-4 0-10 16,8-2 2-16,-4-1-4 0,0-1-3 0,1-1 0 15,-1 2-2-15,0-3-1 0,0 1-2 0,-1-2-3 16,2-1-3-16,-1 2-1 0,0-3-3 0,0-3-3 16,0 5-17-16,0-5-17 0,0 6-25 0,0-6-23 15,0 3-30-15,0-3-37 0,0 0-32 16,0 0-42-16,0 0-172 0,0 0-426 0,4-14 189 0</inkml:trace>
  <inkml:trace contextRef="#ctx0" brushRef="#br0" timeOffset="140518.123">31078 11742 16 0,'1'-5'155'0,"-1"5"-6"16,0 0-15-16,2-2-15 0,-2 2-14 0,0 0-4 16,0 0-18-16,0 0-8 0,0 0-4 0,0 0 4 0,0 0-4 15,0 0 7-15,-1 11 0 0,0-6 0 16,0 2 1-16,1 4 16 0,0 2-5 0,-2 2 0 15,5 2-3-15,-6-1 0 0,5 2-4 0,-1 1-5 16,-1-1-7-16,0 0-4 0,0 0-3 0,1-1-10 16,0 0-6-16,-1-3-3 0,0-2-8 0,0 0-2 0,2 0-3 15,-4-2-5-15,2 0-2 0,-1-3-6 16,1 0-11-16,-2 0-18 0,2-2-19 0,0-2-23 16,-3-1 0-16,2 2-51 0,1-4-22 0,0 0-20 15,0 0-28-15,0 0-147 0,0 0-347 0,0 0 153 0</inkml:trace>
  <inkml:trace contextRef="#ctx0" brushRef="#br0" timeOffset="140801.495">30969 11796 106 0,'0'0'108'0,"3"-4"-9"0,-3 4-4 0,0 0-4 15,12 0-10-15,-4 0-1 0,2 0 2 0,-1 0-10 0,1 1 2 16,3 0 9-16,1-1-2 0,0 2 4 0,4-1-1 16,1-1-2-16,1-1 3 0,-3 1 1 15,1-2 2-15,1 5-4 0,4-6 1 0,-5 2-5 16,4-1-7-16,-4 1-9 0,-1-2-7 0,-5 2-3 16,-1 0-10-16,0-2-2 0,-2 3-2 0,-1 0-10 0,-3-2 3 15,-5 2-2-15,8 0-7 0,-8 0-18 0,5 0-20 16,-5 0-39-16,0 0-39 0,0 0-38 0,0 0-41 15,0 0-138-15,0 0-333 0,0 0 147 16</inkml:trace>
  <inkml:trace contextRef="#ctx0" brushRef="#br0" timeOffset="142410.164">31554 11630 40 0,'0'-4'145'0,"0"4"-6"16,0-5-9-16,0 5-3 0,3-6-4 16,-3 6-5-16,0-2-14 0,0 2 2 0,0 0-3 0,0-6 1 15,0 6-5-15,0 0-1 0,0 0 0 0,0 0-4 16,0 0-5-16,0 0-10 0,0 0-6 0,0 0-4 16,0 0-6-16,0 0-1 0,0 0 11 15,0 0 8-15,1 14-1 0,-5-5 7 0,3 3-9 0,0 6-3 16,-3 7-1-16,1-5 6 0,1 7 10 0,-2-2-2 15,1 3-2-15,1-4-6 0,-1 1-3 0,-1-1 0 16,-1-5-5-16,4 2-7 0,-1-4-2 0,-1 3-7 16,2-4-5-16,-1-3-5 0,1 2-7 0,1-3-3 15,-1 0-4-15,1-1-4 0,1 0 0 0,-2-2-1 16,1-4-9-16,0 3-4 0,1-4-2 0,0 3-13 16,1-2-20-16,-2-2-22 0,0 0-25 0,0-3-24 15,1 4-21-15,-1-4-31 0,0 0-28 16,0 0-34-16,0 0-34 0,0 0-206 0,0 0-484 0,5-14 215 15</inkml:trace>
  <inkml:trace contextRef="#ctx0" brushRef="#br0" timeOffset="142899.041">31651 11722 110 0,'5'-3'163'0,"3"1"-5"0,-3-2-12 16,3 1-8-16,2 1-9 0,-2-1-5 0,1 1-14 16,3 1-9-16,-2 2-11 0,-3 1-5 0,5-2-12 15,-5 3-8-15,0-1-3 0,-2 1-9 0,1 1-2 16,-1-2 4-16,0 5-1 0,-3-2 7 0,0 3 5 16,0-3-8-16,-4-1-3 0,1 4-1 0,0 1-9 15,-4-1-3-15,-1-1-3 0,0 2-5 0,-2-2-3 16,2 1-3-16,1-2-2 0,0 0-4 0,-1 1 5 15,2 0-11-15,-3-1 0 0,5-2-1 0,-2 2-3 16,1-2-3-16,1 0 0 0,-1-3-4 0,2 4 5 0,1 0-8 16,0-1 1-16,0-4-2 0,2 8-1 0,0-4 2 15,0 0 0-15,2 0 0 0,0 0-3 16,0 0 3-16,2 0-2 0,0 0 0 0,1 1-2 16,3 1 2-16,-3-1-17 0,0-1 3 0,0 1 1 15,-2 0-1-15,4 1 2 0,-4 0 0 0,-2-2-1 0,3 2 3 16,-4-3 4-16,1 2 1 0,-1-1 3 0,-2-1-1 15,2 1-2-15,-2-4 4 0,-4 8-7 16,0-6 7-16,1 3 0 0,-4-3 2 0,0 2-2 16,0-1 1-16,-2 1 6 0,-4-3-6 0,1 2 0 15,3 1 3-15,-4-2-5 0,2-1 4 0,-3 1-5 0,5 2-2 16,-1-4-5-16,-3 1-10 0,3-1-2 0,-2 0-14 16,5 0-11-16,-1-1-18 0,3-1-22 15,-1 0-45-15,-2-1-20 0,4-1-141 0,2-1-315 16,0 1 140-16</inkml:trace>
  <inkml:trace contextRef="#ctx0" brushRef="#br0" timeOffset="143381.955">31993 11675 47 0,'1'-4'173'0,"-1"2"-18"15,0 2-7-15,-3-5-17 0,3 5-8 0,-5-5-2 16,5 5-12-16,-11 1-2 0,3 1-8 0,-1 3-8 16,-1-1-7-16,1 1-5 0,-1 3-6 0,-2-2 0 15,2 2-14-15,1-1-3 0,-1 3-8 0,2 0-3 0,0-3-5 16,2 3-7-16,0-1 0 0,2-1-6 0,0 1-1 16,1-2-5-16,2-2 2 0,1 1-5 15,0 0-6-15,0-1 2 0,1-1-1 0,3 2-5 16,3-4 4-16,-4-1-5 0,3 1 4 0,1-2-5 15,-7 0 2-15,14-3 1 0,-6 1-4 0,-2-1-3 16,3 0 3-16,0-2 0 0,-1 1-2 0,1-2 3 16,-3 2-3-16,1-2 2 0,-1 2-1 0,-1 0-2 0,0-1 6 15,0-1-5-15,1 3 0 0,-2 0 0 16,0-2 9-16,-1 1 7 0,0 1-3 0,-3 3 8 16,3-3-2-16,-3 3-6 0,3-2-2 0,-3 2-1 15,0 0 0-15,0 0 7 0,4 6 5 0,-4 0 5 0,-1 1 11 16,1 4 0-16,-3 0-2 0,2 5 1 15,-1 2-3-15,1-1 1 0,0 3 3 0,0-1-4 16,1 5-2-16,-2-3-3 0,2-3 0 0,0 1-5 16,0 0-4-16,0 1 0 0,0-1-6 0,0-6 0 15,-1 1-4-15,1-2-5 0,-1-1-5 0,1-1-27 0,-2 1-24 16,1-2-30-16,-2-2-28 0,1 1-40 16,-2-4-40-16,0 1-26 0,-3 1-150 0,0-2-391 15,1-1 174-15</inkml:trace>
  <inkml:trace contextRef="#ctx0" brushRef="#br0" timeOffset="144116.607">28624 12515 123 0,'-4'-2'127'0,"4"2"-9"0,0 0-1 0,0 0 1 16,0-5-4-16,0 5-6 0,0 0 2 0,0 0-9 15,0 0 0-15,0 0-1 0,0 0-6 0,0-4-1 16,0 4-8-16,0 0-3 0,0 0-6 0,0 0-6 16,0 0-8-16,0 0-1 0,0 0-8 0,0 0-1 15,0 0-7-15,12-3-3 0,-12 3 4 0,14 3-6 16,-8-3-3-16,6 0 1 0,0 0 2 0,7 1-1 16,2-1 1-16,7 1 1 0,0 1 0 0,8-2 1 15,1-2 0-15,4 1-1 0,14 0-4 0,3-5-2 16,3 1-5-16,4 3-1 0,28-2-3 0,-29-4-2 15,3 6 1-15,29-5-7 0,-2 0 0 0,-29 2 0 16,33-3-5-16,0 1 2 0,-4 1 2 0,2 1-5 16,1-1-5-16,-1-1 1 0,4-1 1 0,-3 2-1 15,-3 2-4-15,2 1 2 0,-1 3 7 0,-6-3-10 16,9 3 16-16,-8-3-1 0,-26 3-4 0,33 2 1 16,-32-3-5-16,-1 0 3 0,4-1 1 0,-4 0-5 15,2-1 0-15,-7 3-3 0,1 1 5 0,-6-1-8 16,-16 0 2-16,-1-1 1 0,-5-1-1 0,-4 1-19 15,-9-1-2-15,-1 2 3 0,-6 0 1 0,-3 0 4 16,-2 0 6-16,0 0-7 0,-7 0 2 0,6 0-12 16,-6 0-10-16,0 0-14 0,0 0-13 0,0 0-16 15,-21 2-17-15,9 1-13 0,0-2-15 0,0 0-15 16,0 2-24-16,-2 0-22 0,-3 1-156 0,-2-3-360 0,1 4 160 16</inkml:trace>
  <inkml:trace contextRef="#ctx0" brushRef="#br0" timeOffset="144899.02">30174 12637 118 0,'0'0'164'0,"0"0"-7"16,0 0-14-16,0 0-13 0,5-3-15 0,-5 3-5 16,7-4-3-16,-2 1-5 0,1 2-4 0,-1 0-5 15,2 1-3-15,0-3-8 0,5 3-7 0,-4-1-1 16,-1 0-12-16,3-2-5 0,1 3-6 0,-4 0-6 15,0 3 0-15,2-2-5 0,-2 0-3 0,0-1-5 16,-3 4-3-16,4-1 1 0,-4 1-5 0,0 0 1 16,-1 1 2-16,-1 0 2 0,2 2-1 0,-4-1-7 15,0 2 1-15,-4-1-6 0,0 0 3 0,-1 3-4 16,-1-2-2-16,-2 1 1 0,1-2-4 0,-2 3 1 16,-1-2-1-16,-1-1-3 0,1 1-1 0,-3-3 0 15,3 1-1-15,-2 0 2 0,0 0-6 0,0-1 5 16,2 0-4-16,0-3 2 0,2 1-2 0,0-1 2 15,2 1-1-15,2-2-2 0,0 0 1 0,4-1-2 16,-9 3-4-16,9-3 5 0,-5 3-5 0,5-3 0 16,0 0 3-16,0 0-3 0,0 0 3 0,0 0 2 15,13 4-4-15,-5-7 0 0,2 2 4 0,0-2-3 16,4 0 3-16,4 1 3 0,1 1 8 0,-1-3 3 16,3 1 3-16,0-1 3 0,7 0 3 0,-7 3 4 15,2-2-3-15,4-1 1 0,-4 2-2 0,-3 1 0 16,1-1-4-16,-4-1 1 0,1 2-2 0,-4 1-1 15,-1-1 0-15,-2 1-2 0,-3 0 4 0,-2 0-3 16,1 0 3-16,-7 0 6 0,8-3-2 0,-8 3 6 16,6 0 0-16,-6 0 1 0,0 0 0 0,8 0-4 15,-8 0 1-15,0 0-7 0,0 0 2 0,0 0-6 16,0 0-4-16,0 0-9 0,5-1-16 0,-5 1-20 16,0 0-31-16,0 0-30 0,0 0-40 0,0 0-31 15,0 0-35-15,-4-8-25 0,4 8-155 0,-4-5-408 16,0 1 180-16</inkml:trace>
  <inkml:trace contextRef="#ctx0" brushRef="#br0" timeOffset="146473.747">32055 12039 36 0,'0'0'150'16,"0"0"-2"-16,0 0-11 0,0 0-9 16,10-9-11-16,-10 9-9 0,13-5-9 0,-8 2-9 15,0 3-2-15,7-3-10 0,-2-2-12 0,-1 3-6 16,1-2-5-16,2 1 0 0,-1 2-12 0,2-2-1 0,-3-1-7 15,1 0 0-15,0 4-3 0,-1-2-7 0,-2 0 0 16,1 0-10-16,-3 2-28 0,-6 0-17 0,10-1-23 16,-6-1-18-16,-4 2-19 0,5-5-20 15,0 5-107-15,-5 0-235 0,0 0 104 0</inkml:trace>
  <inkml:trace contextRef="#ctx0" brushRef="#br0" timeOffset="146653.541">32035 12181 27 0,'0'0'159'0,"4"4"5"0,4-3-12 16,0-1-7-16,1-1-15 0,6 1-12 0,3-3-14 16,5-3-9-16,4 2-14 0,4 2-3 15,0-6-48-15,-3 1-60 0,-2 2-74 0,-3-2-88 16,-6 0-207-16,-2-3 91 0</inkml:trace>
  <inkml:trace contextRef="#ctx0" brushRef="#br0" timeOffset="148522.915">30305 12832 19 0,'0'0'123'0,"0"0"-15"15,0 0 0-15,0 0-5 0,0 0 1 0,0 0 5 16,0 0-3-16,0 0-3 0,0 0 2 0,0 0-4 16,0 0-2-16,0 0-3 0,0 0-4 0,0 0-9 15,0 0-8-15,0 0-2 0,0 0-8 0,0 0-9 16,0 0-3-16,0 0-7 0,6-11 0 0,0 8 5 16,-6 3-10-16,9-3 0 0,-1 2-4 0,-2 0-7 15,3-1-3-15,3 2 2 0,-1-2-3 0,-2 1-1 16,3 1-1-16,0-2-1 0,-1 4 1 0,-1-1-4 0,0 1-4 15,0-2 1-15,2 3-1 0,-1 1-2 16,-2 0 1-16,0 1-5 0,-1-2 2 0,0 0-3 16,-3 1 0-16,0 1-2 0,-1-2 0 0,3 0 1 15,-4-1-1-15,1 4 7 0,-2-3 0 0,-2 2 11 16,0 3 5-16,-2-1-7 0,-2 0 1 0,-4 3-4 0,1-2 0 16,-1 0-1-16,-5 5-5 0,-1-4 0 0,0 1 1 15,-1 0 1-15,-3-1-3 0,2-1-1 16,0 1-2-16,-1 0 0 0,-1-1 1 0,3-1 1 15,2-2 2-15,-5-2 5 0,4-1-2 0,1 0 6 16,0 2 2-16,2-2 0 0,1-2 5 0,-1 0 2 16,2 1 0-16,-2-1 1 0,2 0 1 0,3 0-2 15,-2-3-2-15,3 2 1 0,5 1-2 0,-14-2-3 16,14 2 0-16,-9-1-6 0,9 1-2 0,-6 0-5 16,6 0-15-16,0 0-30 0,-7-1-37 0,7 1-55 0,-3-1-63 15,3 1-65-15,0 0-178 0,3-8-466 0,1 4 207 16</inkml:trace>
  <inkml:trace contextRef="#ctx0" brushRef="#br0" timeOffset="152858.287">32529 11735 87 0,'0'0'79'0,"4"-5"-3"15,-3 2-6-15,3 1-3 0,-4 2 9 16,5-6-19-16,-2 4 5 0,-2-1 0 0,-1 3 10 0,4-4-1 16,-4 4 0-16,1-5 8 0,-1 5-2 0,4-2 9 15,-4 2 1-15,0 0 9 0,4-2-13 0,-4 2 1 16,0 0-10-16,0 0-1 0,2-4-7 0,-2 4-5 16,0 0-6-16,0 0-10 0,3-1-1 15,-3 1-8-15,0 0 5 0,0 0-11 0,0 0-6 0,0 0 3 16,0 0-4-16,0 0-3 0,0 0 1 0,1 9 5 15,-1-1 5-15,3 1 0 0,-1 1 5 0,1 6 1 16,-3 1 1-16,4 1-2 0,-3 1 0 16,3 1-1-16,-1-1 1 0,-1 2-1 0,0-2-5 15,1 5 1-15,2-5-1 0,-2-1-2 0,1-2-2 16,-3-1 1-16,2-1-1 0,0 2-5 0,-1-5 1 0,3 0-5 16,-3 1-1-16,-1-2-1 0,1-4 1 0,0 1-2 15,0-1-7-15,-1-1 4 0,1 1-3 0,-2-1 0 16,2-2 1-16,-1 2-4 0,0-3 2 15,-1-2 1-15,0 5-3 0,0-5 0 0,2 5 0 0,-2-5-1 16,0 0-1-16,-2 3 0 0,2-3 0 16,0 0 0-16,0 0-7 0,0 0-25 0,0 0-37 0,0 0-23 15,0 0-34-15,0 0-45 0,0 0-36 0,0 0-162 16,0 0-395-16,0 0 176 0</inkml:trace>
  <inkml:trace contextRef="#ctx0" brushRef="#br0" timeOffset="153816.039">32957 11919 17 0,'0'0'182'0,"0"0"-15"0,9-21-10 16,-9 21-15-16,5-16-13 0,-5 16-14 0,7-15-7 15,-7 15-10-15,7-13-1 0,-7 13-14 0,7-16-8 16,-7 16-7-16,4-19 3 0,-4 19-4 0,2-19 26 16,-2 19 3-16,0-15-8 0,0 15-3 15,0 0-2-15,-4-20 1 0,4 20-4 0,0 0-6 0,-9-17-9 16,9 17-5-16,0 0 2 0,-16-12-12 0,16 12-6 15,0 0-5-15,-26-1-3 0,26 1-3 0,0 0-5 16,-37 2-1-16,26 1-4 0,-2 0 1 0,1 2-6 16,1-2-2-16,1 1-2 0,-1 2 0 0,5-2 0 15,-3 0-5-15,3 0 2 0,1 3-7 0,-2-2 3 16,3-1-4-16,-1 4 0 0,3-1 1 0,1-1-3 16,-1 2 0-16,4 0-1 0,-1 2-1 0,3 0 2 15,1-1 2-15,-3 3-3 0,-2-12-3 0,18 22 2 16,-9-10-2-16,-9-12 4 0,19 20-4 0,-9-11 4 15,2 2-4-15,-3-1 5 0,-9-10-2 0,20 18 1 16,-11-11-2-16,-9-7 1 0,19 15-2 0,-19-15 0 16,12 14-1-16,-12-14 2 0,10 9 0 0,-10-9-5 15,0 0-1-15,0 0-2 0,10 16 4 0,-10-16 0 16,0 0-4-16,0 0-3 0,-5 18-1 0,5-18-2 16,0 0-4-16,-18 12-6 0,18-12 3 0,-16 8-5 15,16-8 4-15,-19 4-2 0,11-2 6 16,-5 0-6-16,6-1 9 0,-4-1-1 0,2 0 7 0,3 0-3 15,-2-1 1-15,2-2 2 0,1 1-2 0,0-3-2 16,2 0-1-16,2 0 2 0,1 0-2 16,1-5 1-16,-1 10-6 0,0 0 2 0,19-36-4 0,-8 22 2 15,1-1-1-15,0-1 3 0,-1 3 3 0,3-2-3 16,1-1 6-16,-2 1-5 0,4 1 3 0,-2-1 4 16,-2 5 1-16,1-2 1 0,-14 12 0 0,18-17 4 15,-5 7-2-15,-13 10 4 0,17-15-1 0,-7 8 0 16,-10 7 7-16,0 0 0 0,22-15 1 15,-22 15 0-15,0 0 1 0,13-6-5 0,-13 6 4 16,0 0 4-16,0 0-5 0,0 0 9 0,0 0-1 0,0 0 3 16,0 0-1-16,19 28 9 0,-19-28-3 0,-4 23-1 15,4-7 2-15,0-16-3 0,-4 25-1 0,1-10-4 16,3-15 4-16,-1 27-4 0,1-13 1 0,0-14-5 16,0 24-2-16,0-24 3 0,3 21-2 15,-3-21-2-15,3 14 0 0,-3-14 0 0,4 14-2 16,-4-14-1-16,0 0 1 0,10 14-1 0,-10-14 2 15,0 0-2-15,18 7 0 0,-18-7 2 0,0 0-2 16,0 0 0-16,0 0-2 0,0 0 1 0,0 0-1 16,42-14 2-16,-42 14-1 0,16-15 1 0,-16 15 1 0,15-14 0 15,-15 14-2-15,10-20-1 0,-6 9 4 16,-4 11-3-16,9-22 0 0,-4 11 3 0,-4-6 3 16,-1 17 1-16,-1-26 1 0,1 26 3 0,-1-25 2 15,-4 14-2-15,5 11 1 0,-9-20 0 0,5 8-4 16,4 12 2-16,-12-15-5 0,12 15-11 0,-12-13-13 15,12 13-21-15,0 0-26 0,-24-11-33 0,24 11-37 16,0 0-44-16,-20-2-184 0,20 2-392 0,0 0 174 16</inkml:trace>
  <inkml:trace contextRef="#ctx0" brushRef="#br0" timeOffset="154163.767">33475 11848 39 0,'0'0'174'0,"0"0"-19"0,0 0-14 0,0 0-21 16,0 0-3-16,0 0-10 0,0 0-13 0,0 0-10 16,0 0-6-16,0 0-5 0,0 0-14 0,0 0-1 15,0 0-6-15,0 0-6 0,0 0-6 0,0 0-1 16,0 0-5-16,0 0-4 0,0 0 1 0,0 0-7 16,0 0-5-16,0 0-5 0,0 0-8 0,0 0-8 15,0 0-28-15,0 0-33 0,0 0-24 0,0 0-27 16,0 0-109-16,0 0-243 0,0 0 108 0</inkml:trace>
  <inkml:trace contextRef="#ctx0" brushRef="#br0" timeOffset="154644.63">33663 11679 14 0,'0'0'177'0,"0"0"-11"0,0 0-14 15,0 0-18-15,0 0-14 0,0 0-11 0,0 0-10 16,0 0-12-16,0 0-11 0,0 0 7 0,0 0-9 16,0 0-3-16,0 0 4 0,0 0-7 0,-22 39-5 15,17-28 4-15,5-11-5 0,-16 25 2 16,6-11-4-16,5 1-5 0,-3 0-1 0,2 3-5 0,-3-4 0 15,5 2-5-15,4-16-2 0,-11 23-5 0,8-12-3 16,3-11-1-16,-9 21-5 0,8-8-5 0,1-13 0 16,-2 16-5-16,2-16 3 0,0 0-5 0,-4 21 2 15,4-21-7-15,0 0 1 0,2 15-4 0,-2-15 0 16,0 0-2-16,0 0 2 0,0 0-2 0,7 15-3 16,-7-15 3-16,0 0-1 0,0 0-1 0,0 0-3 15,0 0 5-15,0 0-3 0,0 0 0 0,0 0 0 16,0 0-3-16,0 0 1 0,44-26 3 15,-44 26-3-15,0 0 2 0,9-12 1 0,-9 12 5 0,0 0-7 16,0 0-1-16,5-13-1 0,-5 13 6 0,0 0-1 16,0 0 1-16,0 0-2 0,0 0-2 0,-2-21 3 15,2 21-2-15,0 0-3 0,0 0 2 0,0 0-2 16,0 0 5-16,-22-11-12 0,22 11-18 0,0 0-17 16,0 0-29-16,0 0-36 0,0 0-41 15,-45 8-42-15,45-8-133 0,0 0-347 0,-24 12 153 16</inkml:trace>
  <inkml:trace contextRef="#ctx0" brushRef="#br0" timeOffset="155378.112">33394 11669 75 0,'0'0'137'0,"0"0"-3"0,0 0-2 0,0 0-2 15,0 0-1-15,0 0-2 0,0 0-7 0,0 0-9 16,0 0-4-16,-5-22-8 0,5 22-5 0,0 0-8 16,0 0-2-16,0 0-11 0,0 0-5 0,0 0-5 15,0 0 2-15,0 0 3 0,0 0 4 0,0 0-1 16,0 0-2-16,0 0-8 0,0 0 2 0,-23 50-4 16,21-34-2-16,-3 0-4 0,-1 1 4 0,1 0-5 15,0 2 3-15,1-3-9 0,1 4 0 16,-1-2-6-16,-1-2-2 0,1 1 3 0,0-1-13 0,4-16 0 15,-3 25-6-15,0-13 1 0,3-12-2 0,-2 22-3 16,2-22-1-16,0 21-6 0,0-21 1 0,5 16-3 16,-5-16 1-16,0 0-1 0,7 17-4 0,-7-17 1 15,0 0-1-15,11 12-4 0,-11-12 3 0,0 0 0 16,19 7-1-16,-19-7-2 0,0 0 0 0,0 0-1 16,0 0-3-16,0 0 1 0,0 0-10 0,44-13-4 15,-44 13 2-15,0 0-8 0,16-15 5 0,-16 15 0 16,8-13-1-16,-8 13 5 0,0 0 1 15,5-16 1-15,-5 16-1 0,0 0 2 0,3-16 2 16,-3 16-1-16,0 0 2 0,0 0 0 0,0 0-6 0,0 0 4 16,-13-22-6-16,13 22-2 0,0 0-3 0,0 0-1 15,-26-3-10-15,26 3-7 0,0 0-22 0,0 0-20 16,0 0-25-16,-47 9-30 0,47-9-33 16,0 0-21-16,-22 7-130 0,22-7-344 0,0 0 152 15</inkml:trace>
  <inkml:trace contextRef="#ctx0" brushRef="#br0" timeOffset="155994.83">33513 11735 125 0,'0'0'159'0,"0"0"-12"0,0 0-11 0,0 0-15 16,0 0-9-16,0 0-11 0,0 0-12 0,0 0-4 15,0 0-13-15,0 0-3 0,0 0-14 0,0 0-5 0,0 0 1 16,0 0-6-16,0 0-7 0,0 0-6 16,0 0 4-16,0 0 0 0,0 0-3 0,0 0 1 15,0 0-1-15,0 0-1 0,47-16 1 0,-47 16-1 0,0 0-1 16,18-2 9-16,-18 2-11 0,0 0 4 16,0 0-7-16,26-12 5 0,-26 12-3 0,0 0-1 15,0 0-4-15,16-5 0 0,-16 5-2 0,0 0-6 16,0 0 0-16,0 0-2 0,0 0-3 0,0 0 0 15,0 0 0-15,0 0 0 0,22-4 1 0,-22 4-5 0,0 0 6 16,0 0-5-16,0 0 1 0,0 0 12 16,0 0 4-16,0 0 8 0,0 0 3 0,0 0-2 15,4 31 8-15,-4-31-9 0,-4 20 5 0,4-20 0 16,-4 28 3-16,-1-12 1 0,1 0-1 0,4 0 2 16,-2 2-2-16,-2 1 2 0,1-2-6 0,-2 2 2 15,4-1-2-15,-3 0-3 0,0-3-5 0,3 0 0 16,1-15-3-16,-4 24-3 0,3-10 2 0,1-14-4 15,-3 21-2-15,3-21-5 0,-3 18 1 0,3-18-4 16,-3 14 2-16,3-14-3 0,0 0 0 0,0 0 1 16,-5 16-5-16,5-16-1 0,0 0-1 0,0 0-18 15,0 0-21-15,0 0-28 0,0 0-28 0,-4 16-25 16,4-16-44-16,0 0-36 0,0 0-211 0,0 0-442 16,0 0 196-16</inkml:trace>
  <inkml:trace contextRef="#ctx0" brushRef="#br0" timeOffset="156835.18">33259 12071 121 0,'0'0'109'0,"0"0"-16"16,0 0-2-16,0 0-4 0,0 0-6 0,0 0-11 0,0 0 5 15,0 0-3-15,0 0-2 0,0 0-6 0,0 0 5 16,0 0 0-16,0 0-2 0,0 0 2 16,0 0 2-16,0 0 2 0,0 0 0 0,0 0-5 0,0 0-5 15,0 0-6-15,22 29-3 0,-22-29-6 0,0 0-4 16,0 0-6-16,0 0-1 0,0 0-10 16,-5 19 2-16,5-19-7 0,0 0 7 0,0 0-7 15,0 0-5-15,0 0 1 0,0 0-5 0,0 0 6 0,0 0-1 16,0 0 5-16,0 0 15 0,0 0-7 0,0 0 0 15,0 0-2-15,0 0 1 0,0 0-4 16,0 0-4-16,0 0 6 0,0 0 1 0,0 0-4 16,0 0 5-16,0 0-2 0,0 0-4 0,0 0 4 0,0 0 3 15,0 0-1-15,0 0-1 0,0 0-1 16,0 0 0-16,0 0 0 0,0 0 1 0,0 0-2 0,0 0-4 16,0 0 0-16,0 0-2 0,0 0-1 0,-38 1 0 15,38-1-3-15,0 0-5 0,0 0-2 0,0 0 0 16,0 0 0-16,-6 14-1 0,6-14-3 0,0 0 2 15,0 0-5-15,0 0 3 0,0 0-1 0,0 0-1 16,0 0-8-16,0 0-29 0,0 0-36 16,0 0-53-16,0 0-71 0,-3 19-222 0,3-19-448 15,0 0 198-15</inkml:trace>
  <inkml:trace contextRef="#ctx0" brushRef="#br0" timeOffset="158840.288">25499 13984 50 0,'0'0'128'16,"-6"0"0"-16,6 0-14 0,0 0-4 0,0 0-4 16,0 0-4-16,0 0-9 0,0 0-10 0,0 0 2 15,0 0-7-15,0 0-8 0,0 0-4 0,7 11-7 16,-7-11 2-16,6 6-7 0,-4-3 0 0,2 0-5 15,-1 2-1-15,0-1-9 0,2-2 4 0,-3 1-4 16,2-2-2-16,-4-1-3 0,13 0-1 0,-3 0-1 16,-1-1-4-16,4-4-7 0,1 0 1 0,4-5-2 15,-3 0 0-15,3-1-3 0,-1 1 0 0,-1-3-5 16,5-5-2-16,-6 8 3 0,-1-3-3 0,0-3-2 16,-3 0-1-16,1 3 2 0,-3-4-3 0,0 0 3 15,-1 0-1-15,-2-1 0 0,-1 0-4 0,-1-2 1 16,1-6-1-16,-2 6 0 0,-2-3 3 0,-1 3-2 0,0 0-2 15,0 0 3-15,-1 2-4 0,-2 1-2 16,2 2 3-16,-3 7 8 0,4-3 3 0,0 4 7 16,-1-1-4-16,-2 4-4 0,3-1-2 0,0 5 0 15,-1-3-4-15,1 3-3 0,0 0 5 0,-9 12-3 0,4-1 0 16,1 4-1-16,0 1 1 0,-1 2 0 0,1 7-3 16,0-6 3-16,0 6-1 0,2 7 0 0,-2-6 3 15,3 3 0-15,1 0-3 0,0-3 2 16,0 2 0-16,0 0 1 0,0-2-3 0,-2-1-2 15,2-3 3-15,0-4-4 0,0-3 0 0,0 5 2 0,0-8 15 16,2-2-5-16,-4-2-4 0,4 3 2 16,-2-2 5-16,0-4-7 0,0 2-2 0,0-4 1 0,0 1-4 15,0-4 1-15,0 7 4 0,0-7-1 0,0 0-3 16,0 0 1-16,0 0-1 0,0 0-2 0,0 0-4 16,5-14 2-16,0 0 7 0,0 0-8 0,-1-2-2 15,1 0 2-15,1-3-1 0,1-6-1 0,6-1 0 16,-4-1-6-16,2 1 5 0,1 0-5 15,1 2-1-15,1-1 2 0,-3 3 1 0,-3 8 2 16,2-2 0-16,-1 4-1 0,-4 3 5 0,2 4-5 0,-4-2-1 16,1 2 3-16,0 1-5 0,-1 2 0 0,-1-1 4 15,-2 3 5-15,0 0-2 0,0 0 1 0,8 9-2 16,-8-2 3-16,0-2 6 0,-1 5-7 0,1 0-3 16,-4 2 3-16,0 0 2 0,-1-1-1 15,1 5-3-15,-4-2 1 0,1 0-3 0,-1-1 3 0,1 2 1 16,-1-4-3-16,3-3-2 0,-3 1 2 0,0-1 1 15,4-1 2-15,-6-1-5 0,8 2 2 16,-2-5 1-16,1-1-1 0,-1 2 10 0,3 0-12 16,-3-2-1-16,4-2 3 0,-4 5-2 0,4-5-1 0,0 0 0 15,-2 4 1-15,2-4 0 0,0 3 0 0,0-3 2 16,2 7-3-16,1-3 5 0,-2-1-1 0,2 0 1 16,-1 1 0-16,1 2 1 0,1-1-2 0,1 1 2 15,1-1 1-15,2 3-3 0,-2 0 2 0,1-4-2 16,0 4 1-16,1-4-1 0,-2 1-2 0,2 0 3 15,2-1-3-15,0 0-2 0,1-1-8 0,0-2-16 16,-1 0-24-16,1-1-21 0,1-1-24 0,-1-2-27 16,0-2-23-16,1 4-18 0,-1-6-109 0,-2 3-298 15,1-2 133-15</inkml:trace>
  <inkml:trace contextRef="#ctx0" brushRef="#br0" timeOffset="159033.744">26168 13887 115 0,'7'0'121'0,"-7"0"-1"0,12 0-9 0,-7-3-15 16,1 2-3-16,1 1-15 0,3-3-7 0,-2 3-7 16,-3-4-8-16,3 3-4 0,-3-1-6 15,4 2-10-15,-9 0-26 0,10-2-27 0,-6-1-28 16,0 3-28-16,-4 0-83 0,0 0-169 0,6 3 75 0</inkml:trace>
  <inkml:trace contextRef="#ctx0" brushRef="#br0" timeOffset="159228.185">26138 14025 92 0,'3'1'147'0,"-3"-1"-7"0,7 4-2 15,0-1-14-15,-2-3-11 0,3 0-9 16,-1 0-13-16,1 0-8 0,1-3-10 0,0 3-10 0,4-1-2 16,-4 0-15-16,4-2-33 0,-2 0-24 0,1-1-37 15,1-1-32-15,-2 0-31 0,2-2-62 0,0 2-188 16,-2-1 83-16</inkml:trace>
  <inkml:trace contextRef="#ctx0" brushRef="#br0" timeOffset="159598.223">26498 13771 81 0,'0'-4'200'0,"0"4"-9"0,-1-3-16 0,1 3-13 16,0 0-17-16,1-5-11 0,-1 5-17 0,0 0-10 15,0 0-11-15,0 0-8 0,0 0-1 0,0 0-1 16,0 0-2-16,-3 15-1 0,2-10-5 0,-3 5-2 15,3 0-3-15,-4 1-2 0,1 1-4 0,-1 3 1 16,1-1-9-16,-1 3-4 0,2-5 0 0,-2 4-7 16,4-6-3-16,-3 2 2 0,3-1-10 0,-2 1-5 15,2-2-2-15,1 0-4 0,0 0-1 0,1-2-5 16,3 2 1-16,0-3-3 0,-3-2-4 0,3 2-2 16,1 1 1-16,0-6-2 0,2 4-2 0,0-4-2 15,4 2 0-15,-1-1-1 0,2-1 1 0,0 0-4 16,6-1 1-16,-1-4-2 0,-3 3 2 0,0-1-7 15,0 0-20-15,1 1-8 0,-2 0-15 0,-2-3-9 16,-2 2-15-16,4-2-18 0,-3 1-13 0,-2 2-26 16,-3-3-8-16,4 0-9 0,-4-1-10 0,0 2-5 15,-1-1-3-15,0 1-103 0,-4 2-287 0,1-3 127 16</inkml:trace>
  <inkml:trace contextRef="#ctx0" brushRef="#br0" timeOffset="159925.887">26600 13883 178 0,'0'0'203'0,"-4"-3"1"16,2-1-7-16,0 0-8 0,2 4-4 0,0 0-9 16,-5-4-14-16,5 4-15 0,0 0-9 0,0 0-11 15,-2-2-14-15,2 2-10 0,0 0-7 0,0 0-11 16,0 0-9-16,0 0-3 0,0 0 4 0,0 0 0 15,-3 14-3-15,4-7 1 0,-2 3-8 0,2-1-4 16,-2 2-2-16,2 6 3 0,-1 0-3 0,2 1-1 16,-2-3-5-16,0 5 2 0,2-2-6 0,0 2 0 15,-2 0-8-15,0-1-2 0,1 0-3 0,1-1-6 16,0 0-4-16,0 0-4 0,-2 1-1 0,3-3-3 16,-2 0 1-16,0-3-8 0,1 0 0 0,-4-3-2 15,4 4-11-15,0-2-17 0,-2-2-17 0,0 0-25 16,0-2-28-16,0 1-34 0,-4 1-29 0,3-1-53 15,0-3-48-15,-6 0-204 0,2 4-494 0,-1-5 219 16</inkml:trace>
  <inkml:trace contextRef="#ctx0" brushRef="#br0" timeOffset="168816.588">27484 13472 93 0,'-5'7'140'15,"0"5"-10"-15,-1 4-20 0,-3 9 3 0,1 1-14 16,-1 0 1-16,3 7-6 0,1-4-4 0,-2 0-9 16,4 2-7-16,-1 1-3 0,0-4-8 0,1-3-4 15,-1 4-10-15,3-10-2 0,-2 8-2 0,1-10-8 16,1 0-9-16,1-5 4 0,0-1-3 15,-2 0-4-15,2-4-7 0,0-2 3 0,2 2 0 0,-4-2-4 16,2-2-2-16,-2 1 3 0,2-4-4 0,-1 5 0 16,1-5-2-16,0 0 0 0,0 0-9 0,0 0-1 15,0 0 7-15,-2-15-9 0,1 8 4 0,0 0-3 16,0-5 5-16,1 0-1 0,0-3 1 0,1 5-3 16,0-2 3-16,-1-5-6 0,1 5 4 0,2 5 2 15,1-5-3-15,-3 5 0 0,1 2-6 0,0-2 4 16,2 2-1-16,-2 2-2 0,2-3 3 0,0 3-4 15,2 1 12-15,1-1-9 0,-2 2-2 0,2-3 2 16,1 4-6-16,4-3-6 0,-2 1 12 0,3-2 2 16,3-4-1-16,3 5-1 0,-3-4 0 0,0-1-2 15,-3 3 11-15,4-7-10 0,-4 4 6 0,-1-2-7 16,1-1 5-16,-3 2 3 0,2-3-3 0,-5 3-2 16,1-3 6-16,-1 2-7 0,-4-2 16 0,4 0 12 15,-5 0 7-15,2 2 11 0,-1 0 0 0,-3-3 8 16,0 5 10-16,2-2 4 0,-2 2 11 0,0 1 5 15,0 2-2-15,0 0-3 0,-2 1-9 0,4 0-10 16,-2 4 2-16,0-4-14 0,0 4-4 0,0 0-1 0,0 0 2 16,-4 18-2-16,3-3 2 0,0 2-4 15,-2 1-2-15,1 8 9 0,0-1-16 0,2-1 2 16,0 1-3-16,0-1 8 0,0-2-11 0,0-3 1 16,3-2-2-16,0 2-2 0,0-4-5 0,1 1-2 15,-2-3-5-15,1 2-1 0,1-6-4 0,-2 3-16 0,0-6-21 16,0 0-24-16,2 4-26 0,-2-8-24 0,0 5-24 15,2-2-21-15,-1-5-38 0,-3 0-10 16,11-5-22-16,-6 1-164 0,-4-1-412 0,3-6 183 16</inkml:trace>
  <inkml:trace contextRef="#ctx0" brushRef="#br0" timeOffset="169246.127">27823 13627 45 0,'2'-4'152'0,"0"-1"-9"0,-1 3-15 16,-1 2 10-16,0 0 6 0,0 0 17 0,6 8-2 0,-6-1-4 15,0 3-6-15,2 2-7 0,-4 0-10 0,4 0-5 16,-2 5-8-16,0 0-9 0,0 2-8 16,0-2-12-16,-2 0-8 0,2 0-11 0,-1-2-6 15,0 2-4-15,-2-1-9 0,2-5-5 0,0 0-3 0,-2 1-13 16,-2-3-14-16,5 2-18 0,-2-5-19 0,-1 1-17 16,2-3-17-16,-2 1-7 0,2-1-3 0,0 1-4 15,-2-3-7-15,3-2-6 0,0 0-4 0,0 0-3 16,-9-9 7-16,5 4 8 0,1-4 11 0,-4-1 8 15,3-7 9-15,-1 1-11 0,1-5 23 0,0-3 2 16,-2-2 10-16,5-3 13 0,-2 4 9 0,3 6 16 16,4-5 12-16,-4 4 3 0,5 2-6 0,-1 0-4 15,1 3 3-15,0 1-4 0,2 1-2 0,0 5 6 16,1 0-12-16,-2 2 3 0,2-1 0 0,5 6 2 16,-4-2-8-16,0 3 2 0,3 0 1 0,1 3-6 15,-2 1 6-15,1 1 1 0,-3 0-6 0,3 0 12 16,-3 2-4-16,0 0 1 0,-2 0 1 0,2-1 4 15,-4 1 6-15,-3-2 5 0,0 1 3 0,2 0 9 16,-4-1-1-16,-3 1 2 0,0 2-5 0,-4-1-4 16,3 0-3-16,-6-2-7 0,1 1-8 0,-9 1-13 15,6-2-13-15,0-1-27 0,-6 2-34 0,5-2-8 16,-5-3-24-16,7 0-36 0,0 2-33 0,0-1-135 16,2-2-330-16,4 3 146 0</inkml:trace>
  <inkml:trace contextRef="#ctx0" brushRef="#br0" timeOffset="169492.673">28137 13593 108 0,'0'0'224'0,"8"4"-12"16,-7 0 0-16,-2 4-3 0,-3 0-6 0,4 4-11 15,-4 0-10-15,2 5-12 0,-1 0-9 0,3 3-12 16,-4-1-2-16,4 0-21 0,-5 0-11 0,4 3-11 15,-1 2-11-15,0-5 0 0,0-2-20 0,0 3-3 16,2-3-10-16,0-5-6 0,0 2-7 0,-2-4-6 16,2 1-17-16,0-2-21 0,-2 0-26 0,1-4-27 15,1 2-23-15,0-2-21 0,0-3-24 0,-1 1-37 16,1-3-22-16,0 0-20 0,0 0-168 0,-9-8-394 16,6 2 175-16</inkml:trace>
  <inkml:trace contextRef="#ctx0" brushRef="#br0" timeOffset="169664.602">28030 13559 35 0,'3'-4'135'0,"4"0"4"0,1 0-8 16,1-1-3-16,2 2-12 0,0 1-9 0,-1-1-16 0,4-1-1 16,-1 2-9-16,3 1-16 0,0-1 1 15,-2 2-12-15,2-3-9 0,-2 3-36 0,-1 1-23 16,-4-1-39-16,0 0-38 0,-4 2-98 0,-1 2-205 15,-5 1 90-15</inkml:trace>
  <inkml:trace contextRef="#ctx0" brushRef="#br0" timeOffset="169827.69">27875 13958 160 0,'4'7'160'0,"2"1"-7"16,2 1-10-16,1-4-11 0,0 0-13 0,3 0-10 15,1-3-6-15,8 0-18 0,7-3-6 16,3-2-19-16,1-2-44 0,1-3-53 0,2-1-56 16,-5-3-106-16,5 4-214 0,-3-6 95 0</inkml:trace>
  <inkml:trace contextRef="#ctx0" brushRef="#br0" timeOffset="170065.558">28605 13785 22 0,'0'1'272'0,"-2"3"-29"0,2-4-26 0,-2 4-18 0,2-4-15 16,5 5-12-16,0-2-19 0,3-2-14 0,1 3-13 15,1-3-11-15,4 3-14 0,7-3-9 0,-3 1-13 16,1-1-14-16,-5-2-29 0,1 1-28 0,-5-2-41 15,4 2-41-15,-3-2-34 0,-4-1-35 0,-1 2-43 16,-3-1-95-16,2 0-302 0,-5 2 134 0</inkml:trace>
  <inkml:trace contextRef="#ctx0" brushRef="#br0" timeOffset="170224.553">28578 13946 59 0,'3'6'191'0,"0"-3"-1"0,5 0-8 0,1 2-11 16,1 0-10-16,3-3-10 0,9 1-4 0,-4-3-17 0,5 2-12 16,5-2-16-16,-6 0-23 0,6-2-53 0,-8-1-72 15,8-4-75-15,-10 2-136 0,3-1-279 0,-1-3 124 16</inkml:trace>
  <inkml:trace contextRef="#ctx0" brushRef="#br0" timeOffset="170681.62">29255 13444 116 0,'-4'-11'238'0,"3"5"2"0,1 0 1 0,-3 1-13 0,1 1-18 16,2 1-17-16,0-5-21 0,0 8-16 15,0-2-13-15,0 2-4 0,0 0-5 0,0 0-1 16,0 19-7-16,0-7-5 0,-1 5-7 0,1 0-7 16,0 2 1-16,-3 6-8 0,6 4-4 0,-3-4-1 15,1 1-3-15,-1-5-7 0,0-1-6 0,2 6-6 0,1-2-5 16,-3 1-17-16,1-8 7 0,2 2-11 0,-2 2-1 16,-1-6-10-16,4 0 0 0,0 2-6 15,-3-4-7-15,2-2 10 0,1-2-16 0,-3 0-20 16,0-2-28-16,2-1-33 0,-2-1-42 0,-1 2-45 0,0-2-52 15,5-2-51-15,-2-2-55 0,-3-1-169 16,5 1-516-16,-5-1 228 0</inkml:trace>
  <inkml:trace contextRef="#ctx0" brushRef="#br0" timeOffset="171156.005">29768 13473 133 0,'-6'-14'230'0,"-1"-1"-3"16,1 4-9-16,-2-1-8 0,-2 3-21 0,2 1-14 15,-2 0-13-15,-3 3-15 0,0 3-8 0,0 0-17 16,-2 4-11-16,-5 3-9 0,2 1-11 0,-1 3-12 16,-4 3-7-16,1 4-2 0,-1-1-12 0,5 0-5 15,0 1-3-15,0-1-8 0,5-1-5 0,2 1-5 16,-2-3-2-16,4 3-1 0,0-6-6 0,4 1-5 15,0 0-3-15,1 1-5 0,4-5 5 16,0 0-7-16,0 0 0 0,2-2-1 0,0-1-2 0,3 0 0 16,-1-2-3-16,-4-1 1 0,15-1-2 0,-6-4-6 15,5 4 1-15,-5-4-2 0,4-2 1 0,-3 3 0 16,-1-4 3-16,3-1-3 0,-2 2 2 0,-1-3 1 16,0 6-1-16,1-4 3 0,-2 0-5 0,-2 1 4 15,-1 2 0-15,1 3-2 0,-3-2 2 0,4 1 1 16,-2 3-3-16,-5 0 1 0,9 0 3 0,-9 0 0 15,6 4 3-15,0 1 0 0,-3 2 6 0,1 3-1 16,-2 1 1-16,2 3 1 0,-2 3 4 0,-1 2 0 16,1-2 1-16,0 0 2 0,0 2 2 0,-2-1-5 15,0 0 0-15,0 2-3 0,2-3-1 0,-2 1 1 16,0-2 0-16,0-2-4 0,0-2-2 0,0 0-1 16,-2-5-2-16,2 5-17 0,0-4-25 0,0 1-33 15,0-1-35-15,0-1-32 0,0-2-42 0,2-3-22 16,0 2-189-16,-2-4-425 0,4 4 189 15</inkml:trace>
  <inkml:trace contextRef="#ctx0" brushRef="#br0" timeOffset="171645.457">29818 13566 131 0,'2'-3'220'0,"6"-2"-3"15,-3 1-8-15,1 1-2 0,3 1-8 0,3-3-8 16,-1 0-9-16,2 3-9 0,1 2-8 0,-1 0-11 16,2 2-15-16,2-2-12 0,-3 0-12 0,-1 3-12 15,-2 1-9-15,2-1-11 0,-3-1-6 0,0 1-8 16,-3-2-7-16,-3 3 1 0,-2 1 0 0,1-1 2 16,-3 4-3-16,-3-4-8 0,-1 5-5 0,-3 2-5 15,-1-2 0-15,-6 1-7 0,1 2-3 0,-2-3-2 16,2 1-2-16,-1-2-11 0,5-1 2 0,-2 0 1 15,-1-2-12-15,8 0-5 0,-5 0-12 0,2-2-13 16,0 1-6-16,2-2-12 0,1 2 4 0,2 0-3 16,2-2 2-16,-2 3-1 0,2-5 6 0,2 5 1 15,0 0-1-15,2-4-3 0,1 3 1 0,4 0-11 16,-2-1-8-16,4-2 4 0,-1 4-6 0,3 0 3 16,-1-2 4-16,2 0 3 0,-3 1 3 0,3 1 2 15,-1-2 5-15,5 2 8 0,-4 4-2 0,-1-6 4 16,-3 2 3-16,-1 1-2 0,2-3 8 0,-4 0 1 0,-1 3-1 15,-1-3 1-15,-1 0 4 0,1 0 2 0,-2-1 3 16,-3 2 1-16,0-4-1 0,-3 6 7 16,-1-2 2-16,1-3 6 0,-3 3-4 0,1-2 4 15,-7 1-4-15,1 0 1 0,1 1-2 0,-3-2 0 0,-5 2 0 16,2 0-5-16,-1-4-8 0,-1 3-13 0,4-1-23 16,-4 1-31-16,4 1-47 0,2-9-43 0,1 5-55 15,-3 0-109-15,5 1-355 0,4-4 157 16</inkml:trace>
  <inkml:trace contextRef="#ctx0" brushRef="#br0" timeOffset="171823.974">30350 13653 229 0,'4'-4'300'0,"0"1"-20"0,-4 0-22 16,0 3-27-16,4-3-20 0,-4 3-22 15,0 0-23-15,1-5-31 0,-1 5-48 0,0 0-53 16,0 0-63-16,0 0-72 0,0 0-62 0,0 0-142 16,0 0-330-16,0 0 146 0</inkml:trace>
  <inkml:trace contextRef="#ctx0" brushRef="#br0" timeOffset="172801.317">30491 13534 118 0,'10'-6'185'0,"-1"3"-6"16,0-4-11-16,1 5-13 0,-1-3-11 0,4 2-8 0,0 0-13 15,-4 1-14-15,2 0-7 0,-2 1-9 16,3 0-11-16,-4 1-10 0,4 4-4 0,-5-2-10 16,-1 1-4-16,3 4-6 0,-1 0 3 0,-3 3 3 15,-1-1-1-15,0 1-3 0,-4 3-5 0,1 3-2 0,-2-3-4 16,-3-2 1-16,0 4-6 0,-1 2-3 0,-2-3-4 16,0 2-1-16,2-2 0 0,-2-3-4 0,-2 4 1 15,4-3-7-15,-1-1 0 0,-1-3-2 16,2 2 1-16,4-5-5 0,-2 5 2 0,-1-5-2 15,2 4-3-15,-1-4-1 0,3 3-2 0,0-3 4 0,0 0-5 16,4 1 1-16,0-3-3 0,0 1 0 16,1-3-2-16,0 2 1 0,8-3 3 0,1 0-1 15,4-3-6-15,1 1-5 0,9-4-18 0,0-3-17 16,0-1-9-16,-1 1-5 0,1-4-11 0,4 1 2 0,0-1 3 16,-4-1 3-16,2-3 2 0,-2 1 15 0,-1-1-1 15,-2 0 6-15,-3 0 8 0,-7 3 5 0,1 1 8 16,-2-1-4-16,-5 6 15 0,0-4 20 15,-2 0 2-15,-2 6 12 0,-2-2 13 0,-1 3 5 16,1-2 0-16,-2 2 3 0,-1 0-3 0,-1 1 1 0,1 4-1 16,-4-5-5-16,4 5 1 0,-9 0 1 0,2 0 3 15,7 0-5-15,-17 4-4 0,6 1-3 0,0 0-4 16,2-1 8-16,-1 4-12 0,0-2 0 0,3 2-1 16,-2 0-3-16,3 1 0 0,2 0-5 15,0 2-1-15,3 0-1 0,1 0-4 0,0-1-1 16,1 1-3-16,3-1 1 0,1 0 2 0,4 0-3 0,0 1-1 15,0-4-2-15,5 6 2 0,0-4 4 16,0 0-6-16,-1 2 1 0,0-7 1 0,-2 5-1 16,1-5-1-16,2 2-3 0,-4 0 6 0,2-1-8 15,-3 4 2-15,-2-6-3 0,-2 1 6 0,3-2-5 16,-3-1 7-16,0 3-5 0,-3-3 8 0,1 2-4 16,0-1 7-16,-3-2 4 0,0 0-3 0,-6 11-3 0,0-8-4 15,-2-1-7-15,-1 3-13 0,-2-2-21 0,-1-1-20 16,-4 3-41-16,-2-4-42 0,0 1-29 0,2-2-37 15,-2 0-155-15,-1 2-389 0,2-6 172 0</inkml:trace>
  <inkml:trace contextRef="#ctx0" brushRef="#br0" timeOffset="172972.134">31021 13473 156 0,'26'-12'161'0,"1"1"-8"0,6-2-17 0,-1 1-19 16,2 1-6-16,1-2-22 0,1-1-2 0,0 6-16 16,-3 1-5-16,-3 0-24 0,2 0-67 0,-12 4-65 15,-7 2-89-15,0 0-195 0,-7 1 87 0</inkml:trace>
  <inkml:trace contextRef="#ctx0" brushRef="#br0" timeOffset="174159.797">25952 15300 24 0,'0'0'93'0,"0"0"-3"16,0 0 1-16,0 0-12 0,0 0 2 0,0 0 1 15,0 0-7-15,0 0-4 0,0 0-3 0,0 0 0 16,0 0-4-16,0 0 10 0,0 0-7 0,0 0-6 16,13 8 2-16,-13-8-6 0,10 0-2 0,-10 0 2 15,10-6-7-15,2 2-6 0,-2-1 1 0,7-4-4 16,-2-4-4-16,6-3-3 0,-1-2-6 0,0 1-3 15,0-4 5-15,0 2-4 0,0-2-6 0,-3 0-5 16,-3-1 2-16,0 1-1 0,-5 2 0 0,0-3-6 16,0-5 4-16,-5 3 2 0,0-3-7 0,-3 1 9 15,3 1-1-15,-8 7 6 0,4-2 8 0,-4 1 3 16,4 6 1-16,-4 1 6 0,3 5 8 0,1 1-4 16,0 1-9-16,0-2-1 0,0 4-2 0,0 3-9 15,0 0-1-15,0 0-3 0,-11 14 0 0,5 3-5 16,-2 7 3-16,1 5-3 0,1-2-4 0,1 2 3 15,-1 1-5-15,0 1 3 0,2 0 0 0,0 1-2 16,1-2 4-16,-3 2-3 0,4-4-1 0,-1 1 0 16,1-4-2-16,2 2 1 0,0-10-1 0,-3 2 0 15,1-3-2-15,3 0-4 0,0-4 8 0,2-2-8 16,-3-1-2-16,2-1 0 0,-2-3 1 0,0-2-1 16,2 2-1-16,-2-5 1 0,1 5-2 0,-1-5 1 15,0 0 1-15,0 0 0 0,0 0-2 0,15-12 0 16,-7 6 3-16,2-6 0 0,-1-2-1 0,6 1 3 15,-3-3-4-15,2-7 1 0,1 1 1 0,-3 5-2 16,3-4-4-16,-3 4 5 0,-1 5-3 0,-3-3 4 16,-2 5 1-16,3 0-2 0,0 3 7 0,-5 2-9 15,0-1 4-15,-2 2-6 0,1 0-8 0,0 1 2 16,0 1-8-16,-3 2 6 0,0 0-1 0,0 0 0 16,0 0 1-16,0 0 0 0,0 0 3 0,-13 6-2 15,8-2 2-15,-1 3 3 0,-2-2-1 0,2 4-2 16,-2-1-2-16,2 1 3 0,0-1-5 0,0 2 0 15,3-5-1-15,0 4-5 0,2-1 5 0,1-1-5 16,0 0 7-16,1 3 3 0,4-3-2 0,-1 2 4 16,0-2-6-16,3 0 5 0,1 2-1 0,1-4 1 15,0 3 5-15,4 0-2 0,-3 0-1 0,5 1 2 16,-2-2-4-16,-4 0 2 0,1 2 5 0,1-2-1 16,-2-1-1-16,3 2-13 0,-3-3-23 15,0-1-9-15,1-1-9 0,-1 1-37 0,0-3-20 0,-1-1-25 16,0 0-14-16,-8 0-92 0,11-4-265 0,-7-1 118 15</inkml:trace>
  <inkml:trace contextRef="#ctx0" brushRef="#br0" timeOffset="174345.69">26713 15180 50 0,'9'-3'87'0,"1"1"1"0,-1-1-18 0,1-1-18 16,3 0 3-16,-6-1-18 0,4 1-25 0,-3 2-30 15,-1-1-55-15,-2 0-77 0,-1 0 34 0</inkml:trace>
  <inkml:trace contextRef="#ctx0" brushRef="#br0" timeOffset="174521.769">26679 15331 51 0,'9'-4'96'0,"5"2"-16"0,-2-7-6 0,4 1-29 0,-2 0-17 15,3-4-39-15,-3 4-50 0,-4 0-66 0,6-2 30 16</inkml:trace>
  <inkml:trace contextRef="#ctx0" brushRef="#br0" timeOffset="175004.098">27142 14974 11 0,'1'-4'207'0,"2"1"6"15,-3 3 1-15,1-4-11 0,-1 4-13 0,0 0-19 16,0 0-12-16,0 0-18 0,3-4-13 16,-3 4-14-16,0 0-7 0,0 0-8 0,0 0-12 15,-8 17-8-15,3-8-9 0,0 0-5 0,-2 1-7 0,1-1-6 16,1 1-5-16,-2 1-4 0,6-3-9 0,-3 4-1 16,0-4-8-16,0 3 1 0,2-4-3 0,1 0-3 15,-2-1-1-15,6 3-5 0,-3-3 0 0,1 1-1 16,4-1-4-16,-4-1 0 0,6 1-1 0,-1-3 0 15,2 0-1-15,2 3-2 0,-5-4 1 0,8-1-3 16,-3 0 0-16,4-1-1 0,0 0 3 0,4 2 0 16,-6-2-2-16,2 0 3 0,4 0-7 0,-6 0 0 15,8-2 3-15,-8 2 1 0,6 0-4 0,-5 2 0 16,2-1 1-16,-2 0 6 0,-1-2-6 16,-2 3 3-16,-2 0-4 0,-1-2 1 0,0 3-3 0,-2-3-1 15,0 1 3-15,0 1-1 0,-5-2 5 0,5 4 1 16,-5-1-1-16,0 4 0 0,0-7-3 0,-5 7 4 15,4-2-2-15,-3 1-1 0,1 0 5 0,-6 2-8 16,3-2 2-16,-3 2-1 0,-1 1 2 16,-3-2-2-16,-4 3-8 0,-2 0-1 0,0-2-9 15,-3 6-13-15,-1-2-10 0,0-7-17 0,-2 4-16 0,6-2-21 16,-3-3-16-16,0 0-27 0,4 1-17 0,-1-5-16 16,1 1-139-16,-2-1-334 0,3-1 147 0</inkml:trace>
  <inkml:trace contextRef="#ctx0" brushRef="#br0" timeOffset="175245.99">27128 14950 68 0,'14'-12'168'16,"1"0"4"-16,4 2 0 0,4-4-8 0,2 2-10 0,0-3-8 15,-2 3-12-15,4 1-10 0,-8 2-16 0,-1 2-9 16,1 0-8-16,-3-1-2 0,-5 2-19 16,1 3-6-16,-2-2-7 0,-2 3-1 0,-1 0-13 15,0 0-1-15,-2 1-21 0,-2-4-21 0,1 5-24 16,-4 0-49-16,0 0-43 0,0 0-36 0,0 0-128 0,0 0-303 16,0 0 134-16</inkml:trace>
  <inkml:trace contextRef="#ctx0" brushRef="#br0" timeOffset="175693.422">26662 15208 1 0,'0'0'168'0,"2"-1"-9"16,-2 1-11-16,5-3-8 0,-5 3-6 0,5-6-6 15,0 3-4-15,4 1-8 0,-1-4-10 0,5 1-12 16,2-1-6-16,2 2-7 0,2-4-11 0,-3 2-5 16,5-2-4-16,6-1-11 0,-9 2-6 0,3-1-3 15,-2 2-6-15,-3-1 2 0,0 1-10 0,-4 3 1 16,0-1-3-16,-2 1-5 0,-3 3-6 0,-2-2-17 15,1 2-24-15,-2-3-22 0,-4 3-34 0,0 0-35 16,0 0-42-16,0 0-101 0,0 0-283 0,-15 13 125 16</inkml:trace>
  <inkml:trace contextRef="#ctx0" brushRef="#br0" timeOffset="175865.667">26802 15342 40 0,'20'-8'120'0,"-2"3"-16"0,9-5-18 0,1-1-46 16,2 0-55-16,-10 2-48 0,8-3-67 0,-3-1 29 16</inkml:trace>
  <inkml:trace contextRef="#ctx0" brushRef="#br0" timeOffset="181384.735">29075 14754 160 0,'-1'-5'164'0,"1"1"-1"15,0-1-7-15,-3 2-2 0,3 3-11 0,0-5-7 16,0 0-8-16,0 5-10 0,0-5-7 0,0 5-9 16,-1-4-13-16,1 4-4 0,-5-5-9 0,5 5-8 15,0 0-7-15,0 0-6 0,0 0-3 0,0 0-10 16,0 0 0-16,0 0 1 0,0 0 13 0,0 17 6 16,4-6-1-16,-8 6-2 0,4 3-5 0,0 5-21 15,-4-2-3-15,4 5-3 0,0-3-1 0,-5 0 0 16,5-6 1-16,1 0-3 0,-2-2-4 0,2 3 3 15,-2-4-5-15,1 0-1 0,0-4-3 0,1 1 0 16,-1-2-1-16,3-1 2 0,-3-1-4 0,0-1-1 16,0 0-2-16,-3-3 0 0,6 0-3 0,-3 0 1 15,0-2-3-15,0 2-6 0,0-5-11 0,1 7-14 16,-1-6-22-16,0-1-26 0,0 0-26 0,0 0-47 16,0 0-34-16,0 0-33 0,0 0-118 0,0 0-360 15,3-13 160-15</inkml:trace>
  <inkml:trace contextRef="#ctx0" brushRef="#br0" timeOffset="182218.623">29620 14666 182 0,'-2'-7'187'15,"2"-1"-6"-15,-1 4-13 0,-2-5-17 0,0 4-11 0,0 1-10 16,-2-2-5-16,1 1-18 0,-1 0-3 0,-1 1-14 16,-3 3-10-16,0 0-7 0,-2 2-9 0,-2 0-9 15,1 3-1-15,-2 1-10 0,-3 2-2 0,2 1 0 16,1-1-5-16,-4 3-5 0,5-1-3 16,-3 1-3-16,4 1-1 0,-2-1-6 0,4 1-2 0,0-4 0 15,-1 5-6-15,4-2-2 0,2-1 10 0,0 0-6 16,1 0-1-16,1-3-8 0,2 2 1 0,1 0 4 15,2 0-4-15,1 2 4 0,1-2-6 16,2 2 2-16,2-3-6 0,2 1 5 0,0-1-2 16,1 1 2-16,6 1-1 0,-1-4-1 0,0 4-2 15,-2-5-2-15,0 3 6 0,4 0-6 0,-1-1 5 0,-4 0-4 16,-3-2-3-16,2 1 0 0,-2 0 1 0,-3-1-5 16,0-1-2-16,-2 1-3 0,-2 1 5 0,0 0-1 15,1-1 3-15,-4 1 0 0,0 0-1 0,-1 2-1 16,-4-2 2-16,-2 3 3 0,0-3-6 0,-1 2 2 15,-3 0-1-15,0 1 1 0,0-2-1 16,-3 2 0-16,-2-1-1 0,1 0 1 0,-2-2 0 0,2-1-5 16,2 1 8-16,3-4-5 0,-3 2 13 0,3-2-7 15,1 0-2-15,3-1 1 0,-1 0-3 0,1 0 7 16,6 0-10-16,-9-5 8 0,8 0-1 0,1-1-2 16,1 0 2-16,3-3-1 0,1-2 3 0,3-1-2 15,2-2 2-15,4-2-8 0,1-5 5 0,4 3 6 16,3-1-5-16,-3-1 7 0,4 3-7 0,0-3 5 15,-1 3-1-15,0-1-3 0,1 0 3 16,-6 4-2-16,5-1 2 0,3 2-1 0,-8 2 2 16,0-1 7-16,-8 7-4 0,6-7-13 0,-4 8 11 15,-1 1-2-15,-4-2-3 0,-1 2 1 0,-1 0 4 16,0 0-2-16,0 2 0 0,-4 1 1 0,0 0 7 0,0 0 4 16,6 7 1-16,-6 1-2 0,0-2 4 0,-2 5-1 15,-1-2-1-15,1 5-8 0,-1-1 1 0,1 3 3 16,-2 0-3-16,4 2 0 0,-3-3 4 15,-1 3-4-15,4-1-3 0,0-1 0 0,3-3-5 16,-3-4 5-16,2 3-1 0,2-1 2 0,-1-1-5 16,-2-5 1-16,4 3 1 0,0-1 1 0,0-2-1 0,3-3 0 15,-2 0 2-15,6-1 1 0,-2-1-3 0,2-5 1 16,0 2 3-16,1-4-3 0,4-3-1 0,-2 1-2 16,0 0 4-16,0-4-5 0,1 0 3 15,-6-1 0-15,2-3 1 0,-1 3 2 0,-2-3 3 16,-1-2 6-16,-5 0 3 0,2 1 7 0,-4 0 8 15,-2 0 3-15,-4 3 1 0,-2-2-3 0,1 2-6 16,-7 2-1-16,-1-1-1 0,-3 3-11 0,-6-3-16 16,2 9-28-16,-6 0-39 0,-5 2-50 0,-1 3-61 0,-3 0-172 15,-3 3-382-15,1 3 169 0</inkml:trace>
  <inkml:trace contextRef="#ctx0" brushRef="#br0" timeOffset="183474.272">27962 14836 140 0,'-1'-6'161'0,"-2"2"0"0,3 0-12 0,0 4-17 16,-1-6-8-16,1 6-12 0,0-4-13 0,0 4-6 0,0 0-17 16,0 0-3-16,0 0-2 0,4 13-1 0,-3-2-7 15,-2 8-2-15,2 1-8 0,-1 6-5 16,0 3-3-16,0 0-3 0,0 0-2 0,-5-2-6 16,5 2 2-16,-2-2-3 0,0-3-1 0,1 2-1 0,-2-6-3 15,2-3-5-15,-3 0-1 0,4-2-1 0,-5-7-4 16,5 2-1-16,0-2-1 0,0-1-2 0,0-1-5 15,0-2 4-15,-1 1-5 0,1-5-2 16,-2 7-1-16,0-5-6 0,2-2-14 0,0 0-5 16,0 0-10-16,0 0 3 0,4-14 4 0,-3 5-1 0,2 1 4 15,-1-1 3-15,2-5-2 0,1-2 1 0,-5 2 2 16,4-2 2-16,-3 4 3 0,3-4-2 0,0 5 7 16,0 0-3-16,1 1 4 0,-4 5-2 15,3-3-2-15,-3 3 4 0,3 1 7 0,-1 0-7 16,-2 0 6-16,4 4-9 0,-5 0 6 0,8 0-1 0,-8 0-2 15,11 0 4-15,-11 0-5 0,12 1 9 0,-4-1 2 16,-2 1-12-16,0 1 5 0,2-2-2 16,2-2 3-16,-1 1 3 0,0 1-9 0,1-1 10 15,4-2-7-15,-9 0 6 0,6 1-2 0,0-3 2 16,-4 2-5-16,0-1-2 0,1-2 4 0,-2 1 0 0,2-1 3 16,-3-1-4-16,0-1 1 0,0-1 2 0,3 1 0 15,-4-1 0-15,1 1 8 0,0-1-6 0,-1-1-1 16,-3-1-4-16,3 0 3 0,1-3-2 0,-4 5 3 15,-1-4 3-15,3 5 4 0,-2-3 12 16,-1 5-1-16,0-2 5 0,3 2 9 0,-3 1-2 0,0 0 0 16,2 1-1-16,-3-1-7 0,1 5-1 0,0-3-4 15,0 3-1-15,0 0-4 0,0 0 1 0,0 0 1 16,0 0 2-16,-4 17-2 0,4-6 4 0,-4 1-2 16,4 5 2-16,-2 0 1 0,2 0-5 0,-4 2 5 15,4 6-3-15,-1-7-2 0,-2 1 3 0,2 6-13 16,1-6-2-16,-1 1-3 0,2-3-3 0,-2 0 2 15,-1 0 1-15,6 0 1 0,-4-4-3 0,0 1 0 16,0-2 6-16,0-1-14 0,3-3-9 16,-3 1-20-16,0-2-23 0,1 1-36 0,-1-4-12 15,4-2-31-15,-3 1-21 0,-1-3-113 0,0 0-299 0,0 0 133 16</inkml:trace>
  <inkml:trace contextRef="#ctx0" brushRef="#br0" timeOffset="184299.563">28274 14887 36 0,'0'0'101'0,"8"11"0"15,-7-7-9-15,0 2-10 0,3 2-13 0,-3-3-9 16,2 3 0-16,1-1-17 0,-2 4 13 0,2-1-10 0,2 4 0 15,-2-2-11-15,3-1-15 0,-2 0 14 16,-1-1-3-16,0 2-5 0,0-2-5 0,0 3 1 16,0-2-7-16,-2-2 10 0,0-1-8 0,-2-3 3 0,1 3 2 15,-1-2 12-15,2-1 0 0,-2 0 3 16,-2 0 5-16,1-2-2 0,1-3-1 0,-2 6 6 0,-2-5-3 16,2 2 2-16,-2-2-12 0,4-1 9 0,-8 0-6 15,8 0 2-15,-9 0 1 0,5-2-7 0,-1-1-8 16,0 1 2-16,0-4-3 0,0 2 0 0,-1 0-3 15,1 1 4-15,0-2 2 0,0 0-5 0,1 1 5 16,0 2-6-16,1-2-1 0,0 1 1 16,2-1 1-16,1 4-3 0,-5-2-5 0,5 2-1 0,-4-3-3 15,4 3 3-15,0 0-3 0,0 0-3 0,0 0 2 16,0 0-1-16,0 0-3 0,5 10 5 0,-5-10-6 16,4 3 1-16,-3 1 2 0,0 0-2 15,1-2-5-15,0 2 5 0,-1-1 2 0,-1 1-7 16,0-4 2-16,3 5 2 0,-2-1-3 0,2 0 8 0,-3 0-6 15,1 1 1-15,0 1 1 0,-1-3 2 16,0 5-4-16,3-4-1 0,-3 2 4 0,1 0-4 0,0-1 0 16,2 1 1-16,-3-1 4 0,1 0-5 15,0-3-4-15,-1 3 6 0,0-5-2 0,2 6 1 16,-2-6 3-16,0 4-2 0,0-4-1 0,0 0-6 0,0 5 9 16,0-5 0-16,0 0-4 0,0 0 2 0,0 0-3 15,0 0 1-15,0 0-6 0,0 0 8 0,-4-15-2 16,1 10 3-16,1-2-6 0,-1-3 6 0,3-2-4 15,-2 2 1-15,2-7-1 0,0 0 2 16,0 1 1-16,-3-3-1 0,3-1 3 0,0 0-4 16,2 0 0-16,-1 2-2 0,0-8 1 0,0 6 2 0,3 3 1 15,-1 0-3-15,2 2 6 0,-3 4-8 0,0 1 1 16,0 3 0-16,2 2-3 0,-1-2 4 0,-3 1 0 16,2 4 0-16,1-3 3 0,0 3-1 0,-3 2-8 15,6-3 5-15,-6 3 2 0,7 0 2 16,-7 0-6-16,9 0 0 0,-9 0 4 0,10 4 0 0,-4-1 0 15,-1 1-2-15,1-1 4 0,-3 3-1 0,3 1-2 16,0-2 0-16,-2 0 1 0,-2 2 2 16,1-2 2-16,1 3-1 0,-4-1-1 0,0-2-3 15,2 1 2-15,-2 0-1 0,-2 0 3 0,2 0-1 16,-4 0 0-16,3-1 9 0,-3 0-8 0,0-2 0 0,-1 1-4 16,0 0 3-16,0 0 0 0,-3 3 0 0,1-5-2 15,-3 4-8-15,1-3-14 0,-2 3-18 0,0-4-28 16,2 0-22-16,-1 0-17 0,-2-2-31 0,7 0-24 15,-3 1-83-15,3-1-266 0,5 0 117 16</inkml:trace>
  <inkml:trace contextRef="#ctx0" brushRef="#br0" timeOffset="184820.476">28544 14839 133 0,'-3'4'134'0,"2"3"-10"0,0 1-10 16,-1 4 0-16,2 1-10 0,0 3-7 0,0 1-3 15,-2 3-6-15,2-2-4 0,0 2-3 0,0-3-10 0,0 0-6 16,0 0-9-16,2 0-4 0,-2 0-5 0,0-5-6 15,3 0-1-15,-3 0-3 0,0-3-5 16,1-1-1-16,-2 0-6 0,1-3-5 0,0-1 2 16,0 0-1-16,-1 0-7 0,1-4 8 0,0 7-6 15,0-4 1-15,0-3-3 0,0 0 0 0,-2 4-6 16,2-4-5-16,0 0-11 0,0 0-15 0,0 0-28 0,-11-10-5 16,9 6-14-16,0-4-14 0,-2-1-18 0,2-3-8 15,-1 1 6-15,1-6 0 0,-2 2 4 16,1-4 8-16,0 0 13 0,0 1 5 0,0 0 14 15,0-2 11-15,2 3 13 0,0 0 11 0,1 5 8 16,-2-5 11-16,0 8 9 0,4 0 5 0,-4 2-4 16,4-3 7-16,-4 6 0 0,4-3 4 0,0 3 4 15,0 1 3-15,0 0 3 0,0-1 2 0,2 1 1 16,0 1-1-16,-4 2 7 0,7-2-3 0,-4 0 2 16,-3 2-9-16,13-2 6 0,-13 2-5 0,10 2 0 15,-3 0-5-15,0-2 14 0,0 2-20 0,-1-2 3 16,-1 2-1-16,0 0-3 0,2 1-1 0,-1 1-8 0,-1-3-9 15,0 1-6-15,1 2-17 0,-3-2-20 16,2 2-19-16,-5-1-22 0,3 0-57 0,-3 1-156 16,0-4 70-16</inkml:trace>
  <inkml:trace contextRef="#ctx0" brushRef="#br0" timeOffset="185006.717">28471 15180 69 0,'2'3'102'0,"1"1"-4"16,1-1-1-16,0-3-16 0,2 3-1 0,0-3-13 15,-6 0 0-15,16 0-13 0,-5-3-11 0,-1 0-1 16,1-3-7-16,3 1-19 0,-1-1-32 0,3-3-24 16,-2-1-32-16,0 0-49 0,-4-2-131 0,3 0 59 15</inkml:trace>
  <inkml:trace contextRef="#ctx0" brushRef="#br0" timeOffset="185196.539">28763 14943 37 0,'0'0'119'0,"4"4"-5"0,-4-4-2 0,0 0-13 0,5 0-15 16,-5 0-10-16,0 0-5 0,0 0-12 0,0 0-3 15,13-2-5-15,-9 2-18 0,-4 0-29 16,10-3-16-16,-9 2-27 0,-1 1-23 0,0 0-67 0,0 0-141 16,0 0 62-16</inkml:trace>
  <inkml:trace contextRef="#ctx0" brushRef="#br0" timeOffset="185343.649">28695 15041 87 0,'15'-1'88'0,"3"-2"-3"0,2-2-6 0,0 0-16 16,1-2-22-16,9-1-32 0,-4-1-36 0,-9 1-45 15,0-1-76-15,-5-1 35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3-04T09:54:45.17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25206 16891 18 0,'0'0'80'15,"0"0"-10"-15,0 0-6 0,0 0-5 0,0 0 2 16,0 3-5-16,0-3-3 0,0 0 3 0,0 0-2 16,0 0 0-16,0 0-12 0,0 0 7 0,0 0-14 15,0 0 5-15,0 0-9 0,0 0 4 0,0 0-3 16,8 4-1-16,-8-4-5 0,3 3 0 0,-3-3-4 16,8 0 2-16,-8 0 1 0,8-1 1 0,-8 1 8 15,11 0-13-15,-4 0-5 0,2-2-2 0,1-1 6 16,1 2-6-16,0 0 1 0,1-1-1 0,1 0-9 15,6 1 3-15,-1-3 5 0,1 3-4 0,2-1-7 16,-1-1 8-16,2 1-2 0,-2 0 0 0,7-3-5 16,-4 4 3-16,7-3 0 0,-1 2-1 0,3-4-3 15,-4 5 0-15,3-2-3 0,-3 0 6 0,1 0-10 16,-8 3 9-16,-1-2-1 0,2 2 4 0,-3-2-4 16,-1 4 6-16,-4-2-6 0,3 0-6 0,-5-2 7 15,-4 2-4-15,0 2-5 0,-1-2 6 0,0 0 4 16,-2 1-5-16,-5-1 2 0,8 0-5 0,-8 0 10 15,5 1-8-15,-5-1-4 0,0 0 1 0,0 0-22 16,0 0-12-16,0 0-9 0,0 0-17 0,0 0-12 16,0 0-14-16,0 0-76 0,0 0-178 0,-16-8 79 15</inkml:trace>
  <inkml:trace contextRef="#ctx0" brushRef="#br0" timeOffset="392.082">25639 16706 92 0,'-5'-4'88'0,"4"1"-10"0,1 3-5 16,0 0-7-16,-3-4-4 0,3 4-5 15,0 0-10-15,0 0-8 0,0 0-8 0,-2-5 3 0,2 5 0 16,0 0-12-16,0 0 6 0,0 0 6 0,0 0-4 15,15 2 1-15,-10 1 1 0,3-1-13 16,3 3 7-16,-1-2-4 0,1 1-5 0,1 0 3 16,1-1 0-16,6 2-5 0,-6 0 2 0,5 3-1 15,-4-1-2-15,5 2 11 0,-2-2-11 0,-2 1-2 16,2 1 5-16,-1-1-1 0,0-1 4 0,-1 3-6 16,-5-3-4-16,3 2 3 0,0-1-1 0,-3 1-2 15,0-3 13-15,-3 0-5 0,1-1 8 0,-3 3 4 16,0-3 6-16,-2 1-1 0,0-2 6 0,-2 3-5 15,1 0 4-15,-4 1-12 0,2 1 6 0,-1 0-6 16,-5 2-2-16,-2-2-8 0,-1 0-2 0,-3 6-5 16,0-3-4-16,-2 2-21 0,-3-2-25 0,-2 1-26 15,-4 4-36-15,1-2-38 0,-2-1-82 0,0 2-238 16,-1-2 105-16</inkml:trace>
  <inkml:trace contextRef="#ctx0" brushRef="#br0" timeOffset="3164.187">19416 16337 5 0,'0'0'36'0,"0"0"-4"0,4 7-5 16,-4-7-3-16,8 1-19 0,-4 2-27 16,-1-1-24-16,1 2 12 0</inkml:trace>
  <inkml:trace contextRef="#ctx0" brushRef="#br0" timeOffset="9957.864">17612 6389 29 0,'0'0'148'0,"-4"-5"-7"0,4 5-13 15,0-7 5-15,0 7-6 0,0-5-11 0,3 3 2 0,-3 2-6 16,0-4-7-16,0 4-5 0,0 0-8 0,0-4 4 15,0 4-10-15,0 0-3 0,0 0-8 16,2-4-1-16,-2 4-7 0,0 0-3 0,0 0-3 16,0 0-8-16,0 0-5 0,0 0-1 0,0 0-10 0,0 0-7 15,0 0 1-15,0 0-1 0,0 0-2 0,0 0-2 16,-2 13-3-16,3-2 4 0,-2 4 0 16,-2 6-3-16,2 6 3 0,-2 2 1 0,-1 4 4 0,-1 14 1 15,3 1-3-15,-3 4 2 0,2 3-3 0,-1 5 2 16,3-2-4-16,-3 35 1 0,0-8-2 0,-1 0 1 15,0-25-7-15,-4 29-2 0,1-7-2 0,6-26-2 16,-6 4-3-16,3-2 5 0,-3-1 3 0,3-2-7 16,-2-2-2-16,0-2 0 0,-4-1 0 0,4-4 2 15,2-13-3-15,0 1-3 0,-2-4-2 0,1-1 4 16,1-1-4-16,1-4-3 0,-1-7-8 0,1 1 1 16,0-9-4-16,1 3-9 0,0-4-9 0,1-4-7 15,0 1-8-15,2-2-23 0,-2 1-32 0,2-4-32 16,0 0-37-16,-3-14-32 0,5-2-156 0,-4-5-384 15,4-7 169-15</inkml:trace>
  <inkml:trace contextRef="#ctx0" brushRef="#br0" timeOffset="10332.145">17549 6558 2 0,'3'-9'87'0,"-2"-3"-7"0,4 2-2 16,-1 3 4-16,-3 0-19 0,3 1-3 0,-4-1 8 15,1 3 0-15,-1 1-8 0,0 3 4 0,3-7 1 16,-2 5-12-16,-1 2-2 0,0-6 2 0,0 6-3 15,0 0-1-15,3-2-6 0,-3 2-7 0,0 0 3 16,0 0-2-16,0 0-2 0,0 0 1 0,0 0-5 16,0 0 12-16,0 0 1 0,-8 12 2 0,-1-1-7 15,0 3-1-15,-1 2-1 0,-8 4-1 0,0 2-8 16,-1 0-7-16,-4-1-3 0,2 1 5 0,1-3-13 16,-4 2-9-16,4-3-3 0,0 1-12 0,4-7-24 15,0 0-5-15,1-2-14 0,6-3-13 0,-1 0-13 16,2-1-21-16,1-2-10 0,0-1-78 0,3 0-207 15,4-3 91-15</inkml:trace>
  <inkml:trace contextRef="#ctx0" brushRef="#br0" timeOffset="10515.244">17549 6478 63 0,'8'-1'128'0,"2"-2"-9"0,-1 0-2 0,4 3-6 15,1 3-13-15,3-3-9 0,2 4-9 0,0 2-4 16,8 4-3-16,-2 0-12 0,2 3 1 0,1 4-13 16,-5 2-8-16,3 1-15 0,-7 7-31 0,4 0-43 15,-4 3-46-15,-2 12-81 0,-3 4-189 0,-4 3 84 16</inkml:trace>
  <inkml:trace contextRef="#ctx0" brushRef="#br0" timeOffset="-43268.964">23795 1239 33 0,'0'0'73'16,"0"0"-10"-16,0 0-4 0,0 0-5 15,9-4-4-15,-5 3-3 0,1 0-6 0,-5 1-5 0,10-3-7 16,-5 3 2-16,2-1-1 0,-1 1-5 0,3 0 4 16,0 0-4-16,-1 1-3 0,1-1-2 0,-3 3 3 15,1-1-1-15,2 1 1 0,1 1-2 0,-5 1 10 16,0 0-10-16,0 0 7 0,-1 2-1 0,-1 3 3 15,-2 0 1-15,0 1-4 0,-3 1 1 16,-4-3-5-16,2 5 2 0,-1-3-6 0,-2 4-6 16,-1-5-2-16,3 0 3 0,-3-1 3 0,-1 3-10 15,3-4 5-15,-2 4 0 0,2-6 0 0,-2 2 1 16,2-4-5-16,0-1-3 0,3 3 5 0,0-5-6 0,3-1 0 16,-5 3-1-16,5-3-3 0,0 0 0 0,0 0-2 15,0 0 0-15,0 0 1 0,0 0 0 16,13-12 9-16,-7 7-11 0,3-3 1 0,0-1 7 15,5-3-10-15,-3-2 8 0,0 0-12 0,0 1 5 16,1-1 2-16,-2 0 0 0,2 1-1 0,-2 0-6 16,-2 1 9-16,2-2-4 0,-4 5 1 0,-1-1 3 15,1 0-3-15,-3 3 5 0,-1 0 0 0,1 2-2 16,1 0 3-16,-4 0 6 0,1 0 14 0,-1 1 0 16,2 1-5-16,-2 3 6 0,2-5-5 0,-2 5 5 15,0 0-11-15,0-4 1 0,0 4 0 0,0 0-5 16,0 0 4-16,-9 9 3 0,6-3 2 0,-2-2-1 15,1 5 0-15,0 1-7 0,4 2 2 0,-7 3 14 16,6-4-14-16,-3 5 18 0,2 0-11 0,-1 1-1 16,2 0 5-16,1-5-3 0,1-1 4 0,2 2-1 15,-1 3-2-15,2-5 5 0,0 1-8 0,1 0-3 16,2-2 2-16,1 0 4 0,-3-5-7 0,3 4 5 16,-1-2-10-16,0-1 8 0,2-4-6 15,1 1-1-15,2 1 0 0,-3-2-1 0,-3 0-4 0,6-4 2 16,-1 0-6-16,1-2-12 0,-2 1-19 0,1 0-18 15,-2-2-33-15,4 0-16 0,-4 0-25 16,-1-4-126-16,0 2-269 0,-2 1 118 0</inkml:trace>
  <inkml:trace contextRef="#ctx0" brushRef="#br0" timeOffset="-42593.364">24453 1205 75 0,'0'0'152'16,"0"-4"-12"-16,0 4-13 0,0 0-16 0,0 0-8 15,0 0-6-15,0 0-5 0,-3 13 7 0,3-6-5 0,0 2-9 16,3 3-4-16,-3 1-6 0,0-1-1 15,0 0-12-15,4 4 5 0,-1 1-16 0,1-2 0 16,-2-3-4-16,5 3-10 0,-4-3 1 0,6 3-6 16,-4-5 2-16,3 1 0 0,-3-4-16 0,5 3 5 15,-3-5-5-15,-1 2-4 0,3-4-1 0,-2-3 0 16,-7 0 0-16,17-4 1 0,-8-3-2 0,3-2-1 16,-4 0-11-16,2 1 9 0,2-4-1 0,-3 0 0 15,-1 2 0-15,4-4-5 0,-5-2-2 0,-2 1 2 16,1-1 6-16,-1 0-13 0,0 4 6 0,-3-2-9 15,2 1 8-15,-4 1 3 0,1 1-1 0,1 3 0 16,-2 1-3-16,2-1-4 0,-2 4 4 0,-2 1-3 16,4-2 4-16,-2 1-2 0,0 4-1 0,4-3-3 15,-4 3 4-15,0 0 5 0,0 0-11 0,10 7 8 16,-5-1-4-16,-1 0 1 0,1 3 1 16,3-1-1-16,-3 3 2 0,4-1-4 0,0 3 5 0,0 2 2 15,-4-1-4-15,4-1 2 0,-1 1-2 0,-3-4 1 16,0 0 0-16,-1 1 1 0,2-1 7 15,-3-3-4-15,-1 1 0 0,1 2-3 0,-2-5 6 16,0 1-2-16,-1 2 0 0,-1-3 3 0,-2 2-8 16,1 1-4-16,-8-2-10 0,-2 1-8 0,-4-2-9 0,-10 2-20 15,4-4-18-15,-1 0-30 0,5-3-30 0,-11-3-18 16,1-2-105-16,-3 0-272 0,3-4 120 0</inkml:trace>
  <inkml:trace contextRef="#ctx0" brushRef="#br0" timeOffset="-42435.054">24462 1058 53 0,'8'-2'31'0,"-8"2"-34"15,0 0-11-15,15 4-15 0,-15-4 7 0</inkml:trace>
  <inkml:trace contextRef="#ctx0" brushRef="#br0" timeOffset="-41208.978">25090 1164 78 0,'-3'-6'104'0,"3"-3"6"0,-2 4 4 16,-2-1 3-16,3-1 3 0,-3 3 21 0,0-1-4 16,0 0-11-16,-1 2-8 0,-1 1-8 0,-2 0-11 15,-1 2-4-15,9 0-7 0,-22 4-15 16,11 1 2-16,-1 2-5 0,2 1-8 0,0-1-2 0,-3 4-1 16,0 1-14-16,4 2 6 0,0 2-10 15,3-1-4-15,-1-1 3 0,2 2-6 0,1 0-9 16,3 0 4-16,1 2-10 0,0-2 3 0,4-1 0 15,-1-1-2-15,4 4-7 0,-3-8-5 0,5-1 4 16,1 0-4-16,6-1-2 0,0 2 2 0,1-6-3 16,3 0-14-16,2-1-9 0,-1-3-14 0,7-4-9 15,2 0-8-15,-2-5-5 0,2 2-2 0,-5-2-3 16,2-3 0-16,-1 2-3 0,-2-5 1 0,-2-1 9 16,-1 1 7-16,-1-4-10 0,-4 4 8 0,-2 3 2 15,-1-4 7-15,-4 0 7 0,1 5 1 0,-5 0 5 16,-1-2 10-16,3 5 25 0,-5-2 14 0,-2 3 17 15,0 1 1-15,0 2 3 0,0 4 1 0,-5-4 2 16,5 4 2-16,-13 0 3 0,13 0 2 0,-15 7 0 16,1 2 3-16,1-1 0 0,0 1-6 0,2-2 0 15,-1 2-10-15,-1 2-4 0,3-1-1 0,3-2-7 16,-2 0-4-16,2 1 4 0,0-3-8 0,2 1-4 16,2 0 0-16,-1 0-6 0,2-4-5 15,0 4 5-15,2-7-8 0,0 6-7 0,0-6 5 16,5 4-5-16,-5-4 3 0,9 0-1 0,-9 0-8 15,0 0 4-15,16-3-2 0,-16 3 2 0,9-2-1 16,-4-1 5-16,-5 3-4 0,11-2-2 0,-11 2 6 16,9 1-3-16,-4 3-1 0,0-3 3 0,4 3-4 15,-5-1 9-15,1-1-11 0,3 5 8 0,-2-4-2 16,2 0 0-16,-2 4 2 0,1-3-4 0,-1-1 0 16,3-1 4-16,-9-2 0 0,14 7-5 0,-6-7 5 15,2 2-3-15,-10-2-3 0,21-2 4 0,-8 2-7 16,-2-7 1-16,0 2-1 0,3 1 2 0,-1-6 0 15,-1 2 6-15,-1-3-7 0,-2 1 4 0,2-5-1 16,1 1 3-16,-4-2 0 0,-1 0-1 0,5-7 0 16,-6 3 0-16,2-8-6 0,-4 4 4 15,-2-3-6-15,-3-3-2 0,2 4 7 0,-1-1-3 16,0 3 2-16,-2 4 10 0,-1 1 0 0,2 2 11 0,-7 0 6 16,8 17 5-16,-6-22 10 0,6 22 13 15,-7-16 5-15,7 16-8 0,-5-10-4 0,5 10-2 16,0 0-9-16,0 0 1 0,-7-6 1 0,7 6-8 15,-10 16 2-15,7 0-1 0,-1 2-4 0,-2 8 5 16,-2 0 0-16,4 3-6 0,0 1 5 0,3 1-7 16,-3 0 0-16,0 1 2 0,3-3-5 0,2-2 2 15,-2 3 0-15,6-3-5 0,-3-7 0 0,5 3 0 16,-2-6-4-16,4 0-2 0,0-2 2 0,0 2-3 16,1-9-13-16,-1 2 14 0,-1-3 0 0,5-3-10 15,-2 1 8-15,1-4-1 0,1-1-1 0,5-5-2 16,-2-1-6-16,3-1 4 0,-3-4-7 0,1-2 0 15,-4 1-7-15,-4-3-7 0,3-1 2 0,-2-1-8 16,0-5 1-16,-1 2 3 0,-4 3-1 16,0-1 5-16,-1 1 2 0,-1 7 1 0,-2-3 2 0,0 1 4 15,-1 7 4-15,3-3 2 0,-1 2-4 0,-2 3 8 16,0-2-5-16,0 5-4 0,0 0 11 0,0 0 0 16,0 0 6-16,-6 20 4 0,2-12-3 15,0 8 4-15,4-1-1 0,-4 4 3 0,3-2 2 16,1 1-7-16,0-2 5 0,0 3-1 0,5-2-1 15,-1 0 0-15,0 3 0 0,0-6-11 0,5 1 10 16,-3 1-3-16,-1-6-1 0,8 3 0 0,-4-4-1 16,3-4-3-16,0-3 5 0,1 4-14 0,5-7 4 15,0-1-15-15,-4 1-23 0,3-6-29 0,2-2-26 16,-4-1-35-16,0-2-37 0,-3-3-56 0,-2-2-137 16,-5-2-389-16,-2-5 173 0</inkml:trace>
  <inkml:trace contextRef="#ctx0" brushRef="#br0" timeOffset="-41024.377">25476 1079 105 0,'-12'2'212'16,"4"0"-14"-16,1-1-14 0,0 0-13 0,7-1-16 16,-5 3-8-16,5-3-10 0,0 0-13 15,0 0-12-15,18 7-6 0,-5-10-14 0,6 3-4 16,10-4-13-16,3-1-27 0,0-2-30 0,3 2-41 15,-2 0-57-15,4-1-66 0,0 0-142 0,-5-1-311 16,0 4 139-16</inkml:trace>
  <inkml:trace contextRef="#ctx0" brushRef="#br0" timeOffset="-40667.682">26100 1206 101 0,'-2'-5'113'0,"-1"1"-12"0,1-1-11 15,2 5-1-15,-5-9-13 0,4 4-4 0,-1 1 0 16,0-3-2-16,0 3-13 0,0-2-2 0,0-2-5 15,-1 3-5-15,-1-4 0 0,0 3-3 0,-2 3-10 16,-1-4 1-16,-2 3 6 0,4 0-11 0,-3-1 1 16,-2 1 1-16,4 2-1 0,-2 0 4 0,-1 0 0 15,2-2 3-15,7 4-1 0,-11-2-6 0,6 0 7 16,5 2-7-16,-10 0-2 0,10 0 7 0,-8-3-8 16,8 3-5-16,0 0 2 0,0 0-8 0,-9-2 0 15,9 2-5-15,0 0-25 0,0 0-20 0,0 0-53 16,-5-2-45-16,5 2-106 0,0 0-258 0,0 0 115 15</inkml:trace>
  <inkml:trace contextRef="#ctx0" brushRef="#br0" timeOffset="-40273.972">25891 1247 13 0,'9'-14'44'0,"-4"2"-7"0,1 2-2 0,-2-2 13 0,-3 2-18 15,1 1 13-15,-4 3 7 0,0-2 7 16,-1 2-3-16,-3 2 8 0,1 0-1 0,-2 1 4 16,-3 2 8-16,10 1 4 0,-19 1 0 0,6 2 0 15,3 2-5-15,0 1-14 0,2 1 5 0,-2 1-5 16,2 3-6-16,2-3-5 0,-1 4-3 0,1 0-9 16,6 0-4-16,-1 0-2 0,2-1 2 0,2 0-9 15,-1 1 4-15,3-1-10 0,3 0 3 0,0-2-7 16,3-3-5-16,6 5-10 0,1-8-24 0,1 1-31 15,4 1-36-15,5-5-131 0,-6-2-242 0,4-3 108 16</inkml:trace>
  <inkml:trace contextRef="#ctx0" brushRef="#br0" timeOffset="-39597.489">26251 1256 17 0,'0'0'174'0,"0"0"-14"0,0 0-19 16,0 0-14-16,-4-11-10 0,4 11-2 0,0-7-5 16,-1 3-1-16,1 4-8 0,-5-8-2 0,1 3-9 15,0-2-9-15,3 2 4 0,-4-2-8 0,-3 0 3 16,3 3-6-16,-4-5-7 0,2 4 2 0,-2 0-6 15,-1-3-8-15,-1 6 1 0,1-2-9 0,-1 2 0 16,0 2-4-16,-2-3-6 0,-2 7-3 0,4-1-4 16,-3 0-7-16,1 4 2 0,-4 0-2 0,7-2 0 15,-8 8 2-15,5-3-9 0,4-2 3 0,-1 5-5 16,1-4-1-16,5 1 0 0,-1-3-1 0,1 4 1 16,1-5-5-16,3 3-1 0,0 1-2 0,3-4 0 15,1 2 2-15,0 0-9 0,1-4 1 16,4 1 3-16,1 0-3 0,2-2 2 0,-2-2 2 0,3-1-5 15,-3 0 0-15,4-1-2 0,-1-3-4 16,-1-3 2-16,1 4-5 0,3-5 6 0,-3 1-2 16,-1-2 4-16,0 1 1 0,-1 0-3 0,-2-1 4 15,-3 2-4-15,2 0 3 0,-3-1-1 0,1 0 4 16,-4 0-3-16,-1 3 6 0,3-3 0 0,-4 3 8 0,4-1 11 16,-4 6-5-16,0-8 3 0,0 8 2 15,5-5-9-15,-5 5 2 0,1-4-2 0,-1 4 0 16,0 0-2-16,0 0 1 0,0 0 1 0,3 23 1 15,-2-12 0-15,1 8 4 0,0-1-2 0,2 10-9 16,0-2 5-16,-2 3-1 0,2 0-2 0,0 3 0 16,2-1 2-16,-2 1-1 0,1 0 0 0,3 2-2 15,-4-1-2-15,2-1 0 0,-2 1 2 0,0-2-4 16,-3-4-1-16,3 2 1 0,-1-2-4 0,-3-3-3 16,0-5 1-16,-2-1 2 0,2-1-4 0,-2-6-2 15,-1 2 8-15,-1-4-5 0,-1 1 4 0,0-3-2 16,0-1 1-16,-3-1-1 0,2-1 4 0,-3-2-1 15,0 3 0-15,-4-5 0 0,-1 2-1 16,1-6 0-16,-4 0-8 0,1-1-1 0,-3-4-13 16,-1 0-4-16,-3-5-12 0,-2-3-14 0,4-3-14 15,1 0-22-15,1-2-19 0,5 6-30 0,1-7-43 16,4-2-188-16,4 8-396 0,-1-1 176 0</inkml:trace>
  <inkml:trace contextRef="#ctx0" brushRef="#br0" timeOffset="-38935.962">26431 1197 84 0,'0'0'205'0,"0"0"-19"16,0 0-12-16,0 0-18 0,0 0-12 15,-10 17-10-15,10-5-12 0,-5 0-12 0,3-2-15 0,0 1-2 16,0 1-9-16,-1 1-12 0,3-1-8 16,0 2-2-16,1-4-7 0,1 0-5 0,0 2-3 15,-2-5-8-15,4 2-2 0,-3-3-11 0,3-1 1 16,1 0-4-16,-5-5-1 0,5 5-5 0,-1-1 2 16,-4-4-4-16,0 0 0 0,13-3-2 0,-13 3 1 15,5-9-3-15,0 5-10 0,-5-2 4 0,5-1-11 16,-5 0-10-16,0-3 4 0,-1-2-2 0,-3 0-5 15,-1-3 3-15,1 5 9 0,-2-5-4 0,-2 5 2 16,3 2-1-16,-5-2 6 0,2 3 3 0,-3 0 6 16,3 2 5-16,-1 5 1 0,-2-3-10 0,1 1 12 15,-1 7-5-15,2-2 3 0,4 2-1 0,-4 0 3 16,3 4-9-16,-2-2 8 0,6 2-2 0,-2-2-4 16,2 0 1-16,2 0-5 0,0-7-3 0,2 13 8 15,0-6-5-15,3 0-2 0,1-4 2 16,-3 1 1-16,9 1 0 0,-1-4-5 0,-2-1 4 0,5 2 3 15,-3-5-7-15,0-2 5 0,3 1 2 16,-4 1-4-16,4-2 5 0,-5-1-5 0,0-2 1 16,1-1-2-16,2 1-1 0,-3-1-1 0,-3 2 7 15,5-2-8-15,-5 0 4 0,2 2-2 0,0 0-6 16,-1 3 5-16,-1-1 1 0,0 2-3 0,1 0 3 16,3 4-1-16,-10-1-1 0,16 5 6 0,-6 0-3 15,1 1 2-15,-2 3 2 0,0 0-4 0,4 3 7 16,-4-3-5-16,2 3-4 0,-2 0-2 0,3 2 9 15,-1-1-4-15,0 1-5 0,-2-3 7 0,-2 0 0 16,5-4 0-16,-4 1 0 0,0-1 0 0,1 0 5 16,0-3-4-16,-2-1-2 0,0 1 0 0,1-4-2 15,0 0 3-15,-8 0-3 0,16-3-1 0,-7-2-2 16,-2 1-18-16,-2 0-19 0,2-5-11 0,-2 2-24 16,1-1-32-16,-4-2-30 0,2 1-41 15,-4-1-101-15,0-3-302 0,0 2 135 0</inkml:trace>
  <inkml:trace contextRef="#ctx0" brushRef="#br0" timeOffset="-38389.951">26871 1206 71 0,'0'0'147'0,"0"0"3"0,5 6-8 0,-3-2-6 15,2 3 1-15,-1 3-3 0,-2-1-1 0,3 1-7 16,-3 2-10-16,3 0-7 0,0-2-8 0,-1 2-14 16,-1-2-2-16,2 0-9 0,1 2-12 0,-1-3-3 15,0-1-10-15,-3-1-6 0,3-2 0 0,-3 2-11 16,3-4-2-16,-1 1-5 0,2-1-11 0,1-1-16 15,-6-2-37-15,0 0-32 0,17-7-42 0,-9 3-49 16,-1 0-132-16,1-5-315 0,-1-1 139 0</inkml:trace>
  <inkml:trace contextRef="#ctx0" brushRef="#br0" timeOffset="-37947.133">27194 1160 133 0,'0'0'187'0,"-12"4"-6"0,5 2-18 0,-1-1-10 0,-2 2-13 16,3 5-8-16,-1-4-11 0,0 3-13 0,4 0 0 16,-6 3-15-16,9-1-7 0,-3 3-2 15,0-2-8-15,3-1-4 0,2 0-3 0,2-4-10 16,-2 3-2-16,4 1-4 0,0-4-3 0,2 0-3 15,2 0-4-15,-3-1-3 0,4-3-3 0,0-1-7 16,-3-1-1-16,8 0-4 0,-2-3 0 0,3 2 1 16,-1-3-8-16,4 0 0 0,-6 1-1 0,-1-2-3 15,-1 1 2-15,0-2-7 0,-1 1 4 0,-2 0-6 16,1-1-20-16,-9 3-22 0,11-5-36 0,-7 0-32 16,1 1-53-16,-1-1-53 0,-4 5-117 0,7-7-352 15,-5 2 156-15</inkml:trace>
  <inkml:trace contextRef="#ctx0" brushRef="#br0" timeOffset="-37565.299">27949 1327 183 0,'0'0'186'0,"9"0"-9"15,-1 0-18-15,1-3-7 0,1-1-24 0,3 0-4 16,0 3-13-16,4-1-17 0,-5-1-1 0,0 1-10 16,-1 1-9-16,2-1-11 0,-3-1-6 0,-3 2-7 15,0-2-5-15,1 1-2 0,-4 1-10 0,2 0-13 16,-6 1-31-16,10-1-18 0,-10 1-43 0,4-3-29 16,-4 3-39-16,0 0-114 0,0 0-275 0,0 0 121 15</inkml:trace>
  <inkml:trace contextRef="#ctx0" brushRef="#br0" timeOffset="-37309.052">27906 1506 70 0,'8'0'204'0,"-1"3"-5"0,1-3-14 0,2 3-7 16,4-2-10-16,3 0-12 0,2-3-4 0,0 1-14 15,11-1-9-15,-10 2-7 0,2-3-13 0,5-3-8 16,-6 6-9-16,-3-4-9 0,0 4-11 0,-5-2-6 16,-2 2-5-16,2-3-8 0,-6 4-1 0,-1-4-6 15,0 0 0-15,-6 3-8 0,7 0-7 0,-7 0-16 16,0 0-18-16,5-3-21 0,-5 3-26 0,0 0-28 16,0 0-29-16,0 0-27 0,0 0-35 15,-9-8-165-15,9 8-362 0,-9-5 161 0</inkml:trace>
  <inkml:trace contextRef="#ctx0" brushRef="#br0" timeOffset="-36617.123">28075 1012 106 0,'0'0'167'0,"0"0"-13"0,0 0-5 0,9 4-13 16,-5 4-1-16,4-1 0 0,1 3-12 0,2 3-3 15,5-1 23-15,-3 2-4 0,4 8-5 0,-1-3-13 16,2-6-6-16,4 6-13 0,-2-2-6 16,3-2-5-16,0 1-14 0,1-1-1 0,2-2-8 15,-2 0-5-15,3 0-5 0,-1-4-9 0,-7 0 1 16,4 2-10-16,-4-2-2 0,-1-1-2 0,-3 1-4 15,1-1-4-15,0-1-3 0,-5-2 0 0,1 2-3 16,-3 0-1-16,0 1-1 0,1-2 0 0,2 0 11 16,-3-1-12-16,-2 2 8 0,1 1 3 0,-3-4-3 15,-1-1 2-15,1 2-1 0,0-1-8 0,-1-2 5 16,-4-2 0-16,5 3 3 0,-5-3 5 0,4 5 2 16,-4-1 5-16,0-4 2 0,0 0 2 0,0 0 11 15,0 0 1-15,0 0 5 0,0 10-12 0,0-10 11 16,-8 14-1-16,-3-1-12 0,-2 0 5 0,-11 3-12 15,-3 5 1-15,-5 1-9 0,-8 5-14 0,-4 0-24 16,-2-1-36-16,-3 1-23 0,3 2-40 0,-2 0-40 16,3 0-47-16,-1-5-56 0,1 0-280 0,11-3-571 15,-8 6 253-15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04-28T11:42:39.3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14412 10542,'49'0,"1"0,25 0,-51 0,1 0,0 0,0 0,0 0,-1 0,1 0,0 0</inkml:trace>
  <inkml:trace contextRef="#ctx0" brushRef="#br0" timeOffset="1256.755">14461 10567,'25'0,"50"0,-50 0,24 0,-24 0,0 0,0 0,-1 0,1 0,0 0,0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3-11T08:29:30.99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1378 815 7 0,'0'0'74'0,"0"0"-2"0,0 0-12 0,0 0 0 15,0 0 4-15,0 0-10 0,0 0 4 0,0 0 4 16,0 0 1-16,0 0-1 0,0 0 8 0,0 0-5 15,0 0 0-15,0 0 0 0,0 0 7 0,0 0-9 16,0 0-1-16,0 0 9 0,0 0-7 0,0 0-7 16,0 0 1-16,0 0 3 0,0 0-7 0,0 0 3 15,0 0-3-15,0 0-2 0,0 0 2 0,0 0 2 16,0 0-6-16,0 0-2 0,0 0 2 0,0 0 0 16,0 0-5-16,0 0 5 0,0 0-9 0,0 0-2 15,0 0 0-15,0 0-1 0,0 0-3 0,0 0-7 16,0 0 3-16,0 0-7 0,0 0 4 0,0 0-2 15,0 0-2-15,0 0 3 0,0 0-1 0,0 0 0 16,0 0 0-16,0 0-2 0,12 25 4 0,-12-20-6 16,2 3 1-16,-3-1-3 0,1 1 8 0,-1 1-2 15,2-2-4-15,-1 1-3 0,-1 1 2 16,1 1-3-16,0-2 3 0,0 2-4 0,-2 1 1 16,4 0-2-16,-1-2-2 0,-1 2 2 0,0-1 1 15,1 2-3-15,-1 0-5 0,2-2 1 0,-1 3 0 16,1 0-1-16,0-2-3 0,0 0 6 0,0 5-1 15,-1 0-1-15,-1-1-6 0,1-3 4 0,2 4 2 16,-1-1 0-16,2-3-5 0,-3 5 5 0,1 0-4 16,0-3 2-16,-2-1 1 0,1 3 1 0,1-1-5 15,-1-3 0-15,2 4 3 0,-3 1-5 0,0-5 3 16,2 4 0-16,-2-2 2 0,1 0-1 0,1 1-3 16,-1-3 0-16,-1 5 0 0,0-2 4 0,-3 2-7 15,3-6 4-15,3 7-1 0,-4-4 1 16,2-4-5-16,-1 3 4 0,1 3-1 0,1-4-3 15,-2-2 3-15,0 2 1 0,0 0-7 0,1-2 6 16,1 2-3-16,1 0 6 0,-3-2-6 0,4-1 3 16,-2 4 1-16,-2-2-3 0,1-1-2 0,-1 0 2 0,3 4-1 15,-3-4-2-15,0 2 4 0,4 2 1 0,-4 1-4 16,0-1 0-16,0-1 2 0,3 1 1 16,-3 2 2-16,0-3-2 0,2 4-1 0,-4-2 1 15,2 1-4-15,0 1 6 0,-2 1-1 0,1-2-1 16,1 1-2-16,0-2 5 0,0-1-5 0,0 0 0 15,0 6 3-15,0-8-3 0,-4 6 0 0,4 0 3 16,-5 2-3-16,2-4 0 0,3 0 2 0,-2 3 0 16,2-4-4-16,-4 6 2 0,3 4 1 0,0-9 1 15,-1 1 0-15,4 0 0 0,-4 0-2 0,0 0-1 16,0-3 5-16,2 1 2 0,-3 2-2 0,5-4-6 16,-4-2 2-16,2 6 4 0,0-6-2 0,0 2-5 15,3-1 2-15,-3 5 2 0,2 0 0 0,-2-5-2 16,0 3-1-16,0-1-1 0,2 3-1 0,0-2-4 15,0 2 0-15,-2 0 4 0,0-1 1 16,1 1-2-16,-1-2-1 0,3 1 1 0,-6 4-2 16,6-5 1-16,-6 1-1 0,3-1 2 0,-1-2 0 15,2 3-3-15,-2-4 1 0,0 1-4 0,0 0-5 16,2-2 3-16,0 1-1 0,-1 2 1 0,0-1-3 16,0-1 3-16,0-1-1 0,1 2 1 0,2-1 0 15,-3 2-1-15,2-1 3 0,0 3 4 0,-1-1-6 16,1-4 4-16,-2 6-3 0,0-7-2 0,3 3 1 15,-2 3 3-15,-2 1-2 0,5 3 1 0,-4-3 1 16,1-4 0-16,-2 2-1 0,2-2 0 16,1 3 2-16,0 1 1 0,2-2 2 0,-4 5-1 0,0-3-3 15,0-2 3-15,-3 3 3 0,6 0-2 0,-3-1 4 16,0 2-3-16,1 0-6 0,2 0 0 0,-2-1-4 16,-1 1 2-16,1 0-3 0,-1 3-5 0,4-3 3 15,-4 0-2-15,4-1 3 0,-3 6-1 0,2-5-1 16,-3 0 3-16,1-2 0 0,-1 0 1 15,1 0 1-15,2 2-3 0,-2-1-2 0,-1-1 2 16,4-1 2-16,-5 1-7 0,2 3 2 0,0-5 5 16,-1 2-6-16,0-5 6 0,3 3-2 0,-3-4 3 15,0 6 3-15,-4-5 0 0,5 0 0 0,-2-4 2 16,5 9-1-16,-4-1 1 0,-4 1 4 0,4-6 0 16,1 2 0-16,-1-1 0 0,0 1 2 0,-1-2 0 15,1 0 0-15,0 0 1 0,-1 1 1 0,-2-1 0 16,3-2-1-16,-1 3-3 0,1-2 2 0,0 4 3 15,0-4 0-15,0-1-1 0,0 1 2 0,0 1-2 16,0-1 2-16,0 0 2 0,0-2-5 0,1 3 1 16,-1-2 3-16,0-1-1 0,4 0 0 15,-3 2 0-15,2-1-1 0,-3 2 6 0,0-2-1 16,1 0 3-16,2 2-1 0,-2-5-7 0,-1 3 5 16,0 2 4-16,0-11 1 0,4 17 0 0,-3-9 8 15,-1 1-5-15,0-1 4 0,0 3-4 0,0-2 2 16,0 0 1-16,1 0-1 0,-1 3 0 0,3-3 0 15,-3 2 0-15,1 0 1 0,-1-1-1 0,-1-1 1 16,1 0 3-16,-3 0-11 0,2 0 3 0,1-2-2 16,-1 1 4-16,1-8-8 0,0 13 1 0,0-6 2 15,0-7-4-15,-4 14 4 0,4-9-5 0,0-5 3 16,-4 12-1-16,3-5-2 0,1-7-1 0,0 7 3 16,0-7-5-16,-4 9-12 0,4-9-11 0,0 0-17 15,0 8-28-15,0-8-25 0,0 0-35 0,0 0-62 16,0 0-148-16,0 0-364 0,0 0 162 0</inkml:trace>
  <inkml:trace contextRef="#ctx0" brushRef="#br0" timeOffset="2003.702">1569 4420 75 0,'0'0'118'0,"0"0"-11"0,0 0-3 16,-7 3 1-16,7-3-9 0,0 0-12 0,0 0 6 15,0 0-5-15,0 0-4 0,0 0-11 0,0 0 0 16,0 0 3-16,0 0-16 0,0 0-3 0,0 0-6 15,0 0-2-15,0 0-8 0,0 0 7 0,0 0-8 16,0 0 0-16,0 0-7 0,8 7-3 0,-8-7-1 16,5 5-2-16,-1-3-3 0,-2 1 1 0,4-2-3 15,-2 1 1-15,4 0-3 0,1-1 0 0,0-1 1 16,4 3 0-16,1-3-2 0,4 1 0 0,0-1-6 16,5 0 3-16,0-1 0 0,5-2-6 0,1 2 5 15,1-4-6-15,2 2 2 0,-2-2 1 0,1 3-1 16,1-4-5-16,2 0 5 0,-2 5-2 0,3-6 1 15,-2 2-2-15,3 2 2 0,-3-1-3 0,-1 1-2 16,4-1-9-16,-6 1 13 0,4 0-3 0,-2-2 1 16,2 1-1-16,-2-1-1 0,3 2-2 0,-5-1 0 15,2 1 6-15,-2-3-7 0,0 2 5 0,1 4-4 16,1-6 3-16,-1 3 1 0,-2 2-6 0,3-1 2 16,-1-2-1-16,-1 2 1 0,1 2-1 0,1-3 4 15,0 3-3-15,-4-5 3 0,1 5 0 0,2-1-2 16,-1-3-2-16,-1 0 1 0,0 1 0 0,1 1 0 15,2 0 1-15,-4-1 0 0,1-3 2 0,3 5 0 16,-4-2-3-16,4-1 1 0,0 2-1 0,0-2 1 16,-1 3-4-16,-1-2 1 0,1 1-2 0,1-1-5 15,-4 1 8-15,4 0-4 0,-3 2-3 0,1-1 0 16,0-1 4-16,1-2-4 0,-3 2 1 0,0 0 0 16,3 0 3-16,-2-2-1 0,1 1-4 0,0-2 4 15,1 2-3-15,1 0 3 0,0-1-3 0,-1 1-1 16,-2-2-3-16,2 0 3 0,-1 1 2 0,1 1 0 15,-2-1-1-15,2 2 1 0,-4-1-3 0,1-1 5 16,-5 0-6-16,8 2 4 0,-10-1 4 0,9 2-3 16,-10-5-6-16,11 6-1 0,-8-1 6 15,5-2 0-15,3 1-3 0,-3 2-2 0,1-3 2 0,-1 1 3 16,-5 2-3-16,3 0 6 0,2-3-1 0,-6 3 2 16,6-1-3-16,-7 2 3 0,1-4-4 0,0 2-1 15,0 0 6-15,7 2-2 0,-1-2-3 16,-7 2 6-16,6-1-1 0,-2 3-1 0,4-2 4 15,-7 2 12-15,-1-3-18 0,12 2 4 0,-5-2-1 16,0-2 1-16,-1 4 0 0,1-2 3 0,-5 0-8 16,6 0 10-16,-1 2-3 0,3-1-3 0,-3-1 1 0,0 0 2 15,-1 1-7-15,5 0 9 0,-3-1-2 16,1 0-2-16,-1 0 1 0,-7 2-3 0,9-4 4 16,-3 2 1-16,3-1-2 0,-3 0-2 0,1 1 3 15,-6 0-6-15,6-1 4 0,-1 1 2 0,2-2 4 16,-1 2-2-16,2-2-2 0,0 2 0 0,1-4-1 15,-2 2-4-15,6 1 4 0,-4 1-2 0,5 0 4 16,-1 1 1-16,3-1-3 0,0 0 3 0,-1 2-4 16,17-2 1-16,-4 0-2 0,-13-4 5 0,2 4-1 15,-2-2-2-15,2 1 0 0,-2-3-2 0,1 4 0 16,13-1 2-16,-15 2 5 0,0-7-3 0,3 3-1 16,-4 0-1-16,-1 2 5 0,6 0-3 0,-5-2 2 15,1 0-5-15,-1 1-1 0,-2 0 5 0,2 0-3 16,-1-1 2-16,-1-2 0 0,-1 4-4 0,3-3 6 15,-1 1-3-15,-3 0 3 0,1-2 0 0,-4 2-5 16,-1-2 6-16,-6 3-2 0,1 2-3 0,-2-3-6 16,-2 2 8-16,-6 0-1 0,0 1 5 0,-2-2-6 15,0 2 3-15,-11 0-4 0,12-1 7 0,-7 0 3 16,-5 1 2-16,0 0-1 0,13 0 0 0,-13 0-2 16,0 0 0-16,6-1 0 0,-6 1-3 0,0 0-6 15,0 0-7-15,0 0-9 0,0 0-22 0,0 0-33 16,0 0-46-16,0 0-132 0,0 0-271 0,0 0 121 15</inkml:trace>
  <inkml:trace contextRef="#ctx0" brushRef="#br0" timeOffset="3810.634">2163 3606 78 0,'0'0'116'15,"0"0"-5"-15,0 0-17 0,0 0-6 0,0 0 0 16,0 0 1-16,0 0-7 0,0 0-1 0,0 0 1 16,13 7-1-16,-11-4-1 0,5 2-4 0,-4 0-1 15,3 0 4-15,0 3-3 0,3 2-2 0,-1 0-5 16,2-2-1-16,1 9-7 0,2-2-3 0,5 3-3 16,-5-2-4-16,1 1-5 0,1 1-4 0,-1-4-4 15,-1 0-4-15,1-1-5 0,-1-2-3 0,-3 0-2 16,0-2-6-16,2 0-5 0,-6-4-12 0,-2 3 0 15,3-4-15-15,-3-3-12 0,-1 2-13 0,1 2-10 16,-4-5-11-16,0 0-20 0,0 0-18 0,11-8-9 16,-11 8-15-16,2-8-9 0,-2 0-96 0,0 2-245 15,0-2 108-15</inkml:trace>
  <inkml:trace contextRef="#ctx0" brushRef="#br0" timeOffset="4008.62">2371 3577 47 0,'0'0'147'0,"0"0"-1"16,-4-4-10-16,4 4 5 0,0 0-7 15,0 0-3-15,0 0-5 0,0-6-1 0,0 6-5 0,0 0-3 16,0 0-3-16,0 0-1 0,-5 22-6 0,1-10-10 16,2 5-10-16,-7 0-5 0,1 3-7 0,-2 4-9 15,-1 0-9-15,2 0-14 0,-3 0-27 0,-1 1-33 16,3-2-51-16,2-5-58 0,-6 5-210 0,1 0-364 15,0-3 161-15</inkml:trace>
  <inkml:trace contextRef="#ctx0" brushRef="#br0" timeOffset="4706.752">3163 3009 88 0,'0'0'150'16,"14"4"-17"-16,-8-2-1 0,0 2-8 0,4 3-3 16,3 0 0-16,-4-2 18 0,1 4-7 0,7 1-10 15,-3-1-13-15,0 1-8 0,1-2-10 0,1 2-10 16,0-1-9-16,-1-2-3 0,-3-1-6 0,3 3-9 15,-6-4-5-15,3 2-4 0,-3-2-6 0,-2 0-11 16,1-3-2-16,1 3-9 0,-4-3-12 0,0 1-9 16,-1 0-24-16,0 0-17 0,-4-3-15 0,5 4-20 15,-5-4-6-15,0 0-16 0,0 0-16 0,0 0-11 16,10-6-7-16,-10 6-85 0,-1-7-239 0,1 7 106 16</inkml:trace>
  <inkml:trace contextRef="#ctx0" brushRef="#br0" timeOffset="4897.256">3388 2960 164 0,'0'0'173'0,"-2"-5"0"0,-1 3-8 15,3 2-2-15,-1-5-12 0,1 5-6 0,0 0-10 16,0 0-2-16,0 0-9 0,0 0-6 0,0 0-7 16,-9 7-13-16,5 1-9 0,-6 6-2 0,-2 3-8 15,2 1-9-15,-6 2-6 0,-2 3-6 16,1 1-14-16,-2 5-17 0,0-3-33 0,-3 2-41 15,1-2-58-15,5-1-74 0,-7 5-160 0,2-2-368 16,4-3 163-16</inkml:trace>
  <inkml:trace contextRef="#ctx0" brushRef="#br0" timeOffset="5755.059">3700 1969 179 0,'0'0'200'15,"-19"-6"-11"-15,19 6-13 0,0 0-11 0,0 0-17 16,0 0-9-16,0 0 19 0,0 0-12 0,0 0-13 15,0 0-12-15,0 0-14 0,0 0 0 0,0 0-5 16,13 13-2-16,-7-10-1 0,3 5-9 0,5 5-4 16,-1-1-6-16,5 0-9 0,-2 0 0 0,6 5-10 15,-3 2-7-15,7-5-2 0,-11-1-7 16,-1-3-7-16,4 2-2 0,0 2-5 0,-1-4-5 16,-1 0-17-16,-3-1-18 0,-4 1-22 0,2-5-27 0,-3-3-28 15,0 2-24-15,-8-4-19 0,16 3-26 0,-16-3-25 16,13-3-31-16,-13 3-131 0,7-5-370 0,-7 5 164 15</inkml:trace>
  <inkml:trace contextRef="#ctx0" brushRef="#br0" timeOffset="5924.595">3949 1954 1 0,'-5'-3'210'0,"5"3"4"15,-8-7-1-15,6 4-1 0,2 3-5 0,-6-4-14 16,6 4-16-16,0 0-18 0,-9-1-14 0,9 1-15 15,0 0-14-15,-16 10-10 0,10-3-14 0,-3 9-16 16,0-1-21-16,-5 9-33 0,1 2-48 0,2 0-52 16,-2 5-81-16,0 1-186 0,0 2-372 0,3-2 164 15</inkml:trace>
  <inkml:trace contextRef="#ctx0" brushRef="#br0" timeOffset="6662.672">5029 2121 42 0,'0'0'175'0,"-11"0"-19"0,11 0-11 16,0 0-13-16,0 0-12 0,0 0-14 0,0 0-5 16,0 0-13-16,0 0-1 0,-6 2-8 0,6-2 8 0,0 0-4 15,9 8-6-15,-2-2-1 0,-6-5 0 0,8 9 1 16,0-3-6-16,4 5-1 0,0-2-7 0,0 2-6 16,2 0-7-16,1 0-1 0,0-1-11 0,0 1-1 15,2-2-2-15,0 0-5 0,-1 2-3 0,2-4-5 16,0 1-3-16,-2-4-18 0,-1 0-16 15,0 2-24-15,-5-6-29 0,-1 3-31 0,0-4-40 16,0 0-23-16,-2 0-13 0,-3-2-89 0,1 0-285 16,-6 2 127-16</inkml:trace>
  <inkml:trace contextRef="#ctx0" brushRef="#br0" timeOffset="6829.228">5240 2101 19 0,'-9'6'182'0,"0"5"-13"0,-1 2-7 16,0 4-17-16,-6 6-16 0,1 2-13 0,-2 6-13 15,-1-2-21-15,-4 15-43 0,7-13-59 0,-1 1-62 16,-10 14-92-16,4 0-189 0,-3-5 83 0</inkml:trace>
  <inkml:trace contextRef="#ctx0" brushRef="#br0" timeOffset="8141.272">4695 1081 132 0,'0'0'125'0,"0"0"-6"0,0 0-13 16,0 0-4-16,0 0 14 0,0 0-2 0,0 0-2 15,18 7 2-15,-9 0-4 0,0-2-6 0,0 1-6 16,0 5-9-16,4-5-9 0,1 5-9 0,-1-4-11 16,1 3 2-16,0 2-17 0,-3-5 1 0,5 0 7 15,-6-1-15-15,2 3-6 0,-1-4-18 0,-2 2-29 16,0-3-21-16,-4-1-37 0,5-1-48 0,-10-2-39 15,10 0-97-15,-10 0-277 0,0 0 123 0</inkml:trace>
  <inkml:trace contextRef="#ctx0" brushRef="#br0" timeOffset="8319.334">4924 1010 51 0,'-19'5'233'0,"15"0"-5"0,-1-1-11 0,3 0-12 16,-4 5-17-16,3-2-23 0,-3 1-14 0,0 7-12 16,0-1-17-16,-1 3-19 0,-3 6-28 0,-6 2-42 15,1 6-57-15,-1-4-85 0,-3 15-188 0,-8-3-320 16,5-8 141-16</inkml:trace>
  <inkml:trace contextRef="#ctx0" brushRef="#br0" timeOffset="9271.786">6049 896 80 0,'0'0'96'0,"0"0"-6"16,0 0-9-16,0 0-10 0,0 0-12 0,0 0 9 16,0 0 1-16,14-5 2 0,-14 5 4 0,0 0-6 15,0 0 8-15,0 0-6 0,0 0-4 0,0 0 12 16,0 0-7-16,0 0-10 0,0 0-3 0,0 0-4 15,0 0-10-15,0 0 8 0,5 4 2 0,-4 1-3 16,3 1-4-16,5 1-3 0,-1-1-3 16,-2 4-3-16,6-1-6 0,1 1-4 0,0-1 0 0,4 1 2 15,-2-1-8-15,2 0-7 0,0 0 3 0,-1 2-3 16,2-6-2-16,-3 0-1 0,2 2 1 0,2-4-14 16,-1 0 9-16,0 0 2 0,-3 0-4 0,3 0-4 15,0-3 0-15,-5 1-13 0,5 1-8 0,-5-4-23 16,0 2-17-16,4-1-29 0,-3-1-15 0,-1 1-20 15,1-2-13-15,-5 0-107 0,0 2-261 0,1-3 116 16</inkml:trace>
  <inkml:trace contextRef="#ctx0" brushRef="#br0" timeOffset="9459.283">6389 839 73 0,'0'0'206'0,"0"0"-7"16,-39 9-11-16,29 0-13 0,1-1-11 0,-2 7-18 16,-1-1-7-16,1 10-12 0,-1 2-12 0,6 3-9 15,-2 4-13-15,2-2-27 0,-2 3-45 16,7 0-57-16,-2-1-80 0,-2 2-162 0,1-2-301 16,4 0 133-16</inkml:trace>
  <inkml:trace contextRef="#ctx0" brushRef="#br0" timeOffset="10258.403">7235 1295 2 0,'0'0'140'0,"-7"3"-12"15,7-3-6-15,-4 4-15 0,4-4-11 0,-1 8-2 16,1-5-12-16,0-3-8 0,1 7 1 0,2 0-1 16,-2 3 2-16,2-3-3 0,1 3-3 0,2 4-2 15,2 1-4-15,1 0-2 0,-2-4-5 0,3 3-6 16,7 7 0-16,-3-12-10 0,0 5-4 0,0-3-9 16,4 2 2-16,0-4-1 0,-4 0-6 0,4 0-1 15,0-4-11-15,1 0-25 0,-5-3-21 0,3-1-35 16,-3 1-36-16,-3-2-14 0,2-2-121 0,1 1-260 15,-5-3 116-15</inkml:trace>
  <inkml:trace contextRef="#ctx0" brushRef="#br0" timeOffset="10433.17">7508 1281 73 0,'-6'0'222'0,"-2"3"-5"0,0-2-3 0,-3 4-12 15,3 6-17-15,-1-2-17 0,-2 6-19 0,-1 7-13 16,-2 2-18-16,0 2-6 0,1 4-29 0,-6 0-36 16,4 5-53-16,-3 11-59 0,-2 1-82 0,0 5-138 15,1 1-309-15,-3-2 137 0</inkml:trace>
  <inkml:trace contextRef="#ctx0" brushRef="#br1" timeOffset="30487.401">1884 3963 10 0,'0'0'16'0,"0"0"-1"15,0 0-3-15,0 0-1 0,8-2 2 0,-8 2-1 16,0 0 0-16,0 0 0 0,0 0 11 0,4-1-21 16,-4 1 6-16,0 0-2 0,4-3 3 0,-4 3 0 15,0 0-1-15,0 0-1 0,7 0 10 0,-7 0-12 16,4-2 3-16,-4 2-1 0,0 0 4 0,4-2-3 15,-4 2-4-15,0 0 4 0,0 0-4 0,5-3 9 16,-5 3-6-16,0 0-8 0,4-2 6 16,-4 2-4-16,0 0 4 0,1-3-2 0,-1 3-3 0,0 0 4 15,0 0 0-15,8-3-5 0,-8 3 4 0,4-1 3 16,-4 1-2-16,1-3-7 0,-1 3 16 0,0 0-9 16,5-3-4-16,-5 3 7 0,3-4-1 0,-3 4-6 15,0 0 3-15,4-1 1 0,-4 1 1 0,0 0-3 16,0 0 2-16,0 0 1 0,6-5 0 0,-2 4-1 15,-4 1 18-15,0 0-22 0,6-6 0 0,-6 6 3 16,0 0 0-16,4-2-7 0,-4 2 5 0,5-4 1 16,-5 4-1-16,3-3-6 0,-3 3 6 15,3-4 0-15,-3 4 3 0,0 0-1 0,6-4-5 16,-6 4 4-16,0 0 7 0,7-4-7 0,-7 4 6 16,4-2-12-16,-4 2 7 0,5-3-8 0,-5 3 21 15,4-4-18-15,-4 4 4 0,4-5-2 0,-4 5-5 0,5-3 8 16,-5 3-9-16,7-5 11 0,-7 5-5 0,6-2 2 15,-6 2 5-15,6-5-8 0,-6 5 3 16,5-2 1-16,-5 2-4 0,7-4 1 0,-1 2 3 16,-4-4-3-16,-2 6-6 0,8-5 9 0,-4 2-3 15,-4 3-3-15,9-3 3 0,-8 0 0 0,-1 3 3 16,9-6 0-16,-5 4-3 0,-4 2-2 0,9-5 2 16,-8 2-4-16,-1 3 7 0,8-4-9 0,-3 1 6 15,-5 3-4-15,5-5 4 0,-1 3 4 0,-4 2 2 16,5-5-11-16,-1 0 4 0,-4 5 8 0,10-6-7 15,-6 3-7-15,0 0 10 0,0 0-3 0,-2-1-2 16,5 1-3-16,-2-1 1 0,-5 4 6 16,10-8-7-16,-6 4 7 0,0 1 0 0,1-1-2 0,-1 0 1 15,-1 0 4-15,-3 4-2 0,8-5-2 0,-4 2-1 16,0 1-4-16,1-2 11 0,0 1-7 0,-1-2 11 16,-4 5-17-16,10-7 6 0,-6 5 0 0,1-1 3 15,-1-1-4-15,0-1 1 0,-4 5-1 0,10-5-4 16,-6 2 14-16,1-1-5 0,-1-1-9 15,1 2 7-15,0-1 1 0,1 2-2 0,-3-3-5 16,3 2 7-16,-3-1-7 0,1 0 2 0,2 1 4 16,-2-3-4-16,2 3 4 0,-1-1-4 0,-1 0-3 15,0 0 1-15,1 0 2 0,0 1 3 0,4-1-3 16,-5 1 3-16,1-3 0 0,0 4-2 0,-1-2 0 16,1 1-4-16,3-1 0 0,-8 4 5 0,10-5-3 15,-5 1 0-15,-1 0 0 0,3 0 6 0,-1 0-3 16,-1 0 11-16,0 1-8 0,0-1-4 0,0 1 2 15,0-4-1-15,2 6 0 0,-2-2 1 0,1-1 0 16,-2-1-3-16,4 1 5 0,-3 3-4 0,-1-3 5 16,2 0-4-16,-1 1 2 0,-1-1-4 0,-4 4-1 15,10-3 3-15,-6 0 0 0,1-1-3 0,0 1 1 16,0 0 2-16,-1-1-1 0,2 0 5 0,1-2-5 16,-2 4 2-16,0-2 1 0,0 1-6 0,3-1 8 15,-6-1-4-15,5 0 0 0,-2 1-3 16,-1-1-3-16,1 2 12 0,0 0-7 0,0 0 0 15,2 0 2-15,-5-1-1 0,5 0-2 0,-2-1 4 0,1 4 0 16,-2-3 0-16,1 0-5 0,0 0 5 16,-1 1 0-16,2-2 2 0,2-1 7 0,-3 0-10 0,1 4 3 15,0-3-1-15,0-3 4 0,2 4-7 0,-3 0 2 16,1-2-4-16,-1 2 18 0,3-3-12 16,-1 1-5-16,-1 3 5 0,-2-1-3 0,2 0 3 15,-1 1-10-15,1 0 18 0,-1-1-17 0,2 0 4 16,-2-1 0-16,-1 2 5 0,1-1-7 0,0 0 9 15,0 1-9-15,0-2 4 0,3 2 1 0,-3-3-1 16,-1 4 5-16,5-4-6 0,-4 2 4 0,0-1-7 16,2-2 16-16,0 2-14 0,-1 0 0 0,1-4 2 15,1 4-1-15,-1-2 23 0,1 0-21 0,-2 4-6 16,-1-1-2-16,3-5 5 0,0 5-2 0,-1-3 1 16,1 0 1-16,-1 2 1 0,-1 0 0 0,3 0 5 15,-2-2-5-15,-1 2-1 0,0 0 1 0,0 0 5 16,2 2-5-16,-3-3 6 0,3 1-2 0,-2 1-6 15,-2 0-1-15,1-1-5 0,3 1 2 16,-3 0 3-16,0-2 4 0,3 1 12 0,-2 0-17 0,-1 1 2 16,3-4 0-16,1 4 4 0,-2-3 8 0,0 0-7 15,1-1 0-15,2 0-2 0,-5 3 2 16,4-5 3-16,0 4-4 0,1-5 3 0,3-1 10 16,-3 3-7-16,0-1 1 0,-1 3 0 0,5-3-7 15,-5 2 4-15,0 0-5 0,-1 1 3 0,2-3-3 16,-1 5 1-16,0-4-1 0,1 2-4 0,-2 2 3 15,-2-5 3-15,2 5 7 0,2 0-6 0,-1-3-4 0,-4 6 5 16,0-3-5-16,1-2 3 0,2 0-2 16,-1 7 1-16,-2-5-4 0,4-2 5 0,-4 0 1 15,2 2 0-15,0-3-4 0,3 3 3 0,-2-2-1 16,-1 0-3-16,2 1-3 0,1 0 3 0,0-1-1 16,-1 2 4-16,-1 1 2 0,0-4 9 0,1 3-14 15,0 0 2-15,1-2-4 0,-1 0 1 0,-1 4-4 16,2-2 5-16,-5 0 4 0,3-2-2 0,-3 5 0 15,5-5-2-15,-1 0 1 0,-1 3 7 0,0-3-10 16,-1 2 2-16,1 0-3 0,-1-1 8 16,0-2-6-16,2 3-6 0,0-2 8 0,-2 0 1 15,1 1-8-15,2 0 5 0,-2-2 3 0,1 0 5 16,1 0-7-16,-1 1 0 0,0-1 0 0,1-1 1 0,-1 1 5 16,0-1-2-16,0 2-4 0,4-3 4 0,-4 5-5 15,1-9 4-15,-1 9-4 0,0-4 1 0,1 1 6 16,-1 0-9-16,0 0 1 0,-1-1 0 0,2 4 1 15,-2-3-1-15,-1 2 0 0,2-1 5 0,-3 2-4 16,2-3 6-16,0 4-4 0,-3-3-5 16,0 2 6-16,5-3 2 0,-5 4-7 0,2 1 2 15,-2-2-1-15,-1 2 1 0,2-3-1 0,-2 1 2 16,1 4 2-16,0-4-1 0,2-3 11 0,-1 4-8 16,-1 2-3-16,-1-5 2 0,1 2-3 0,-1 3 3 15,1-4 1-15,3 2-8 0,-3-1 4 0,0 0 1 16,3-2 1-16,-1 3-7 0,2-2 10 0,-1-1-9 15,1 0 5-15,2 2 0 0,-2 1 6 0,0-4-3 16,3 3-2-16,-1-2-1 0,-2 2 2 0,3-1-7 16,-1-2 2-16,-2 3 2 0,0-7 5 0,1 4-4 15,-1 1-3-15,4 3 3 0,-4-4 2 0,0 1-3 16,0 4-1-16,0-4 7 0,0 0-4 0,0 1-5 16,-1 2 3-16,2-1 5 0,-4-2-4 0,3 1-5 15,-3 2 8-15,1 0-4 0,-1 1 0 0,2-2-6 16,1-3 13-16,-3 4-3 0,3-2-3 0,1-2 0 15,-4 3-3-15,4-2-1 0,-3 0-1 0,3 1 8 16,-1-1-4-16,-1 1 1 0,5-2 4 0,-4 3-11 16,0-4 9-16,2 5 0 0,-1-5 6 0,1 4-4 15,1-3-5-15,-1 2-3 0,-1 1 0 0,3-2 6 16,-3 0-1-16,0 2-3 0,2-2 6 0,-3 1-7 16,3-1 14-16,-3 2-15 0,2-2 1 0,0 1-1 15,-2 0 7-15,0-1-7 0,0-1 3 0,0 1 1 16,-3 1-1-16,3 0-1 0,2 1 2 15,-4-4 3-15,1 6-6 0,-1-2 5 0,3-1-4 16,-2 0-1-16,1 1 3 0,-1 1 0 0,2-4-5 16,2 3 9-16,-3-2 0 0,-1-1-5 0,1 2 2 15,0-2-6-15,4 1 5 0,-4 0 2 0,0 0-6 16,1-1 0-16,0 0 2 0,2 2 1 0,-2-2 5 16,3 0 2-16,-4 2-10 0,4 0 18 0,-3 0-18 15,3-1 2-15,-2 4-7 0,-2-7 14 0,6 1-8 16,-4 2-1-16,0 1 4 0,-1 0 2 0,2-1 2 15,-1-1-6-15,3 0 3 0,-2 2 14 0,-2-1-24 16,0-1 7-16,-2 2-5 0,2 0 7 0,-1-1-5 16,2 0 5-16,-1 4-1 0,-1-3-1 0,-3-2 2 15,7 2-3-15,-6 0 3 0,1 1 1 0,1-2-1 16,2 1-1-16,0 1 2 0,-2-2 3 0,1 3-9 16,-1-3 2-16,0 2-2 0,1 0 9 0,-1-3-5 15,1 1 4-15,3 2-6 0,-4-3 2 0,1 4 4 16,3-3-2-16,-3 0 2 0,3 2-3 0,-3-2-5 15,2 2 5-15,0-3 4 0,3-3-1 0,-4 6-4 16,0-2-1-16,4-1 3 0,-4 1-4 16,3-2 12-16,1-1-5 0,-3 5-6 0,3-3-1 15,-2-1-2-15,-3 1 3 0,7-2 1 0,-7 4-2 0,0 1 3 16,1 0 2-16,-1-5 2 0,0 4-3 0,-1-1-3 16,0 2-1-16,2-1 1 0,-2 0 5 0,-2 2-5 15,0-2 7-15,1 0-5 0,0 0-3 0,-2 2 3 16,-1 0-9-16,2 1 13 0,-1-3-3 0,0 1 10 15,0 2-15-15,0-5-2 0,-1 4 12 0,1 1-12 16,2-4 7-16,-2 0-2 0,1 4 7 0,-2-4-10 16,1 2 6-16,3 0-3 0,0-2-3 15,4-1 11-15,-4 1-7 0,0 0 7 0,4 0-5 16,-3 1 5-16,-1-3-3 0,2 2-2 0,-2-2 5 0,2 4-4 16,1-4 3-16,-1 2-6 0,-2-2 0 15,1 2 7-15,0 1-5 0,-1 3 1 0,1-2-4 16,-4 0-1-16,2-1-1 0,-4 4 35 0,6-2-1 15,-6-1-3-15,1 1 0 0,0 3-8 0,-1-3-6 16,0 3-4-16,-3-2 12 0,4-2-7 0,-1 4 2 16,1-5-8-16,-1 4 5 0,-1-3-6 0,1 1 5 15,-4 4-7-15,6-7-1 0,0 2 5 0,2 1-10 16,0-1 9-16,-2-1-9 0,4 1 10 0,-2 0 2 16,2 1-3-16,0-3-12 0,-1 2-4 0,0 0 17 15,0-2-13-15,1 1 5 0,-2 1-1 0,2 1 2 16,-1-2-1-16,0 2 2 0,0 0 1 0,-4-3-2 15,4 4-7-15,-4 0 9 0,0 0-1 0,2-1-5 16,-2 0 0-16,1 1 1 0,-2 1-1 0,1 1-2 16,-1-2-2-16,0-1 13 0,0 2-13 0,-4 2 10 15,6-3-8-15,-1 1 9 0,-1 1-5 0,-4 1 3 16,6-1 4-16,-3-2 2 0,3 2 8 0,2-3-3 16,-3 2 1-16,2-1-12 0,-1-1 10 0,0 0-3 15,2 0 1-15,0 3 3 0,-1-3-7 0,0 1 0 16,3-1-4-16,-4 2 3 0,2-1-2 15,-2 1 2-15,2-1 9 0,-2 1-7 0,0 0 2 0,1-3-1 16,-2 3 2-16,4-1-12 0,-5 1 10 16,1 1-8-16,0-1 6 0,2 0 1 0,-1-1 2 15,-1 0-7-15,0 0 9 0,2 2-7 0,-7 1-15 16,10-5 28-16,-10 5 1 0,0 0-7 0,0 0 8 16,0 0-5-16,29-14-4 0,-29 14 11 0,0 0-5 15,17-10-5-15,-17 10 2 0,0 0-6 0,15-10 6 16,-15 10-1-16,0 0 0 0,19-12-2 0,-19 12-4 15,13-9 1-15,-13 9-4 0,14-11 13 0,-14 11-11 16,14-13 5-16,-14 13-3 0,16-9 0 0,-16 9-1 16,11-11 0-16,-11 11 0 0,18-11 4 0,-18 11 4 15,19-11-6-15,-19 11 4 0,18-12-1 0,-18 12 0 16,18-12 7-16,-18 12-13 0,14-12 7 0,-14 12-3 16,17-15-2-16,-17 15 12 0,18-12-5 0,-18 12-1 15,15-11 0-15,-15 11-3 0,14-10 2 0,-14 10-4 16,14-13-4-16,-14 13 2 0,15-11-2 0,-15 11 3 15,13-10-4-15,-13 10 3 0,13-12-6 0,-13 12 2 16,15-10-1-16,-15 10-2 0,0 0 1 0,18-15 1 16,-18 15-1-16,10-9 0 0,-10 9 3 0,0 0 0 15,17-13-2-15,-17 13-1 0,13-8 4 0,-13 8-7 16,0 0-1-16,14-11 0 0,-14 11 1 0,0 0 3 16,13-11 2-16,-13 11-1 0,0 0 5 0,0 0-1 15,14-12 1-15,-14 12-3 0,0 0 2 0,0 0-1 16,15-10 3-16,-15 10-2 0,0 0-3 0,13-10 1 15,-13 10-35-15,0 0 4 0,13-8 6 0,-13 8 0 16,0 0 3-16,0 0-1 0,15-14-1 0,-15 14 11 16,0 0-5-16,13-7 2 0,-13 7 6 15,0 0-6-15,0 0 5 0,14-13 4 0,-14 13-4 0,0 0 2 16,0 0 6-16,15-9-2 0,-15 9 2 0,0 0-2 16,0 0 8-16,17-10-2 0,-17 10-1 15,0 0-8-15,0 0 10 0,11-13 1 0,-11 13-3 16,0 0 2-16,0 0-5 0,13-11 5 0,-13 11-5 15,0 0 2-15,0 0 4 0,11-10-4 0,-11 10 5 16,0 0 3-16,0 0 8 0,0 0 1 0,0 0-7 16,12-13 4-16,-12 13 0 0,0 0-4 0,0 0-1 15,0 0 2-15,0 0 1 0,15-10-4 0,-15 10 2 16,0 0 1-16,0 0 7 0,0 0-2 0,0 0 2 16,13-11-6-16,-13 11-3 0,0 0 5 0,0 0 2 15,0 0-5-15,18-11 1 0,-18 11 3 0,0 0-4 16,0 0 0-16,14-13 0 0,-14 13-7 0,0 0 10 15,11-11-3-15,-11 11-1 0,0 0 0 0,12-13 0 16,-12 13-1-16,0 0-1 0,15-13-2 0,-15 13 5 16,0 0-3-16,14-13-2 0,-14 13 2 0,0 0-2 15,13-13 0-15,-13 13-3 0,0 0 1 0,12-12 0 16,-12 12 0-16,0 0 1 0,0 0-2 0,11-12-2 16,-11 12 0-16,0 0 1 0,0 0 3 0,0 0 2 15,9-11-6-15,-9 11-1 0,0 0 0 0,0 0-1 16,0 0 1-16,0 0 1 0,0 0-4 15,0 0 1-15,10-12-3 0,-10 12 8 0,0 0 1 16,0 0-6-16,0 0 5 0,0 0 0 0,0 0-2 16,0 0 1-16,0 0-2 0,0 0-3 0,0 0-1 15,0 0-1-15,0 0-11 0,0 0-10 0,0 0-6 16,0 0-9-16,0 0-8 0,0 0-3 0,0 0-6 16,0 0-10-16,0 0-12 0,0 0-20 0,0 0-19 15,0 0-38-15,0 0-165 0,0 0-345 0,0 0 152 16</inkml:trace>
  <inkml:trace contextRef="#ctx0" brushRef="#br1" timeOffset="39477.899">1846 5271 127 0,'-3'0'154'15,"3"0"-30"-15,0 0-8 0,0 0-12 0,0 0-13 16,11-12 5-16,-5 3-10 0,-1 4-9 0,4-3-8 15,0-1-5-15,0-3-2 0,1-3 2 0,3 0 12 16,-4-1-6-16,4 1-5 0,-4 1-9 0,1-6-3 16,0 3-6-16,-1-7-3 0,1 7-6 0,-1-1-5 15,-4 2-4-15,0-6-1 0,-1 6 6 0,-4-4-11 16,2 0-4-16,-1 2-7 0,-1 1 2 0,-1 1 3 16,-2 3-4-16,-1-2 2 0,0 6-3 0,-1-2 8 15,0 0-2-15,-1 3 5 0,2 0 2 0,-1 4 1 16,1 0-1-16,0-1 0 0,-1 4-2 0,-4-1-5 15,9 2-4-15,-9 7-2 0,4-2 0 0,0 2 2 16,-3 4-5-16,6 3-1 0,-2 4 4 0,0 0 10 16,1 6-11-16,2 3 0 0,1 0 1 15,1-3 0-15,2 5-2 0,1-4 2 0,-4 1-3 16,4 0 5-16,-3-5-1 0,4 3 0 0,-4-4 1 0,3 0-3 16,-1 0-2-16,-2-3 1 0,4 1 2 0,2-2-2 15,-5-5 1-15,2 0-5 0,2 0 0 0,-3-2-3 16,1 0 2-16,-1-5-2 0,-1 2-3 0,-1-2 0 15,-1-4 3-15,4 7-2 0,-4-7-5 16,4 2 4-16,-4-2-3 0,0 0 3 0,0 0 0 16,9-15 1-16,-7 5-1 0,1-1 3 0,1-2-4 15,1-4 2-15,-1-2 0 0,2 0-2 0,-1-1-5 16,0 3 6-16,0 1 1 0,2 0-3 0,-2 3-1 0,0 3 1 16,1 0 2-16,-2 2-3 0,1-1 2 0,0 4 1 15,-1 1-2-15,1 1 3 0,-5 3 1 16,13-2 2-16,-13 2 3 0,0 0-1 0,14 6-1 15,-9 0 5-15,4-1-1 0,-4 2 1 0,3 3-2 16,2 0 1-16,-5-3-5 0,3 4 3 0,-3-5-2 16,4 4-1-16,0-1 1 0,-4 1 0 0,1-1 5 15,-3-4-6-15,1 1-1 0,0 1-1 0,1-3-10 16,-1 1-17-16,-4-5-14 0,6 6-26 0,-3 0-28 16,-3-6-24-16,0 0-25 0,0 0-33 0,0 0-141 15,0 0-342-15,0 0 152 0</inkml:trace>
  <inkml:trace contextRef="#ctx0" brushRef="#br1" timeOffset="39794.037">2315 4841 141 0,'-3'-3'162'0,"2"-2"-15"0,-1-2-8 0,-1 2-5 15,3 5-6-15,-3-4 1 0,3 4 0 0,-1-6-8 16,1 6-4-16,0 0-10 0,-6-4-7 0,6 4-11 16,0 0-6-16,-8 14-5 0,4-7-1 0,-1 10 0 15,3-2-4-15,-4 3 2 0,1 8-4 16,3 0-2-16,-3 3-1 0,2 0-7 0,3 0-1 16,2-1-6-16,-1 2-7 0,1-3 2 0,1-3-8 15,-1 2-3-15,6-2-2 0,-3-4-3 0,4-5-8 0,0-1-2 16,1 1-6-16,1-1 0 0,0-5-5 0,-2-1-3 15,5-3-2-15,-1 0-9 0,-3-6-21 0,4-1-30 16,4-2-41-16,-1-6-46 0,5-5-52 16,-4-2-199-16,-2 4-421 0,-1-2 187 0</inkml:trace>
  <inkml:trace contextRef="#ctx0" brushRef="#br1" timeOffset="40320.089">2491 5018 149 0,'0'0'163'0,"0"0"-17"0,0 0-15 0,0 0-16 15,0 0-10-15,0 0-9 0,0 0-10 0,17-14-9 16,-11 12-5-16,3-2-10 0,2 3-6 0,0-3-7 15,-2 3-5-15,1 1 3 0,3 3-7 0,-8-1-4 16,4 3-1-16,-3-1 11 0,-2 3-13 0,3 0 1 16,-1 2 2-16,-3-3-2 0,-1 3-6 0,-1-1 2 15,2 1-1-15,-3 1-4 0,0-1-2 0,0-1-4 16,-3 1 3-16,2-2-4 0,0 3-3 0,-3-3-1 16,3 0 1-16,-2-1-8 0,3-2-1 0,0-4-9 15,-1 5-6-15,1-5-4 0,0 0-1 0,0 0-5 16,0 0-4-16,0 0 1 0,0 0 0 15,5-18-1-15,1 11 0 0,1-7-3 0,-2 1-1 0,-1 0 0 16,3-2-1-16,0 0 6 0,-3 2-3 0,3 2 6 16,-2 1 3-16,-1 0 2 0,-3 3 0 15,6 1 5-15,-6-1 11 0,0 2 13 0,1 0 8 0,-2 5 4 16,0 0-2-16,0 0-1 0,0 0 3 16,0 0-2-16,0 0 5 0,0 0 3 0,-7 18-1 15,7-10-3-15,0 1 1 0,0 2 0 0,2-2-2 16,-2-1-3-16,2 3-3 0,-1-2-1 0,3 0-3 15,0-1 0-15,-1-2-6 0,2 0 1 0,-3 0-1 16,3-2-4-16,1 2-2 0,-1-4 2 0,2 3-8 16,0-5-8-16,-7 0-16 0,0 0-23 0,23-5-33 15,-16-2-26-15,2 2-39 0,-1-5-135 0,1 3-303 16,-4-4 134-16</inkml:trace>
  <inkml:trace contextRef="#ctx0" brushRef="#br1" timeOffset="40670.419">2618 4732 63 0,'0'0'201'0,"-5"-5"-19"0,5 5-20 16,-4-3-13-16,4 3-12 0,0 0-9 0,0 0-7 16,0 0-8-16,0 0-9 0,28 5-4 0,-14-2-11 15,0 0 0-15,1 3-2 0,5 2-4 0,-4 0-2 16,3 1-1-16,0-1-7 0,7 5-5 0,-9 0-5 15,-1-2-4-15,6 9-2 0,-4-1-5 0,1 4 3 16,-4 0-3-16,2 2-2 0,-5 1-3 16,-6 3-1-16,3 2-5 0,-3-1 1 0,-6 1-2 15,1 0-7-15,-2 1 1 0,-4-1-5 0,-1 3-3 0,-1-5 2 16,0 0 0-16,0-4 0 0,-2 0-4 0,4-7-2 16,-1 0-1-16,1-6-6 0,2-1 2 0,-1-3-3 15,2 2-4-15,-2-4-1 0,2-1-2 16,-1-1-2-16,3-4-5 0,0 7 0 0,0-7-5 15,-1 4 1-15,1-4-4 0,0 0-12 0,0 0-16 16,0 0-29-16,0 0-38 0,0 0-46 0,0 0-59 16,0 0-203-16,0 0-446 0,-3-22 197 0</inkml:trace>
  <inkml:trace contextRef="#ctx0" brushRef="#br1" timeOffset="44194.712">3528 4981 2 0,'0'0'82'16,"0"0"-6"-16,0 0-13 0,0 0-5 0,0 0 3 16,0 0-12-16,0 0-12 0,0 0 8 0,0 0-4 15,0 0-1-15,0 0-5 0,0 0-3 0,-2-6-11 16,2 6 7-16,0 0-3 0,-1-4-7 0,1 4-5 16,0 0-5-16,-3-3 11 0,3 3-6 0,0-6-3 15,0 1-2-15,0 5 3 0,0-4 6 0,-2-2-7 16,2 6 2-16,0-5-3 0,0 1 6 0,0 4-1 15,0-6 1-15,0 6 10 0,-3-4-1 0,3 4-3 16,-1-3 2-16,1 3 10 0,0 0-4 16,-1-5 1-16,1 5-2 0,0 0-1 0,0 0 4 15,-3-4-4-15,3 4-5 0,0 0 6 0,0 0 1 0,0 0-8 16,0 0 6-16,0 0-8 0,-1-3 0 0,1 3 1 16,0 0-2-16,0 0 4 0,0 0 1 0,0 0-2 15,0 0-7-15,0 0 10 0,0 0-5 0,0 0 0 16,0 0-2-16,0 0-1 0,0 0-3 0,0 0 0 15,0 0-2-15,0 0 0 0,0 0-1 0,0 0-4 16,0 0 2-16,0 0-2 0,0 0 0 0,0 0 1 16,0 0-2-16,0 0 0 0,0 0 6 0,0 0-3 15,0 0-1-15,0 0 0 0,0 0 4 0,0 0 1 16,0 0-4-16,0 0 0 0,0 0 0 0,0 0-4 16,0 0 3-16,0 0 2 0,-3-4-5 0,3 4-2 15,0 0 1-15,0 0 3 0,-5-2-6 0,5 2 2 16,-1-4-5-16,1 4-2 0,-2-3 11 0,2 3-2 15,0 0-1-15,-4-4-7 0,4 4 6 0,0 0-4 16,0 0 9-16,-4-1-2 0,4 1-3 0,0 0 6 16,0 0 1-16,0 0 4 0,0 0-1 0,-4-3-2 15,4 3 0-15,0 0 2 0,0 0-2 16,0 0-4-16,0 0 1 0,0 0 1 0,0 14-1 16,3-4 1-16,-2-1 2 0,3 4 4 0,-3 3 5 0,3 1-9 15,2 3-4-15,0-4 5 0,1 6 0 0,-1-7-1 16,3 0 0-16,0 1-10 0,-1-5 7 0,-2-2-2 15,4 0-3-15,-2-2 1 0,2-2-2 0,-1-3 2 16,4 0 0-16,-3-4 3 0,3-5-7 0,-3 0-4 16,2-5-4-16,2-1-2 0,-4 0-7 15,3-1-6-15,-4-2-1 0,1 0 1 0,-1 0 3 0,-1 0-5 16,-1-1 8-16,-4 5 0 0,1-2 2 0,0 4 1 16,-3-1-2-16,-1 3 3 0,0 1 8 15,-1 1 2-15,-1 2-1 0,1-3-3 0,0 4 6 0,-3-1-6 16,4 4 4-16,-4-1 1 0,4 1 1 0,0 0 1 15,-9 0-1-15,9 0 5 0,0 0 0 16,-11 3-3-16,11-3 6 0,-5 3-3 0,2-2-1 0,3-1 0 16,-5 3 5-16,5-3 1 0,0 0 6 0,-4 2-2 15,4-2 4-15,0 0-2 0,-5 2 1 16,5-2-5-16,0 0 4 0,0 0-9 0,0 0 2 16,-6 2 0-16,6-2 5 0,0 0-6 0,0 0 2 15,0 0 1-15,0 0-2 0,0 0 0 0,-4 2-4 16,4-2 2-16,0 0-1 0,0 0-5 0,-3 4 7 0,3-4-3 15,-1 3 2-15,1-3-6 0,0 7 2 0,-3-4 1 16,3 1-2-16,3 1-2 0,-3 0-3 16,1 0 3-16,3 2 7 0,1-1-16 0,0 2 13 15,3 0-4-15,-3-1-1 0,4 3 2 0,0-3-4 16,-2 2 2-16,2-2 2 0,1 3 5 0,0-4-8 16,0 0-4-16,0 1 7 0,2-2-1 0,-5 2 5 15,2-2-7-15,-1-1 5 0,-2 3-1 0,-1-3-4 0,0 1 6 16,-1-3 1-16,0 3 5 0,-4 2-2 15,3-2-7-15,-3 0 3 0,-4 1-1 0,1 0-1 16,-2-1 4-16,0 2-2 0,-4-3 4 0,-2 2-4 16,0-1-5-16,-2 0-10 0,-3-4-22 0,-2 0-32 15,0-3-39-15,-1-1-33 0,0-1-127 0,-8-6-288 16,9-3 128-16</inkml:trace>
  <inkml:trace contextRef="#ctx0" brushRef="#br1" timeOffset="44355.28">3589 4689 30 0,'1'6'34'0,"3"-3"-45"15,0 1-12-15,0-1 6 0</inkml:trace>
  <inkml:trace contextRef="#ctx0" brushRef="#br1" timeOffset="46759.276">4138 5088 173 0,'0'0'154'0,"-3"-8"-13"0,0 3-14 16,6 0-17-16,-3-2-10 0,1-4-7 0,1-2-29 16,5-3 1-16,-6-3-3 0,4 1-10 0,2-9-3 15,-6 4-2-15,3-4-9 0,0 2-1 0,-4-3-10 16,0 2 3-16,-2-3-5 0,0-2-9 0,-2 2 1 15,-1-2-3-15,0 1-1 0,-3 1-3 0,-1-1 0 16,3 4-3-16,-2 1 6 0,-2 7-7 0,2 2 3 16,-1 1 3-16,4 5 15 0,-4 0 4 0,4 1 1 15,-1 2 2-15,3 2 1 0,-1 0-1 0,-1 4-1 16,0-2-11-16,5 3 2 0,0 0-2 0,-9 14 0 16,5-4 4-16,0 8 5 0,3 3-3 0,2 5 6 15,-2 4 1-15,4 0 4 0,-3 2 6 0,2 2-4 16,-1 0 2-16,3-2 5 0,-1-2-3 0,2 6-6 15,1-6-3-15,2 0-1 0,-3-4-7 0,3-2-3 16,2-1 1-16,-4-5-5 0,2-8-3 0,1 4-2 16,1 0-2-16,2-4-2 0,-3-4-5 0,3 0 1 15,-1-1-1-15,1-2-6 0,5-1 0 0,-4-4-8 16,0-1-2-16,0 0-15 0,-1-4-4 0,-2 1-6 16,3-3-11-16,-4-2 3 0,1-1-7 0,-1-3-7 15,0-2 5-15,0 1-11 0,-1 1 8 0,-4-2 2 16,2 1 6-16,-2 1 4 0,-3 4 4 0,-1-1 3 15,3 1 6-15,-3 3-4 0,0-1 11 0,1 3-1 16,-1-1 11-16,0 1 9 0,0 2 6 0,0 0 5 16,0 4-3-16,0-6 2 0,0 6 10 0,0 0-1 15,0 0 5-15,0 0 1 0,5 10 3 0,-5-4-1 16,4-4-2-16,-4 5 0 0,0-2 0 0,4 0-6 16,-2 0 1-16,2-1-1 0,-4 0 2 0,3-1-3 15,1 5-9-15,-3-5 2 0,1 0 1 0,1 1-3 16,2 0 2-16,-2-1 2 0,1 0-9 0,0 1 1 15,-1 2-8-15,1-4 1 0,0 0-12 0,0 1-12 16,-2 0-3-16,1 1-2 0,-3-4 3 0,4 4 3 16,-2-3 3-16,-2-1-2 0,0 0 6 0,0 0-1 15,0 0 7-15,0 0 3 0,0 0-3 0,0 0 6 16,-1-13-5-16,1 9 3 0,0 4 5 0,-3-10-3 16,2 5 4-16,0 0 0 0,0-1 0 0,-1 2 6 15,0-2-1-15,-1-1 3 0,2 4 7 0,-1-2-1 16,1-2 7-16,-1 4 13 0,0 0-3 0,0-1 3 15,0-1 7-15,-1 3-2 0,3 2 0 0,-3-6 2 16,1 5 10-16,2 1 7 0,-3-4-3 16,3 4 1-16,0 0-3 0,-5-4-6 0,5 2-7 0,0 2-1 15,0 0-4-15,0 0 1 0,-1 10-1 0,2-6-2 16,-1 3 2-16,3 3-5 0,-2-1 1 0,0 0-3 16,0 4 1-16,1-3-4 0,-1 1 2 0,0 0-3 15,-1 0-2-15,3 2-3 0,0-3 0 0,-1 0 1 16,-2 2-2-16,0-3-2 0,0 1-2 0,0 0 6 15,0-1-7-15,0-1 0 0,1-2-3 0,-1 2 0 16,0-3-1-16,0-3 2 0,0 4-1 0,0-6-1 16,-1 4 1-16,3-1-1 0,-2-3-5 0,0 0 2 15,-1 5-3-15,1-5 0 0,0 0 1 0,0 0-1 16,0 0 0-16,0 0-3 0,0 0-2 0,0 0 6 16,0 0-6-16,-7-12 0 0,5 5 0 0,1 3 1 15,-2-3 0-15,1 0-2 0,2 0 2 0,-1-3-1 16,1 0 4-16,-3 3-2 0,2-1 1 0,2 0 4 15,-1 2-6-15,0-1 2 0,0 1 0 0,0 0 1 16,0 0-2-16,0 1 3 0,3 1-1 0,-2-2 0 16,-1 1 2-16,0 5 1 0,0-5 0 15,-1 1-1-15,1 4 2 0,1-5-1 0,-1 5-2 0,0-3-1 16,0 3 3-16,0 0 2 0,0 0-2 0,0 0 4 16,0-5-2-16,0 5 0 0,0 0 4 0,0 0 0 15,0 0 3-15,6 12 4 0,-3-5 2 0,0-1 0 16,0 2 1-16,1 2 0 0,1 0-2 0,-1 0 2 15,1 3-4-15,-1-1 2 0,2-2-2 0,-1 1-1 16,0 1 0-16,2-1 0 0,-2-1-8 0,1 0 3 16,2-3-2-16,-3 1 1 0,0-3 0 0,0 0-2 15,1 1 0-15,1-3-5 0,-2 0 1 0,3-1 1 16,-2-2 0-16,3-2-5 0,3 0-7 0,-2-2-13 16,0-3-12-16,2 0-13 0,-2-3-17 0,3 0-9 15,-4 0-15-15,-2-1-11 0,3-3-10 16,-2-1-5-16,-3 5-14 0,2-4 4 0,-3 2 8 0,1 0 10 15,-4-1 14-15,1 2 11 0,0 3 15 0,-2-2 0 16,0 1 10-16,0 1 16 0,-2 1 14 16,1 2 11-16,1-1 8 0,0 1 13 0,-1 1 8 15,1-1 1-15,0 5 6 0,-1-4 8 0,1 4 0 0,0 0 8 16,1-7-4-16,-1 7 10 0,0 0-1 16,0 0 1-16,0 0 16 0,0 0 3 0,0 0 3 0,0 0 2 15,2 17 2-15,0-10 3 0,-1 0 3 0,2 3-2 16,-2 2-2-16,0-2-6 0,2 0-3 0,-1 2-4 15,0-2-5-15,-1 1-3 0,1-1-5 0,0 1-4 16,-1-1-8-16,0-4-2 0,1 0 0 0,0 2-3 16,-1-3-2-16,0 2-7 0,1-2 0 15,-1-2-3-15,0-1-5 0,-1-2 2 0,0 7 0 16,0-7-4-16,0 0-6 0,0 0 7 0,0 0-3 0,0 0 1 16,0 0-3-16,7-12-7 0,-6 7-7 15,-1-7-2-15,1 4-3 0,2-2-1 0,-2-1-2 16,3 1 0-16,0-2 1 0,2 3 5 0,-5-2-5 15,3 1 3-15,0 2 1 0,0 1 1 0,0 3 3 16,-3 0-1-16,3 1 2 0,1 1 2 0,-5 2 3 16,9-2-1-16,-9 2 2 0,10 7-1 0,-6-3 0 15,5-1 1-15,-4 4 3 0,0-3-3 0,6 3 2 16,-5 0 3-16,4 0-4 0,-1-2 3 0,-1 3-2 16,2-3 1-16,-1 1 0 0,0 0-3 0,2-2 0 15,3-2 5-15,-1-2-2 0,4 3-1 0,-6-3-12 16,3-3-20-16,-3-1-27 0,3 1 1 0,-3-4-21 15,7-1-6-15,-5-1-8 0,-3 0-5 0,3-2-19 0,-6 4 11 16,0-5-6-16,0 3 8 0,-4-1 8 16,3-4 12-16,-4 6 14 0,-1-2 8 0,-1 1 30 15,0 2 6-15,-4 2 24 0,3-3 19 0,-3 4 19 16,3-1 14-16,-2 2 11 0,-3 1 2 0,6 2 6 16,0 0 2-16,-10 4 1 0,6 1-2 0,0 0 4 15,-1 4-1-15,1 1-5 0,2 3-7 0,-1-2-3 0,2 2-9 16,1 4-4-16,1-2 1 0,-1-3-6 15,0 0-2-15,3 0-6 0,-1 0-9 0,3-3 1 16,0 0-4-16,3-1-1 0,0 0-2 0,2 1 0 16,0-6-9-16,0-2 5 0,4-1-8 0,0-1-6 15,5-2-13-15,3-5-9 0,-3 2-3 0,4-6-12 16,4-1-9-16,-4-1-21 0,-1 0-3 0,-3 2-16 16,3-5 0-16,-8 4 2 0,0-1-14 0,-3 1-6 15,-2-1-3-15,-3 2 11 0,-2 0 26 0,-2 7 25 16,-1-3 30-16,0-1 28 0,-2 3 29 0,0 3 20 15,-1-2 9-15,2 5 16 0,-7-3 4 0,7 3 2 16,-10 3 6-16,5-1-3 0,-3 4-2 0,-1 3-2 16,1-3-8-16,1 5 1 0,0-4-15 0,0 3-6 15,2-1-7-15,-2 1-2 0,5-3-8 0,-2 2-3 16,0-3-8-16,-1 1-1 0,4-2-5 0,1 1-3 16,-3-3-4-16,2 1-4 0,1 2-2 0,0-6-4 15,-2 3-2-15,2-3-1 0,0 0-1 0,0 0 2 16,2 4-4-16,-2-4-1 0,0 0-2 0,5 0-3 15,-5 0 0-15,9 1-1 0,-9-1-7 0,0 0 10 16,9 3 1-16,-5 1-2 0,1-1 0 0,1 2-2 16,-2-1 2-16,2 1-2 0,1 0 3 0,-2-1 0 15,0-1-5-15,2 2 8 0,-1-2-1 0,-4 1 2 16,3-2-8-16,-1-2 3 0,-4 0-1 0,11-1-3 16,-4-3-7-16,1-1-3 0,-1-3-4 0,2-3-4 15,0 2 2-15,4-5 0 0,-4 1 1 0,0-1-1 16,-3-1 7-16,2 1-2 0,1-2 1 0,-4 0 3 15,0 1-2-15,-1 3 2 0,-1 3 6 0,-1 0 2 16,-2 2 5-16,0 0 8 0,0 1 7 0,1 3 4 16,-1-2 5-16,0 5-1 0,0-6-6 0,0 4-2 15,0 2-2-15,0 0-6 0,0-4 1 0,0 4 3 16,0 0-3-16,7-2 0 0,-7 2-1 0,0 0 0 16,7 7-1-16,-4-5-1 0,2 2-2 15,-1-1 1-15,1 0 0 0,1 2 0 0,1 1-4 0,-2-1 5 16,0 1-3-16,3-1-1 0,-1 2-1 0,0 0 1 15,-1 0 6-15,2 2-3 0,-1-3-6 0,1 4 3 16,-3-5 2-16,0 2-3 0,3-2 4 16,-3 4-2-16,1-4-5 0,1-2 2 0,-2 2 3 15,-1-1-3-15,1-2 3 0,0 1-2 0,0-1 0 16,-1 1-2-16,0 0 2 0,0-2-6 0,-4-1 6 0,6 1-4 16,-6-1-4-16,9-1-8 0,-9 1-15 0,9-7-17 15,-9 3-25-15,4-2-11 0,-3-2-22 0,-1 3-21 16,0-4-18-16,-2 2-17 0,-1-4-142 0,-2 0-327 15,-3 1 144-15</inkml:trace>
  <inkml:trace contextRef="#ctx0" brushRef="#br1" timeOffset="46943.062">4603 4688 43 0,'0'0'144'0,"-7"1"11"0,7-1-11 0,0 0-3 0,0 0-10 16,0 0-16-16,0 0-10 0,0 0-14 15,0 0-35-15,0 0-81 0,0 0-159 0,0 0-198 0,0 0 87 16</inkml:trace>
  <inkml:trace contextRef="#ctx0" brushRef="#br2" timeOffset="61582.922">3208 3384 24 0,'0'0'36'0,"0"0"0"0,0 0-6 0,0 0-4 16,4-7 1-16,-4 7-8 0,0 0 6 15,0 0-9-15,1-3 6 0,-1 3-6 0,0 0 4 16,0 0-5-16,0 0 4 0,0 0-3 0,0 0 1 16,0 0 7-16,0 0-3 0,0 0 4 0,0 0-3 15,0 0-3-15,4-4-3 0,-4 4-1 0,0 0 3 16,0 0-3-16,0 0-3 0,0 0 1 0,4-6-1 16,-4 6 6-16,0-4-5 0,0 4 2 0,5-7-1 15,-2 4 0-15,-2 1 2 0,-1 2-2 0,1-7 8 16,3 3-1-16,-4 4-7 0,1-6-2 0,2 1-1 15,-2 2-3-15,-1 3 1 0,0-7 7 0,1 4-4 16,-2-1-4-16,2 1 9 0,3-1-8 0,-4-1 3 16,4 2-4-16,0-2-6 0,-3 0 10 0,2 1-1 15,-2-4-2-15,-1 2 1 0,4 0 0 0,0 0 3 16,-2-2 8-16,1 3 6 0,-2-5-6 0,-1 5-2 16,4-5 3-16,-2 4 0 0,1-4-7 0,-3 5 6 15,4-2 1-15,-3 1-2 0,0-1-4 0,-1 1 0 16,2-1-7-16,0 1 1 0,2-4 2 0,-2 3-5 15,0 0 5-15,-1 0-5 0,0 0-4 0,1-1 6 16,-1 1 1-16,0-2-6 0,2-1 4 0,-2 2-3 16,2 1 3-16,-3-4-2 0,2 3-1 15,1-2 1-15,-1 2 0 0,2-3 11 0,1 3-15 0,-4-2-4 16,3-1 8-16,-1 3 2 0,-1-1-7 0,1-2 5 16,1 2-5-16,0-2 0 0,-3 4 0 0,2-4 0 15,2 2-1-15,-3 0 0 0,-1-1 1 0,2 0 1 16,-2 0 1-16,3 2-8 0,-1-3 9 0,-2 0-6 15,4 2 4-15,-4 0-3 0,2-1 1 0,1 0-26 16,-1-2 11-16,0 2 3 0,1-2-7 0,1 3 8 16,-1-3-7-16,-1 0 7 0,0 4 4 0,2-4 1 15,-1 2-1-15,0-1 1 0,1 1-3 0,-1 2-1 16,0-1 9-16,1-3-8 0,0 0 0 0,-4 0 9 16,3 2-1-16,0-2-3 0,1 0 0 0,-1-1-3 15,1-1 2-15,-1 1 1 0,1-1 0 0,0 2-1 16,-1 0-2-16,1 2 1 0,-1-2 5 15,1-1-1-15,1 2 11 0,1-3-12 0,-2 2 9 16,1-5-1-16,1 7-2 0,-1-5-3 0,3 0-1 16,-4 4 4-16,2 1-4 0,-2 1 8 0,0 0-10 15,0-2 0-15,0 1 3 0,-1 1-1 0,1-3 1 16,-2 5 1-16,3-1 5 0,-2-4-9 0,-1 7 6 16,1-9-3-16,2 7 5 0,-3-5-3 0,1 2 1 15,5 0-5-15,-5 1-1 0,-2-1 1 0,5 2-1 16,-2-3 11-16,0 1-13 0,4 1 7 0,-4-2-6 15,0 0 3-15,3 0-2 0,-3-1 0 0,4 0 2 16,-1-4 2-16,-1 1-6 0,-1 5 2 0,1-2 3 16,1 3 5-16,-1-1-7 0,0-1 1 0,0 2 1 15,0 0 3-15,-1-1-3 0,1 1 4 0,-1-1 1 16,0 3 3-16,1-1-2 0,-3-1-3 0,3 1-1 16,-1 0-3-16,0-1 4 0,0 0-2 0,-1 1-3 15,0-4 4-15,2 3-2 0,0-1 7 0,-1 3-9 16,0-3 2-16,-1 0 2 0,3 1 3 0,-2 0-4 15,-2-2-9-15,1 4 12 0,3-4-7 0,0 3 2 16,-1 0 2-16,-3 1-1 0,4-3 1 0,-2 3 2 16,2-3-10-16,-2 3 9 0,-1-1-5 0,0 2 5 15,-1-2 3-15,0 1-3 0,3 0-8 0,-1 2 9 16,-4-2-11-16,2 2 7 0,1-4-9 0,0 1 4 16,5-1 29-16,-1 1-19 0,-1-1-2 0,0 3 0 15,1-2 4-15,-2 0-3 0,2-4-3 0,-1 9 4 16,1-7-5-16,-4 3-5 0,4-2 3 0,0-2 1 15,-3 5 4-15,2-1-8 0,0 1 6 0,1-1 1 16,-4 0-8-16,1 1 8 0,2-2-3 0,2 0 9 16,-2 3-7-16,-2-2 1 0,2 0-4 0,1 0 6 15,-3 4 0-15,1-7-4 0,-1 6 1 0,-1-2-8 16,4 0 5-16,-1-5 6 0,-1 5-6 0,2-2 3 16,0 4 0-16,0-2 5 0,0-1-10 15,0 3 8-15,0-4 4 0,0 1-11 0,1 0 6 16,-1 0 3-16,0-1-1 0,0 2-2 0,1 0 1 15,-1 0-5-15,-1-2 5 0,5 5-2 0,-7-3 6 0,3 0-11 16,1 0 2-16,-2 1 5 0,1-1 3 0,0 0 34 16,1 3-8-16,-2-2 2 0,-1-2-19 15,5 2 14-15,-3 2-9 0,0-4 4 0,-1 2 1 16,1 0 3-16,3 0-7 0,-2-2 4 0,-1 3-8 16,0-2 4-16,0 2-4 0,4-1-3 0,-4-1-2 15,2 1-1-15,-3-1-2 0,1-1 7 0,0 3-4 16,1-2-7-16,0 1 6 0,-1 1-5 0,0-2-2 15,0 2 4-15,-1-3-10 0,0 4 11 0,0-2 7 0,1 0-7 16,2-4-1-16,-3 6-5 0,4-1-4 16,-3-4 11-16,1 3-2 0,-1 1-1 0,3-4 5 15,-2 4-19-15,-4 0 15 0,6-2-2 0,-1 1 5 16,-3 2-5-16,4-2 3 0,-2 1 0 0,-1 1-4 16,-3 0 1-16,3-1-3 0,-3 2 2 0,3-1-6 15,-1 1 11-15,2-2-13 0,-4 3 6 0,2-4 2 16,-1 5 0-16,0-5-1 0,2 3-5 0,0 0 12 15,0-1-1-15,0 1 2 0,1-3 7 0,-1 1 1 16,5 0-3-16,-5 2-5 0,4-3 4 0,1 0-3 16,-1 1-1-16,0-1-4 0,-1 0 6 0,2-1-3 15,2 2 1-15,-1-3 0 0,-2 2-6 0,2 3 1 16,-3-1-3-16,-1-1 5 0,3-1-10 0,-1 0 4 16,1 4 2-16,-2 0-3 0,-2-2-4 0,5-2 3 15,-3 3 0-15,2-3 3 0,-4 2 1 0,2 1-2 16,1-1 3-16,-2 1-6 0,1 0 5 0,0-1-2 15,2 0 4-15,-2-1-3 0,-1 2 4 16,3-1-2-16,-1-1 9 0,2 1 2 0,-2 0 0 16,1-1 0-16,-2 1-9 0,0-2 0 0,2 1 3 15,-2 1 3-15,3-1-6 0,2 2 0 0,-3-2-1 0,0 2 2 16,0 0-9-16,4-1 9 0,-5 0-7 0,-2 0 4 16,2 3 0-16,-3-3-5 0,3 3 5 0,0-1-1 15,-3 0 2-15,3 0-4 0,-2 1 1 16,1 0 0-16,-12 0 1 0,18-2-6 0,-8 2 3 15,-1 0-2-15,1 0 5 0,2 2-2 0,-3-2-2 16,3 0 7-16,-1 1-6 0,1-1-2 0,-2 1 3 16,-1-1-2-16,5 1 3 0,-2-1-5 0,3 0 6 15,-2 0 4-15,0 2 7 0,0-4-1 0,-2 2-6 16,4 3 4-16,-3-3-2 0,1 1 0 0,2-1 0 16,-5 0 2-16,8 0-7 0,-5 0 1 0,1 1 7 15,0 0-8-15,-3 2-2 0,2-3 0 0,-1 4 2 16,2-2-1-16,-1-1 1 0,-2 2 2 0,2-2-8 15,1 1 3-15,-2 0 6 0,0 0-6 0,4 1 2 16,-6-1-1-16,4 0-2 0,-1 2 6 0,1-3-6 16,-3 2 1-16,2-1 1 0,5 1 0 0,-5 1 0 15,-2-1-1-15,2-1 1 0,1 1 3 0,-1 1-4 16,-3-2 4-16,4 2-2 0,2 0 1 0,-4-2 0 16,-2 1-4-16,4 0 6 0,-2-1-5 0,0 3 2 15,0-4-1-15,1 3-2 0,-2-2 3 16,1 0-3-16,7 0 2 0,-7 1 2 0,-2 2-2 0,3-1 0 15,5 1 0-15,-4-2 0 0,-2 0-1 0,1 2 3 16,-1-3-3-16,1 0 1 0,-1 2 1 16,0-2 0-16,2 0 5 0,-1 0-4 0,-2 2 2 15,3-1-7-15,-1-1 7 0,-3 3 1 0,3-1-3 16,1 0 1-16,0 1 3 0,-1-2-3 0,-3-1 0 16,4 2-2-16,-1 1-1 0,-2-2-2 0,-2 1 4 15,3-1-1-15,1 1-2 0,-4 0 3 0,5 1 0 16,-3-4-2-16,-1 3-1 0,1-1-2 0,0 2 2 15,-1-2-1-15,2 1 2 0,-2 1-1 0,0-3 0 16,-1 1 2-16,2 0-1 0,-1 3 1 0,1-2 0 0,-2-2-1 16,2 3 0-16,1 1-9 0,1-3 8 15,-3 0 1-15,-1 0 0 0,2 4 4 0,1-3-5 16,-2-1 9-16,2 0 1 0,-2 3-9 0,3-1 6 16,-2-2-4-16,-2 0 1 0,3 3 0 0,-2-3 1 15,0 1-1-15,4 1 0 0,-5-2 0 0,1 5 4 16,0-6-4-16,1 5 5 0,-2-5-8 0,2 1 5 15,-2 2-1-15,0-1 0 0,0 0 4 0,-1 0-5 16,-2-1 2-16,1 1-9 0,-7-4 11 0,16 5 3 16,-11-3-7-16,3 2 3 0,-3-1-2 15,5 0-2-15,-6 1 4 0,-4-4-4 0,14 7 4 16,-9-4-2-16,4 1 1 0,-1 1-1 0,-8-5-3 0,10 5 2 16,0-4 0-16,-3 1 1 0,-7-2-1 0,10 8 2 15,0-4 1-15,2-1-1 0,-6-1 2 0,-1 0-6 16,4 3 6-16,-3 0-5 0,-6-5 4 0,16 6 1 15,-11 0-9-15,4-3 1 0,-3 0 5 0,2 3-2 16,-2-3 3-16,7 4 1 0,-7-2-3 0,1-3 3 16,-1 4-1-16,3-2-1 0,-1 2 3 15,-3-2 3-15,4 0 0 0,-3-1-7 0,2 2 3 16,-3-3 0-16,3 2 2 0,-2 2-3 0,2-4 2 16,-1 2 1-16,0 2-4 0,-1-1 3 0,2 0 1 15,-2-3-5-15,1 5 3 0,-1-5-2 0,0 1 4 0,1 1-3 16,-1 1 1-16,1-2-1 0,-2 0 0 15,2 0 9-15,-2 3-11 0,2-1 7 0,-2-2-1 16,-5-3-7-16,15 9 3 0,-11-6 6 0,0 1-3 16,-4-4-5-16,6 5 5 0,-6-5 3 0,8 5-4 15,-8-5 1-15,9 5 1 0,-9-5-1 0,5 3 1 16,-5-3-2-16,0 0 3 0,8 4-4 0,-8-4 6 16,0 0 0-16,0 0-1 0,5 3-1 0,-5-3 6 15,0 0-8-15,0 0 2 0,0 0-1 0,0 0 4 16,0 0-9-16,0 0 16 0,5 4-1 0,-5-4 0 15,0 0-2-15,0 0 1 0,0 0-4 0,0 0-4 16,0 0 3-16,0 0 4 0,0 0-4 0,0 0-7 16,0 0 4-16,0 0-2 0,0 0-2 0,0 0 0 15,0 0-11-15,0 0-37 0,0 0-66 0,0 0-88 16,0 0-127-16,-32 6-268 0,14 1-637 0,-10 1 282 16</inkml:trace>
  <inkml:trace contextRef="#ctx0" brushRef="#br2" timeOffset="65298.261">1951 6045 89 0,'0'0'94'0,"0"0"-10"0,0 0-6 0,0 0-1 16,0 0 7-16,0 0-10 0,0 0-1 0,0 0-1 15,0 0 4-15,0 0-4 0,0 0-7 0,0 0 2 0,0 0 0 16,0 0-4-16,0 0 3 0,0 0-6 0,19-7 4 15,-17 3-12-15,1-2 7 0,5-3-14 0,1-3-5 16,0-3-3-16,1 0-3 0,4-9-5 16,-1 2-3-16,2-4 2 0,-1-3-5 0,1-2-2 15,2 0 0-15,3-9-7 0,-4 7 0 0,-2 1-6 16,0 0 3-16,5-13-1 0,-6 16-2 0,0-3 0 0,-4 6 5 16,-3-3-1-16,-1 9-6 0,-1 1-1 0,-4 1-5 15,1 1 6-15,0 5 1 0,-3 1-12 0,-2-1 12 16,0 3-2-16,2 1-1 0,-2 3 9 15,-1-2-4-15,0 4 7 0,-3-1-6 0,-1 4 1 16,9 0 0-16,-15 4-3 0,2 2 2 0,4 0-5 16,0 2 4-16,-5 4-7 0,2 2 0 0,2 3 5 15,0 4-4-15,1 5 2 0,1 2 1 0,2 1 4 16,1 0 4-16,2 3-3 0,-1-1 4 0,3 1-4 16,1-1-1-16,-1 1 2 0,2 1-1 0,-1-3 1 15,1-4-7-15,-1 1 3 0,2-7 1 0,-1 6-1 16,2-9 0-16,-3 1 0 0,2-6 1 0,0-1-7 15,0 1 6-15,-1-2-4 0,2 1 2 0,-1-2 1 16,0-3 0-16,0 0-4 0,-2-2-1 0,0 0 0 16,1 0 2-16,-1 0-6 0,0-4 3 0,3 5 1 15,-3-4-5-15,0-1 7 0,0 0-3 0,0 0-3 16,0 0 3-16,3-10-2 0,-1-1 0 0,-2 2-5 16,4-3 5-16,-3 0-5 0,2-6 5 0,-1 3 2 15,1-6-1-15,2 4-4 0,-2-1 3 0,3 2 0 16,-5 0-3-16,3 6 4 0,0-2 0 0,0 4 1 15,-3-1-7-15,4 2 6 0,-4 2 1 0,2 2-4 16,2-1 5-16,-1 0-1 0,0 2 1 0,-4 2 2 16,14 2 0-16,-9 1 2 0,0 2 7 0,4 1-2 15,-3 3 4-15,2 0 1 0,1 3 4 0,1 3 1 16,0 0-1-16,-2-2-1 0,-1 3-1 0,2-2-1 16,-3 2-3-16,-1-5 0 0,0 1 0 0,0-1-1 15,2-2-1-15,0 2 2 0,0-4-4 0,-2-1 0 16,-3-2-2-16,3 1-5 0,-1-2-1 0,0 1-1 15,1-1-2-15,-1-3 2 0,-4 0-4 0,9 0-6 16,-4-5-24-16,-1 0-28 0,0-4-35 0,2-2-42 16,-2-2-40-16,1-4-149 0,-1 6-355 0,0 0 157 15</inkml:trace>
  <inkml:trace contextRef="#ctx0" brushRef="#br2" timeOffset="65813.909">2518 5566 73 0,'0'-4'117'16,"0"4"4"-16,1-5-23 0,-1 2-2 0,0 3 4 15,0 0 3-15,0-5 4 0,0 5-3 0,0 0 7 0,0 0-3 16,0 0 3-16,-1-4-5 0,1 4-3 0,0 0-7 16,0 0-6-16,0 0-6 0,0 0-8 0,-10 8-8 15,5-2-6-15,-3 2-7 0,2 3-4 16,-2 6 2-16,-2 0-1 0,1 6 4 0,1 3-1 16,0 0 1-16,1 2-7 0,1-2 3 0,0 3-2 15,4-3-2-15,1 1-11 0,1 0 2 0,1-2-5 0,4 0-4 16,-1-8-4-16,0 2 2 0,1-2-8 0,1-6 3 15,2 6-9-15,-2-5-6 0,2-3 5 0,2 0-6 16,-1-1-6-16,0-3-15 0,1-1-18 16,0-3-28-16,2 1-31 0,-2-7-33 0,3 0-46 15,-4 0-35-15,1-1-145 0,-1-2-378 0,0-2 168 16</inkml:trace>
  <inkml:trace contextRef="#ctx0" brushRef="#br2" timeOffset="66398.35">2570 5725 116 0,'3'-1'128'0,"2"-2"-9"0,-1 1-11 15,4-1 1-15,-2-1-17 0,6 3-6 0,-6 1-8 16,7-2-15-16,-3 4-2 0,-1 1 4 0,-1 0-6 15,0 0 6-15,1 2 5 0,-1 2 4 0,0 2 0 16,-4-2 0-16,1 3-6 0,-3-1-6 0,1 3 1 16,-2 2-7-16,-2 2-3 0,1-5-7 0,-3 1-2 15,-1 1-3-15,2-4-8 0,-1 8 1 0,-2-6-4 16,1-2-2-16,2 0-6 0,-2-1-1 0,0-3 0 16,3 2-3-16,-2 0-4 0,1-3-3 0,0-1-6 15,2 1 1-15,0-4 2 0,0 0-13 0,0 0 8 16,0 0-3-16,0 0 1 0,6-12 0 0,-3 3-2 15,1 0 1-15,1 0-2 0,3-2-3 0,1-3 6 16,-1-1-8-16,1 1 8 0,1 1-3 0,-2-3-2 16,1 1 2-16,-1-2 1 0,1 4-1 0,-1-1-1 15,-3 3 4-15,4 1-3 0,-4-2 3 0,-1 4-2 16,1 1-1-16,-2 2 1 0,-2 0 4 0,3-2 1 16,-3 5-2-16,2-2-2 0,-3 4 3 0,1-4 1 15,-1 4 0-15,4-2-4 0,-4 2 0 0,0 0 5 16,0 0 0-16,-5 12-4 0,2-6 4 0,3 0 0 15,0 1 2-15,-1 3-4 0,1 1 8 0,1-2 4 16,-1 3 2-16,0-1 4 0,0 1-1 0,4 0 0 16,1-3-3-16,-4 4 0 0,3-4 0 0,3 2-3 15,-1-3-4-15,-1 2 9 0,3-4-6 0,-2 1-2 16,2-2-3-16,0 0 0 0,0-2 0 0,-1-1-2 16,3-2 1-16,0 0-6 0,-1-2 0 0,1-1-2 15,2-1-3-15,-3-2-21 0,-2-1-22 0,1-2-20 16,1-6-27-16,-4 4-18 0,-1-5-10 0,1-1-18 15,-5 1-13-15,0-1 0 0,-2-2-95 0,-1 0-269 16,-6-4 118-16</inkml:trace>
  <inkml:trace contextRef="#ctx0" brushRef="#br2" timeOffset="66728.989">2683 5479 142 0,'0'0'133'0,"-10"0"-7"0,10 0-7 16,-4 0-5-16,4 0-5 0,0 0 1 0,2 7-1 15,-2-7 3-15,11 7-11 0,-4-4-1 0,4 0-4 16,-1 1-6-16,4 0-2 0,-3 2-1 16,7-1-2-16,-1 2-4 0,2 0-7 0,-1 3-7 0,4-3-2 15,-5 3 1-15,2 0-9 0,3 5 5 0,-5-4 0 16,2 6-3-16,-2-3 0 0,-4 2 2 0,8 3 4 16,-3 2-5-16,-9-5 1 0,4 10-3 0,0-2-8 15,-3 3 3-15,-1-1-2 0,-5 1-6 16,2-1 0-16,-6-1-8 0,3 0 0 0,-6-4-2 15,3 3-3-15,-4-4-3 0,4-1-2 0,-2 7-2 0,-2-9-2 16,0 1-2-16,0-2-3 0,3-4-1 0,-3-2-2 16,3-1 0-16,-3 1-6 0,4-5 4 0,-4 0-7 15,3 4-3-15,-3-7-5 0,3 2-11 16,-3-2-15-16,3 2-23 0,1-4-31 0,0 0-31 16,0 0-49-16,0 0-41 0,0 0-45 0,-17-12-149 15,14 5-431-15,-2-2 191 0</inkml:trace>
  <inkml:trace contextRef="#ctx0" brushRef="#br2" timeOffset="67869.85">3355 5570 22 0,'1'-4'65'0,"-1"4"0"16,0 0 8-16,0-5-13 0,0 5 10 0,0 0-6 15,0 0-10-15,0 0-1 0,0 0 3 0,0 0 13 16,0 0 8-16,0 0 0 0,3 15 4 0,-1-7-11 15,0 1-2-15,-1 2 2 0,4-1-7 0,-4 1-2 16,2 0-4-16,2-1-6 0,-4 1 3 0,2 1-13 0,2-3-1 16,0 3 4-16,-2-2-16 0,3-1-1 15,-2-2-4-15,1 1-2 0,-1-3-2 0,1 2 0 16,-4-2 0-16,4-3-6 0,-1 3-6 0,1 0-1 16,-1-1 2-16,0-2-1 0,1-1 5 0,-1 1-2 15,-4-2-5-15,5 3 1 0,-5-3 0 0,0 0-3 0,9-3 6 16,-5 0-8-16,-3 1 3 0,3-5-1 0,1 3-1 15,-1-1-7-15,-3 0 8 0,-1 1-3 16,4-3 1-16,-1 2 4 0,-2-1-1 0,0-1-4 16,0 0 2-16,-1-2 0 0,3 0-4 0,-3-2 3 15,4 3-2-15,-3-3-1 0,0 5-1 0,3-5 6 16,-3 3-4-16,1 1 2 0,0 0-3 0,1 1 4 16,-1-1 0-16,1 0-2 0,-3 5 3 0,4-3-5 15,-3 0 1-15,0 2 4 0,-1 3-6 0,6-4 3 16,-3 1-2-16,2 2 2 0,-5 1 2 0,9 0 1 15,-9 0-5-15,11 4 4 0,-5 0 4 0,0-1 1 16,2 7 2-16,0-4 3 0,-1 2 2 0,1 1 6 16,-3 2 8-16,2-4-1 0,-4 4-3 0,5-2-1 15,-3 2 3-15,-4-3 0 0,3 2 3 0,-3-4-4 16,2 5-2-16,-3-5 1 0,0-1 0 0,0 3-5 16,0-1 1-16,-3-1-16 0,2 0-16 0,-4 1-28 15,-2 0-42-15,0-3-47 0,-1 0-52 0,-3-3-106 0,-3-1-312 16,1-1 139-16</inkml:trace>
  <inkml:trace contextRef="#ctx0" brushRef="#br2" timeOffset="68038.398">3308 5298 106 0,'0'0'116'0,"0"0"-35"16,0 0-51-16,0 0-62 0,9 10-19 0,-5-5-54 16,-2 2 25-16</inkml:trace>
  <inkml:trace contextRef="#ctx0" brushRef="#br2" timeOffset="69418.231">3902 5518 44 0,'0'0'158'0,"-2"-5"-11"0,2 2-12 0,0 3-15 15,0 0-16-15,0 0-6 0,0 0-3 0,0 0-17 16,0 0-7-16,0 0 5 0,7 10 2 0,-7-2-1 16,4 0-1-16,-2 4-3 0,1 3-3 0,0-3-5 15,1 6-3-15,-3 1-3 0,3-2-5 0,-3 2-7 16,3-1-3-16,-1-1 1 0,0 2-11 0,0-2-5 15,0-2 3-15,0-2-7 0,0-2-3 0,-2 2-2 16,3-5 1-16,-4 1-4 0,2-3-2 0,0-1-2 16,1 0 6-16,-2 2-9 0,2-4-5 0,-3 3 1 15,1-1-2-15,1-2 2 0,-2-3-4 0,0 0 2 16,0 0-2-16,0 0 3 0,7-14-5 0,-4 4 2 16,0 2-2-16,-1-6 1 0,-1 3-3 0,1-6 3 15,0 5-2-15,3-5 3 0,-2 3-2 0,-1-2 3 16,1 3-3-16,-1 2-1 0,2 3 2 0,-2-3-4 15,-1 5 11-15,2 2-11 0,-3-3 2 0,2 1 0 16,1 4-2-16,0 1 3 0,-3 1 1 0,7-1 1 16,-7 1 1-16,7 4 2 0,-1 1 1 0,-4 0 0 15,5 2 2-15,-2 0 0 0,1 3-1 0,0-3-1 16,1 1-1-16,-2 2 0 0,1 0-1 0,-1-1-1 16,2 1 2-16,-3-3 1 0,-2-2-1 0,2 2-5 15,4-2 2-15,-3-4-2 0,0 2 1 0,0-1-4 16,-1-2 2-16,-4 0 2 0,14-5-3 0,-9 1-10 15,0-5 0-15,2 1-7 0,-1-4-3 0,1 1 3 16,0-4 0-16,-2-2 3 0,-2 7 2 0,-1-2-1 16,0 0 3-16,0 2-1 0,2 2 5 0,-3 2 7 15,0 1 8-15,-1-1 0 0,0 1-1 0,0 5 2 16,2-4 1-16,-2 4 11 0,0 0 7 0,0 0 4 16,6 15-19-16,-3-8 2 0,-1 4 0 0,1-1 1 15,3 1-7-15,-2 0 2 0,2-1-2 0,-1 0-2 16,3-1 1-16,-3-1-4 0,4 0-3 0,-3-2 3 15,1-3 0-15,-1 1-8 0,2-1 8 0,-2-3-1 16,2 0 1-16,0-5-4 0,-3-1 0 0,5-2 2 0,-1 0-7 16,0-2 1-16,0-4-1 0,-4 2-1 15,0 0-5-15,-2 0-1 0,2-5-2 0,-4 5 1 16,0 0 1-16,-2 0 0 0,-1-3 4 0,-2 4 3 16,0 0-3-16,-4 2 2 0,2 0 3 0,-2 3-1 15,-1-1 2-15,-1 3 4 0,-3 1-7 0,3 3-4 16,-4 0 6-16,-3 2 4 0,-1 4 0 0,4 3 2 15,-2-1-7-15,0-1-23 0,0 4-21 0,3 0-25 16,3-2-33-16,3 0-27 0,-2 4-17 0,2-4-113 16,-2 2-285-16,5-2 127 0</inkml:trace>
  <inkml:trace contextRef="#ctx0" brushRef="#br2" timeOffset="69852.073">4415 5499 57 0,'4'2'152'0,"-1"0"-12"16,1 2-7-16,0 2-14 0,1 1-11 0,-1-2-4 16,0 5-16-16,-1 0-4 0,2-1-9 0,-2-4-13 15,1 6 1-15,-2-6-7 0,1 4-5 0,-2-2-8 16,3-1-1-16,-4 1-5 0,1-2-1 0,2 0-9 15,-2 1 2-15,1-2-7 0,1-2-3 0,-3-2-1 16,1 3-7-16,-1-3 3 0,0 0-5 0,0 0-1 16,0 0-2-16,6-9-4 0,-5 1-3 0,1-1-6 15,1-3 4-15,1-5-5 0,-4 5 2 0,5-5 2 16,-5 2 0-16,4 3-2 0,-4 0 5 0,5 2-1 16,-5 4 0-16,1 0 7 0,-2-1 10 0,2 4 13 15,-1-1-2-15,0 4-1 0,0 0 5 0,0 0 10 16,0 0 2-16,5 14 7 0,-2-8-2 0,-2 5-1 15,3 1-2-15,0 0-3 0,1 3-5 0,-1-1 0 16,2 2-5-16,-1-5-2 0,3 4-4 0,-3-3-1 16,2-3-4-16,0 3-2 0,-1-4 3 0,0-2-8 15,-1-1 4-15,4 0-9 0,-3 1-1 0,0-4-2 16,1 0 5-16,-2-4-5 0,3 0-17 0,1-5-48 16,-3 1-39-16,2-5-56 0,-1 2-177 0,-3-2-358 15,1 0 158-15</inkml:trace>
  <inkml:trace contextRef="#ctx0" brushRef="#br2" timeOffset="70436.548">4703 5184 114 0,'-2'-3'153'0,"2"3"-10"0,-3-4-10 15,3 4-8-15,0 0-5 0,0 0 5 0,0 0 12 16,0 0-2-16,1 14 5 0,1-3 7 0,0 3 0 16,-1 2-4-16,3 2 1 0,1 10-5 0,-1 1-6 15,1-1-5-15,-1 1-7 0,1-1-10 0,-1 1-6 16,1 0-9-16,3-2-10 0,-3 0-10 0,0-1-6 16,3-2-4-16,-3-7-12 0,0 0-5 0,3-2-4 15,-2-1-6-15,-2-4-6 0,5-1-5 0,-4-2-7 16,0-4-2-16,3 3-7 0,-3-4-13 0,1 1-9 15,2-6-14-15,2-2-12 0,0-1-12 0,-1-5-7 16,4-1-11-16,-3-4-8 0,-2 4-6 0,2-5-5 16,-5 3 5-16,3-2 5 0,-2 1 7 0,-1 3 4 15,-1 1 7-15,0 0 10 0,-3 1 6 0,2 3 5 16,-2 3 3-16,2-3 4 0,-3 2 5 0,1 2 1 16,-1 3 0-16,0 0 20 0,0 0 6 0,0 0 10 15,0 0-1-15,13 10-1 0,-12-3 1 0,3-3-3 16,-3 2 1-16,3 3-4 0,-1-4 4 0,3 0-5 15,-3 2 0-15,2 0-3 0,0-2-2 0,-1 1-8 16,1-2-20-16,-1 1-17 0,-1-3-23 0,0 1-19 16,1-3-14-16,-4 0-20 0,10-3-10 0,-5 1-17 15,0-2-122-15,-1 0-292 0,-1 0 130 0</inkml:trace>
  <inkml:trace contextRef="#ctx0" brushRef="#br2" timeOffset="71002.035">5073 5414 143 0,'0'0'177'0,"0"0"-9"15,0 0-9-15,0 0-1 0,0 0-1 0,0 0 0 16,0 17-12-16,0-7-11 0,-2-4-8 0,1 5-6 16,1-1-7-16,0 1-9 0,0 0-5 0,-1 1-7 15,1 0-7-15,-2-5-11 0,2 2-5 0,-1-2-7 16,0-2-9-16,2 3-2 0,-2-4-7 0,2 1-6 16,-2 1-4-16,1-6-4 0,0 5-1 0,0-5-8 15,0 0-4-15,2 1 0 0,-2-1-7 0,0 0-7 16,4-12-4-16,-1 7-6 0,-1-4-5 0,2-1-2 15,0-1-3-15,2 0 1 0,-2-4 3 0,0 7 0 16,-1 3 0-16,-1-1 2 0,2 1 0 0,-1 1 3 16,-1-1 0-16,3 2-1 0,-1 1 9 0,-4 2 3 15,8 0 3-15,-8 0 2 0,10 4 3 0,-5 2-2 16,1-2-1-16,0-1 7 0,4 4-9 0,-4 1 2 16,3-1-3-16,0 1 2 0,-1 1 0 0,-2-2-1 15,6 0 0-15,-6 0-1 0,3-2 0 0,2 1-1 16,-2-2-1-16,-1-2-1 0,-1 3 1 0,1-3 3 15,0-2 1-15,2 0-5 0,-2-2-3 0,1 0 1 16,1-1-4-16,-1 1 4 0,-1-5-5 0,1 2-11 16,-2-3-12-16,2 1-12 0,-1-2-3 0,-3-1 14 15,0 0-31-15,0 0 5 0,0 1-16 0,-1-1 2 16,-1 0-1-16,-2-5 3 0,-2 4 22 0,1 4 8 16,-3 0-7-16,3-1 4 0,0 3 3 0,-1-1 12 15,-4 0 20-15,5 2 9 0,-4 1 4 0,4 3 6 16,-1-4-2-16,1 4 0 0,0 0 5 0,0 0 5 15,-8 14 6-15,8-7-1 0,0 0 1 0,1 4 9 16,2-2-11-16,1 3 1 0,-3-3-6 0,3 1 1 16,2 0 4-16,-1-1-10 0,3 2-4 0,-3-2-2 15,4-2-1-15,0 0-3 0,0-1 0 0,0-2 3 16,2 1-7-16,0-5-1 0,1 2 2 0,1-4-10 16,0-2-15-16,0-2-20 0,3-1-27 0,-2-2-18 15,3-1-28-15,-3-3-25 0,-4 4-4 0,3-3-1 16,-3-3-5-16,-2 1-79 0,-3 5-248 0,-2-4 111 15</inkml:trace>
  <inkml:trace contextRef="#ctx0" brushRef="#br2" timeOffset="71495.949">5623 5349 332 0,'-1'-9'39'0,"-3"5"20"0,3 2 21 16,1 2 1-16,-8-7 12 0,8 7 4 0,-11 2 8 15,4 3 9-15,2 1 3 0,0 2 4 0,-3 1-2 16,2 2-9-16,2-1-5 0,0 2-13 0,3-3-8 16,-3 3-7-16,0-2-10 0,2 3-4 0,-1-5-8 15,1 0-6-15,0 0-3 0,2-3-10 0,-2 0-3 0,2 1-6 16,2-3-4-16,-2-3-1 0,2 4-2 15,0-1 0-15,-2-3-2 0,0 0-2 0,0 0-5 16,0 0-2-16,0 0-4 0,8-8 1 0,-8 8-1 16,5-4-3-16,-5 4 6 0,4-2-9 0,-4 2 1 15,0 0-1-15,0 0 0 0,10 0 1 0,-10 0-1 16,5 2 3-16,-1 1-3 0,1-1 2 0,-5-2-1 16,8 2 1-16,-7-2-1 0,-1 0 0 0,9 5-3 15,-5-5 0-15,-4 0 2 0,6 0 1 0,-6 0 1 16,9-5-4-16,-2 3 2 0,-1 0-12 0,-1-3-7 15,2-3 4-15,-2 3-1 0,1-4 3 0,-1 3 1 0,1-2 0 16,0-2 0-16,-1 5 2 0,0-3-1 0,-1 1 3 16,1 2 1-16,-3-2 4 0,0 3 2 15,1-2-3-15,0 2-2 0,-3 4 7 0,4-8-8 16,-2 6 6-16,-2 2-4 0,6-4 0 0,-6 4 7 16,3-5 3-16,-3 5-8 0,0 0 2 0,11 0-3 0,-11 0 4 15,9 5 3-15,-4-3 14 0,1 2-15 16,4 1-1-16,-2 0 4 0,-2-2 7 0,4 1 5 15,-1 4-3-15,0-3-4 0,4-1 4 0,-4 3-1 16,0-4 6-16,1 4-2 0,-1-4 8 0,-1-1-8 16,-3 0 4-16,5-1-6 0,-3 0-3 0,-1-3 0 0,3 0-1 15,-1 0-3-15,-2 2 1 0,0-4-2 16,1-4 0-16,-3 5-1 0,0-3 4 0,0-1-4 16,-1 3-2-16,-2-2-16 0,-1 0-16 0,-1-1-21 15,-5-3-23-15,-2 1-35 0,-1-1-35 0,-6 0-30 16,1 0-135-16,-13-1-334 0,10 2 149 0</inkml:trace>
  <inkml:trace contextRef="#ctx0" brushRef="#br2" timeOffset="71654.887">5114 5211 233 0,'-4'0'260'0,"4"0"-24"0,-8 2-28 16,8-2-23-16,0 0-14 0,0 0-20 0,0 0-41 15,0 0-60-15,0-6-91 0,0 6-98 16,0 0-99-16,8-6-257 0,-8 6 114 0</inkml:trace>
  <inkml:trace contextRef="#ctx0" brushRef="#br2" timeOffset="75375.896">361 5214 21 0,'0'0'77'0,"0"0"13"0,0 0-18 0,0 0-6 15,0 0 10-15,0 0-11 0,0 0 5 0,0 0 1 16,0 0 3-16,0 0-1 0,0 0-1 0,0 0-4 16,0 0-1-16,0 0-2 0,0 0 0 0,0 0 9 15,0 0-11-15,0 0-3 0,0 0-1 0,0 0-8 16,0 0 5-16,0 0 6 0,0 0 0 0,0 0-2 16,0 0-4-16,0 0-8 0,0 0-5 0,0 0-7 15,0 0 5-15,0 0-10 0,0 0 0 0,0 0-11 16,0 0 5-16,0 0 3 0,0 0-10 0,13-37 0 15,-13 37-2-15,0 0 0 0,-4-20 3 0,4 20-15 16,-9-16 8-16,9 16-4 0,-13-17 5 0,13 17-4 16,-11-17 2-16,11 17-2 0,-13-11-6 15,13 11-2-15,-17-8-2 0,17 8-3 0,0 0-3 16,-31-2-3-16,31 2 6 0,0 0 0 0,-35 10-4 0,19-2 3 16,16-8 2-16,-21 16-4 0,7-7 4 0,2 3-2 15,3-1-3-15,9-11 5 0,-11 20 0 0,3-8-2 16,8-12 1-16,-5 20 2 0,5-20-1 0,-6 21-5 15,6-21 2-15,2 17-2 0,-2-17 8 16,8 12-9-16,-8-12-1 0,14 15 6 0,-14-15 1 16,23 14-6-16,-5-9 2 0,-18-5 5 0,33 8 3 15,-16-6-4-15,-17-2-2 0,41 10 2 0,-23-4-5 16,-1 0 4-16,-17-6-9 0,31 14 2 0,-14-7-1 16,-17-7 2-16,19 15 2 0,-13-8-1 0,-6-7 5 15,13 15-2-15,-13-15 1 0,5 17 2 0,-5-17 4 16,0 18 0-16,0-18 0 0,0 0 2 0,-9 28 5 15,3-19 4-15,6-9 0 0,-13 17 1 0,13-17-7 16,-15 14 0-16,15-14 5 0,-17 15-3 0,4-9 3 16,13-6-4-16,-19 8-1 0,19-8 2 0,-23 6-3 15,23-6-3-15,0 0 2 0,-32 0-2 0,32 0-7 16,0 0 0-16,0 0-8 0,-33-6-9 0,33 6-14 16,0 0-4-16,0 0-11 0,-19-9-19 0,19 9-15 15,0 0-22-15,0 0-16 0,-9-14-4 0,9 14-3 16,0 0-72-16,0 0-218 0,0 0 96 15</inkml:trace>
  <inkml:trace contextRef="#ctx0" brushRef="#br2" timeOffset="75708.544">443 5334 47 0,'0'0'124'0,"0"0"-5"16,5 22-1-16,-5-22-4 0,4 22-5 0,-4-22-2 15,4 22-14-15,-4-11-7 0,0-11-7 0,5 20-9 16,-5-20-5-16,5 22-11 0,-5-22-6 0,4 14 2 16,-4-14-11-16,9 14-1 0,-9-14-6 0,0 0-6 15,11 11 4-15,-11-11-10 0,0 0 1 0,0 0-4 16,0 0-2-16,0 0-5 0,0 0 4 0,51-28-9 16,-42 19 3-16,-9 9 2 0,19-22-4 0,-11 13-5 15,1-6-7-15,-9 15 6 0,10-21-1 0,-10 21 2 16,4-20-5-16,-4 20 4 0,-4-20 1 0,4 20 4 15,-10-17 3-15,10 17 0 0,-11-9-7 0,11 9 1 16,0 0 7-16,-29-5-3 0,29 5-1 0,0 0-2 16,0 0 0-16,-43 19 3 0,32-12-1 15,11-7-8-15,-22 15-9 0,22-15-20 0,-16 16-34 16,9-9-21-16,7-7-35 0,-13 14-96 0,13-14-236 16,0 0 105-16</inkml:trace>
  <inkml:trace contextRef="#ctx0" brushRef="#br2" timeOffset="76024.545">578 5049 92 0,'0'0'179'0,"0"0"-19"0,0 0-14 15,0 0-23-15,0 0-6 0,0 0 6 0,0 0-5 16,0 0 1-16,0 0 1 0,0 0 0 0,19 36 0 16,-12-22-5-16,-1 7 1 0,1-3-8 0,0 6-3 15,0 5-8-15,-1 0-4 0,-2 0-10 16,1-2-3-16,4 2-10 0,-4 0-6 0,2-6-9 16,-4-5-2-16,3 9-5 0,-1-9-5 0,1 0-5 0,-2-6-6 15,-4-12-10-15,9 22-22 0,-9-22-20 0,10 14-27 16,-4-8-21-16,1-5-24 0,-7-1-24 0,0 0-30 15,15-7-24-15,-7-2-25 0,-3 0-123 0,0-1-344 16,-2-1 153-16</inkml:trace>
  <inkml:trace contextRef="#ctx0" brushRef="#br2" timeOffset="79446.55">516 5949 134 0,'0'0'141'0,"0"0"-3"0,0 0 4 0,-9-20-11 15,9 20-4-15,0 0-1 0,0 0-4 0,-10-12-3 16,10 12-1-16,0 0 0 0,-8-14-5 0,8 14 4 16,0 0-6-16,-10-12 2 0,10 12-1 0,0 0-1 15,-12-12 1-15,12 12-6 0,0 0-8 0,0 0-8 16,0 0-7-16,-16-9-8 0,16 9-11 0,0 0-3 16,0 0-5-16,0 0-8 0,0 0-7 0,0 0-2 15,-45 16-3-15,45-16-6 0,-17 10-7 0,17-10 0 16,0 0 4-16,-15 16-7 0,15-16 5 0,-9 14-8 15,9-14-5-15,-6 13-4 0,6-13 2 0,-4 14 6 16,4-14-8-16,0 0-3 0,0 22-2 0,0-22 0 16,6 17 0-16,-6-17 3 0,4 15-5 0,-4-15 4 15,9 18 5-15,-9-18-10 0,11 16 2 0,-11-16 1 16,12 14-3-16,-12-14 1 0,15 15 1 0,-15-15-2 16,13 16 1-16,-5-8-1 0,-8-8 0 0,11 15 2 15,-11-15-5-15,16 7 2 0,-16-7 2 0,16 12 1 16,-16-12-5-16,12 9 3 0,-12-9-5 0,0 0 1 15,16 12-4-15,-16-12-1 0,0 0-4 16,10 11 0-16,-10-11 0 0,0 0 2 0,0 0-1 16,0 0 4-16,0 0-3 0,8 15 5 0,-8-15 0 15,0 0-2-15,0 0 2 0,0 0 0 0,0 0-2 16,0 0 3-16,-17 24 1 0,17-24 1 0,0 0-2 16,-21 8 4-16,21-8-4 0,-21 6 2 0,21-6 0 15,-20 7-1-15,20-7 4 0,-27 5-2 0,27-5-5 16,-32 6 7-16,32-6-4 0,-27 3 2 0,27-3-1 15,-24 2 2-15,24-2-2 0,0 0-9 0,-23 6-9 16,23-6-18-16,0 0-14 0,0 0-17 0,0 0-20 16,0 0-10-16,0 0-7 0,0 0-3 0,0 0-4 15,0 0-5-15,0 0-4 0,0 0-8 0,0 0-3 16,0 0 5-16,0 0 9 0,37-43 7 0,-25 35 15 16,0-4 10-16,2 0-1 0,-1-1 19 0,1 4 3 15,-1-4 15-15,0 1 5 0,-13 12 14 0,19-19 15 16,-11 11 2-16,-8 8 19 0,15-16 7 0,-15 16 14 15,14-15 5-15,-14 15 10 0,10-9 7 0,-10 9-1 16,0 0 8-16,0 0 6 0,13-11 2 0,-13 11-7 16,0 0-5-16,0 0 8 0,0 0 6 15,0 0 13-15,0 0 4 0,0 0-2 0,0 0-1 16,0 0 0-16,10 35-5 0,-10-35-5 0,5 19-8 16,-5-19 3-16,3 15-12 0,-3-15-5 0,0 0-5 15,6 20-3-15,-6-20-4 0,4 12-7 0,-4-12 0 0,0 0-9 16,12 14-1-16,-12-14-2 0,0 0 0 0,18 5-2 15,-18-5 0-15,0 0 4 0,0 0-7 0,0 0-4 16,38-17-5-16,-38 17-3 0,15-13-2 0,-15 13-10 16,9-18-4-16,-9 18-2 0,7-15-1 0,-7 15-2 15,1-13-2-15,-1 13 2 0,0 0-2 16,0 0 5-16,-13-23 3 0,13 23 1 0,-19-10 1 16,19 10 10-16,0 0-5 0,-27-3 4 0,27 3 6 15,0 0-1-15,0 0 0 0,-45 12 1 0,45-12 2 16,-20 5 3-16,20-5-8 0,0 0 6 0,-14 10-5 15,14-10-3-15,0 0-1 0,0 0-2 0,-10 16-3 16,10-16-8-16,0 0-9 0,0 0-12 0,0 0-15 16,0 0-12-16,0 0-10 0,0 0-2 0,64-26-15 15,-48 14-12-15,-2 2 3 0,0-1-1 0,0-2 9 16,0 1 7-16,-2-2 5 0,0 0 11 0,-1-1 10 16,-11 15 10-16,13-20 15 0,-8 8 19 0,-5 12 11 15,5-22 18-15,-5 22 8 0,0-21 3 0,0 21 14 16,0-20 13-16,0 20 3 0,-4-14 11 0,4 14 6 15,0 0 8-15,-9-17 5 0,9 17 10 0,0 0 1 16,-6-12-3-16,6 12-6 0,0 0-2 0,0 0-6 16,0 0-6-16,0 0-2 0,0 0 8 0,0 0 8 15,0 0 7-15,0 0 0 0,0 0-2 0,0 0-3 16,-8 55 1-16,12-39-5 0,-3 2-1 0,3-3-1 16,2 12-10-16,-3-8-5 0,2-2-2 0,0-1-8 15,-1 1-3-15,1 0-7 0,-1-3-3 16,-4-14-6-16,9 23 0 0,-5-9-6 0,-2-4-4 15,1-2 1-15,-1 3-7 0,1-4 1 0,-3-7-11 16,5 13-17-16,-4-8-14 0,2-1-20 0,-3-1-19 0,0-3-15 16,4 7-25-16,-3-5-20 0,-1-2-31 15,0 0-27-15,6 3-33 0,-6-3-33 0,0 0-122 16,0 0-399-16,0 0 177 0</inkml:trace>
  <inkml:trace contextRef="#ctx0" brushRef="#br2" timeOffset="80568.036">765 5141 135 0,'0'0'134'0,"0"0"-8"0,-1-10-2 0,1 7-2 15,0 3-9-15,1-4-4 0,-1 4-7 0,0 0-3 16,0 0 1-16,-1-3-8 0,1 3 5 0,0 0-16 16,0 0 8-16,0 0-10 0,0 0-4 0,0 0-6 0,0 0-1 15,0 0 1-15,0 0-12 0,0 0-4 0,0 0-1 16,0 0 0-16,0 0-6 0,0 0 1 0,0 0 1 15,0 0-3-15,0 0-1 0,0 0 0 16,0 0 0-16,0 0-2 0,7 8-6 0,-2-1 2 16,-1-2 7-16,0 6-3 0,2-3 3 0,1 8 1 15,-1 0 0-15,4 0-3 0,-1 9-3 16,-1-6 1-16,5 4-2 0,-4 0-4 0,0 3-5 0,1-4-3 16,-1-4 0-16,0 5-7 0,0-7 1 0,-4-2-4 15,-1-3-1-15,0-1 0 0,-3-3 1 0,3-2-4 16,-2 3-3-16,0-4 0 0,0-1 0 0,-1 2 5 15,1-3-5-15,1 2-1 0,-3-4-4 0,3 3 2 16,-3-3 0-16,1 5-3 0,-1-5-2 0,0 0-8 16,0 0-30-16,0 0-36 0,0 0-56 0,0 0-56 15,-10-16-52-15,6 12-195 0,4 4-467 0,-6-6 207 16</inkml:trace>
  <inkml:trace contextRef="#ctx0" brushRef="#br2" timeOffset="81704.118">1012 5946 20 0,'0'0'126'0,"0"0"-8"0,0 0-1 0,0 0-8 15,0 0-5-15,0 0 0 0,0 0-3 16,0 0-1-16,0 0-3 0,0 0-14 0,-7-12-3 16,7 12 3-16,1-5-20 0,-1 5-1 0,4-9-3 15,-1 4-6-15,0-1 4 0,1 0-4 0,0 2-1 16,0-3-4-16,0 1-1 0,-3 2-7 0,3-2 2 0,0 1-5 15,-3 4 3-15,2-2-10 0,2 1 10 0,-5 2 2 16,1-6 0-16,-1 6-2 0,4-2-1 16,-4 2 2-16,0 0-9 0,0 0-3 0,5 0-2 15,-5 0-2-15,0 0-1 0,0 0-2 0,9 4-1 16,-5-1 0-16,2 0-4 0,2 1-1 0,-3-1 0 16,4 2-3-16,2 2 6 0,-3-2-10 0,0 4 1 15,3-4 2-15,-4 3 0 0,2-1 3 0,-4 2 1 16,0 1 6-16,1 0 3 0,-3 2 1 0,-1 0 1 15,-2 1 0-15,-1 3-2 0,-2 1-1 0,-1 2-3 16,-3-4 2-16,2 3-3 0,-1-1-4 0,-4 1 1 16,2-2 0-16,0-1 0 0,-2-3 0 0,-3 0 3 15,8-2 1-15,0-2 3 0,-3-1 0 0,4-1-4 16,1-2-4-16,0 3 2 0,-1-5-4 0,4 1-1 16,-4 1-2-16,4-4 0 0,-1 5-1 0,1-5-3 15,-1 3 1-15,1-3 0 0,0 0 2 0,0 0 2 16,0 0 0-16,0 0 1 0,0 0 2 0,0 0-1 15,19-7 0-15,-14 4-1 0,4 0 2 0,-1-4-7 16,3 3 2-16,-1-1 1 0,1-2 0 0,3-3-2 16,-3 3 2-16,4-1 2 0,1 1-1 0,-4 0 2 15,4 0-5-15,0 1 2 0,-3 2 3 0,4-4 0 16,-4 2-3-16,-1 3 6 0,1-2-6 0,-1-2-2 16,-2 4 2-16,-1-1-2 0,-1 0-5 0,2 0 6 15,-4 1 2-15,-1-1-5 0,-5 4 4 0,11-2 1 16,-11 2 5-16,8-4 7 0,-8 4 3 0,7-4 0 15,-7 4 8-15,0 0-7 0,0 0 8 0,6-3-7 16,-6 3 6-16,0 0 3 0,0 0-20 0,0 0 11 16,1-6-6-16,-1 6 0 0,0 0-5 0,-7-8-24 15,3 4-43-15,-4 1-69 0,-2-2-88 0,1-1-108 16,-5-5-216-16,-3 2-574 0,1-1 254 16</inkml:trace>
  <inkml:trace contextRef="#ctx0" brushRef="#br2" timeOffset="96028.671">6059 4635 69 0,'0'0'99'0,"0"0"-8"16,0 0-15-16,0 0-5 0,0 0-10 16,0 0 3-16,0 0-1 0,0 0-15 0,0 0-8 15,0 0 4-15,0 0-12 0,0 0 1 0,0 0-5 16,0 0 12-16,0 0 10 0,0 0-5 0,0 0-17 15,0 0 0-15,0 0 2 0,0 0 9 0,0 0 5 16,0 0-4-16,9 14 1 0,-8-12-4 0,3 4-6 16,0-2 6-16,1 3-9 0,0 0-3 0,3 2 7 15,-4-5-12-15,-1 1 2 0,3 2-8 0,-1-1 2 16,1 3 1-16,-1-3-1 0,0-2-1 0,0 2-1 16,1-2 1-16,-1 1-2 0,1-2 2 0,0 0 0 15,-1-3-4-15,2 3 3 0,2-2 2 0,-2-1-9 16,4-4-1-16,-1-1 4 0,3-2 2 0,2 0-8 15,0-3-9-15,6-2 6 0,-6-2 1 0,7-3 3 16,1 2 1-16,-3-6-1 0,1 4 1 0,-8 3-4 16,10-2 0-16,-2-2 2 0,-7 5-1 0,3 1 5 15,-4-1 1-15,2-1-1 0,-2 2-5 0,-3 4 9 16,-1 2-9-16,0-4-7 0,-1 3 0 0,-1 2 7 16,-3 0 1-16,2 0-6 0,-2 3 1 0,1-2 2 15,-3-1-4-15,0 2 2 0,0 0 6 0,-2 3-5 16,2-3 5-16,-2 3-9 0,0 0-12 0,0 0-18 15,0 0-20-15,0 0-14 0,0 0-24 0,-5 15-27 16,0-10-107-16,1 5-246 0,0 0 109 0</inkml:trace>
  <inkml:trace contextRef="#ctx0" brushRef="#br2" timeOffset="96749.322">6414 5329 33 0,'-4'-2'133'0,"4"2"-2"16,0 0-14-16,0 0-11 0,-5-5-10 0,5 5-9 15,0 0-7-15,0 0-8 0,-1-2-10 0,1 2-3 16,0 0-6-16,0 0-2 0,0 0-8 0,0 0 1 16,0 0-1-16,0 0 9 0,0 0 1 0,0 0-6 15,5 15 5-15,-4-11-5 0,1 3 6 0,0-4-19 16,0 4 6-16,0 0-11 0,2-1-1 0,-2-1 7 15,2 2-9-15,-3-1-3 0,2-1-7 0,1 1 3 16,1-1-5-16,-1-1-3 0,-1-2 2 0,1 2-2 16,3 0-2-16,-5 0-1 0,5-4 0 0,-2 0 7 15,0 3-13-15,4-6-1 0,0 2 5 0,3-3 0 16,-1-3 1-16,3-2-8 0,0 1 5 0,3-4 1 16,-1-2-4-16,8-1 4 0,-3-2-5 0,2 1 2 15,0 0 1-15,0-3 1 0,0 2-3 0,0-2-6 16,0 4 5-16,0-1 0 0,0-1 2 0,-2 2-4 15,-4 3 1-15,1 0 2 0,0 2 0 0,-1 1-1 16,-1-3 0-16,1 3-1 0,-3-2 10 0,-2 2-9 16,-2 4 2-16,-1-2-2 0,0 1-4 0,-3-1-2 15,3 2 7-15,-4 1 0 0,-1 1 1 0,0-1 0 16,0 2 2-16,-2-1 2 0,-2 3 0 0,3-3-3 16,-3 3 2-16,2-2-2 0,-2 2 3 0,0 0-18 15,0 0-24-15,0 0-38 0,0 0-42 0,0 0-38 16,0 0-103-16,-19 5-279 0,14-2 123 0</inkml:trace>
  <inkml:trace contextRef="#ctx0" brushRef="#br2" timeOffset="138132.303">8713 567 9 0,'0'0'27'15,"0"0"1"-15,0 0-2 0,0 0 0 0,0 0-4 16,0 0-3-16,0 0 4 0,0 0 1 0,0 0-3 16,0 0-6-16,0 0 5 0,0 0-12 0,0 0 7 15,0 0 0-15,0 0-3 0,0 0 2 0,0 0-4 16,0 0 6-16,0 0-2 0,0 0 2 0,0 0-2 15,0 0-7-15,0 0 8 0,0 0-7 0,0 0 7 16,0 0 4-16,0 0-2 0,0 0-3 0,0 0 5 16,0 0 0-16,0 0-6 0,0 0 6 0,0 0-6 15,0 0-1-15,0 0-5 0,0 0 4 0,0 0 0 16,0 0 8-16,0 0-12 0,0 0 0 0,0 0-3 16,0 0 4-16,0 0 9 0,0 0-10 15,0 0 5-15,0 0-7 0,0 0 12 0,0 0-4 16,0 0 4-16,0 0 0 0,0 0 8 0,0 0-4 15,0 0 14-15,0 0-12 0,0 0-4 0,0 0-7 16,0 0 7-16,0 0-4 0,0 0 3 0,0 0-1 16,0 0 3-16,0 0-7 0,0 0 4 0,0 0-4 15,0 0 0-15,0 0 1 0,0 0 0 0,0 0-2 16,0 0-1-16,0 0 0 0,0 0-2 0,0 0 0 16,0 0 4-16,0 0-2 0,0 0-4 0,0 0-1 15,0 0 4-15,0 0-7 0,0 0-4 0,0 0 8 16,0 0-1-16,0 0-9 0,0 0 14 0,0 0-5 15,0 0 1-15,0 0 1 0,0 0-4 0,0 0 2 16,0 0 2-16,0 0-10 0,0 0 8 0,0 0 0 16,0 0-7-16,0 0-1 0,0 0 1 0,0 0-7 15,0 0-2-15,0 0 12 0,0 0 0 0,0-34 1 16,0 34-5-16,0 0 1 0,-6-21-12 0,6 21 14 16,-4-14 0-16,4 14-4 0,0 0 7 15,-9-21-3-15,9 21-6 0,-6-14 10 0,6 14-5 16,-7-13 9-16,7 13-2 0,-10-16-2 0,10 16 9 15,-13-12 5-15,13 12 4 0,-14-12-5 0,14 12 9 16,-23-12 4-16,23 12 14 0,-23-7-9 0,23 7 5 16,-27-3 3-16,27 3-2 0,-32 0 1 0,32 0-2 15,-34 10-5-15,17-3-1 0,-3 9-2 0,-6-2-1 16,9 1 0-16,1 4-1 0,-6 6 0 0,4 5 0 16,4-3-1-16,-1 16 6 0,4-10-3 0,0 14 2 15,3-11 1-15,7 0-6 0,2-1 4 0,1 12-3 16,0-15-9-16,2 2 4 0,4-2-2 0,1-2-4 15,-2-2-1-15,2 0 4 0,4-3-6 0,0-2-2 16,-5-7-3-16,4-2 0 0,1 1-6 0,-4-6 5 16,5 0-6-16,-2-3-5 0,-1-1 4 0,2-1-1 15,1-2 1-15,0-7-3 0,3 1 2 0,1-4-2 16,-1-1-4-16,-1-3 7 0,2 0-9 16,1-9-8-16,4 1 1 0,-4-2-9 0,-1-6-6 15,-3 5-10-15,1-5-9 0,-5 1-8 0,1-3 1 16,-3-1 8-16,-1 5 4 0,0-1 0 0,-1 4 1 15,-4 5 5-15,0 7 8 0,-2-5-4 0,-1 16 11 16,4-19 8-16,-4 19 6 0,0 0 1 0,2-16 2 16,-2 16 2-16,0 0-2 0,0 0 4 0,0 0 16 15,0 0-4-15,0 0 13 0,0 0 0 0,3 49-1 16,-3-29 1-16,1-1 3 0,1 1 0 0,0 8 5 16,0-3-5-16,0-1-8 0,-1-4 6 0,2 0-1 15,1-1-3-15,0 0-5 0,1-2 1 0,-2-2-6 16,1-1 0-16,0-2-1 0,0-3-3 0,1 1-4 15,-1-5-3-15,1 0 4 0,0-1-3 16,-5-4-2-16,9 0 2 0,-9 0 1 0,14-13-7 0,-5 2 5 16,0-1-7-16,0-4-9 0,1 0-1 0,-2 0 3 15,0-2 1-15,-2 2-5 0,-6 16 0 16,8-24-1-16,-3 13 5 0,-5 11-1 0,4-16 7 16,-4 16-3-16,0 0 3 0,6-15 0 0,-6 15 2 15,0 0-5-15,0 0 9 0,0 0-9 0,9-4 11 16,-5 8 1-16,-4-4-2 0,4 8-6 0,-1-2 5 15,1 2 1-15,0 2-5 0,0-2 5 0,1-1 5 16,0 3-6-16,1-3 2 0,0 2-1 0,0-1 1 16,1-1-10-16,-1-2 5 0,0 1 2 0,1-1-3 15,-7-5-3-15,11 3 3 0,-11-3-2 0,12 0-4 16,-12 0-4-16,16-12-7 0,-7 4-8 0,0-1-5 16,-9 9-6-16,22-29 2 0,-13 16-4 0,1-3 2 15,-5-1 0-15,0-2 3 0,-1 2 10 0,-4 0-7 16,0 17 1-16,-4-29 10 0,2 15-1 15,2 14 5-15,-9-19 3 0,1 8 4 0,8 11 0 16,-14-11 9-16,14 11-2 0,-18-7 5 0,18 7 5 16,0 0-7-16,-31 0 1 0,31 0-3 0,0 0 2 15,-30 12-6-15,30-12 8 0,-14 10-2 0,14-10-5 16,0 0 7-16,-14 13-5 0,14-13-9 0,0 0-9 16,-3 15 1-16,3-15-3 0,0 0 5 0,0 0-8 15,0 0 11-15,23 19 0 0,-23-19-8 0,19 7 6 16,-19-7 4-16,22 8 1 0,-22-8 0 0,24 10 1 15,-24-10 6-15,22 9-1 0,-22-9-5 16,23 8 8-16,-23-8-8 0,23 11 8 0,-14-6-1 0,0 1 4 16,0 3 3-16,0-2 7 0,-3 2-4 0,2-1 13 15,-2 2 0-15,-1-1 0 0,0 2 8 0,1 0-5 16,-4 0 2-16,0-5-5 0,2 4-2 0,-1-3-10 16,1-2 13-16,-2 1-16 0,1 2-3 15,-3-8-15-15,5 6-5 0,-2-2-12 0,-3-4-23 16,0 0-19-16,0 0-19 0,20-10-87 0,-16 2-194 15,2 0 86-15</inkml:trace>
  <inkml:trace contextRef="#ctx0" brushRef="#br2" timeOffset="138707.759">9297 777 117 0,'0'0'142'0,"0"0"-8"0,0 0-16 0,0 0-3 0,0 0 5 16,0 0 5-16,0 0 0 0,0 0-6 0,0 0-3 15,0 0-2-15,0 0-7 0,32 33-8 0,-26-21-11 16,1-3 0-16,-1 6-9 0,4-1-10 0,-4-1-5 16,2-1-5-16,-3-1-10 0,2-1-4 15,-1 0-4-15,1 0 0 0,-4-1-10 0,1-1-1 16,-1 0-4-16,-1-4-2 0,2 0-7 0,-2-1-3 16,-2-3-3-16,1 7-5 0,-1-7 2 0,0 0-15 15,0 0-8-15,0 0-3 0,10-14-11 0,-8 3-5 16,1 2-5-16,-3 9-10 0,3-23 5 0,-3 23-2 15,4-30 4-15,-2 14 0 0,-2 16 10 0,4-22 0 16,-1 11 0-16,-3 11 6 0,7-18-2 0,-7 18 6 16,8-13 5-16,-8 13 3 0,11-10-7 0,-11 10 7 15,0 0 3-15,23-12-2 0,-23 12 6 0,26-7-4 16,-26 7-2-16,23-5 7 0,-23 5 1 0,31-9 0 16,-17 5-4-16,-14 4 3 0,32-11-2 0,-21 6 4 15,-11 5-6-15,24-11 3 0,-24 11 1 0,22-10 1 16,-22 10-5-16,18-10 4 0,-18 10-3 0,10-10-2 15,-10 10 5-15,0 0 1 0,0 0-4 0,8-14 2 16,-8 14 4-16,0 0-6 0,0 0 4 16,0 0 4-16,0 0 4 0,0 0-1 0,0 0-7 15,0 0 14-15,0 0 4 0,0 0 8 0,-56 26 7 16,49-12-2-16,-3-1 5 0,2 3 10 0,5 0 1 16,-1 0-2-16,0 1 3 0,3 0 2 0,2 2 2 15,1-4-1-15,2 2 4 0,3-2 3 0,0-3 5 16,2 2-2-16,-1-2-2 0,3 0 6 0,-2-2-2 15,4-3-7-15,-3 1 7 0,3-1-5 0,1-5-3 16,-4 3 1-16,2-3-5 0,1-1-9 0,1-1-2 16,-4-1-3-16,4-2-4 0,-4-1 4 0,3 4-8 15,-4-4-27-15,-3 1-22 0,-6 3-44 0,12-5-65 16,-7 3-80-16,-5 2-187 0,1-7-435 0,-1 7 193 16</inkml:trace>
  <inkml:trace contextRef="#ctx0" brushRef="#br2" timeOffset="139329.13">10015 283 14 0,'0'0'164'0,"0"0"-11"0,-6-18-18 16,6 18-13-16,0 0-14 0,0 0-2 0,0 0 6 15,0 0-7-15,0 0-2 0,0 0 2 0,0 0 4 16,-9 41 2-16,9-15 1 0,1 2-1 0,4 6 3 16,-1 12-4-16,5 4 3 0,0 8-2 0,4 20-4 15,-4-18-6-15,5 25-4 0,-5-1-2 0,-2-26 0 16,-3 0-5-16,6 23-7 0,-6-28-7 0,0-1-2 15,1-3-5-15,-1 0-8 0,-1-16-7 0,-1 3-2 16,2-4-14-16,-4-5-10 0,3-1-10 16,1-1-16-16,-1-7-17 0,-3 0-24 0,0-6-37 0,0 0-23 15,0-6-31-15,0-6-26 0,0 11-47 0,0-11-48 16,-4 5-131-16,4-5-414 0,0 0 184 0</inkml:trace>
  <inkml:trace contextRef="#ctx0" brushRef="#br2" timeOffset="139638.446">9999 814 28 0,'0'0'157'0,"11"-29"-16"0,-2 15-18 15,0 5-4-15,9-9-19 0,-7 6-5 0,3 0-8 16,-1 4-20-16,2-6-4 0,-15 14-4 0,21-13 1 15,-21 13-17-15,23-16 1 0,-14 12-7 16,-9 4-6-16,0 0-1 0,28-3 5 0,-28 3 3 0,0 0 12 16,32 14 20-16,-19-2 4 0,-3 1 9 0,3 1 1 15,-2 1-3-15,-3 2-1 0,1 2-4 16,-2-2-7-16,2 1-2 0,0-2-7 0,0 1-8 16,2-3 0-16,-2 1-14 0,1-1-3 0,-4-4-3 15,3-2-5-15,-2-2-10 0,1-2-9 0,4-3-30 0,-12-1-31 16,16-3-39-16,-16 3-43 0,21-16-47 0,-8 3-140 15,-7-1-348-15,2-2 155 0</inkml:trace>
  <inkml:trace contextRef="#ctx0" brushRef="#br2" timeOffset="139754.646">10411 606 28 0,'0'0'142'0,"0"0"-24"0,0 0-33 0,0 0-14 0,0 0-47 16,0 0-49-16,0 0-50 0,0 0-79 0,0 0 35 15</inkml:trace>
  <inkml:trace contextRef="#ctx0" brushRef="#br2" timeOffset="140031.43">10531 410 13 0,'0'0'209'0,"0"0"-19"0,0 0-9 0,0 0 0 16,0 0-5-16,0 0-1 0,0 0-7 0,0 0-9 16,2 57-5-16,4-31-11 0,1 2-13 0,1-1-9 15,-3 3-6-15,3 1-12 0,-3-2-13 0,4 0-6 16,-1-1-8-16,-3-3-5 0,4-1-12 0,-4-5-3 16,1-5-10-16,1 2-4 0,-2-4-8 15,-5-12-17-15,9 19-15 0,-9-19-13 0,9 10-18 16,-9-10-18-16,0 0-6 0,0 0-31 0,18 7-14 15,-18-7-31-15,0 0-18 0,0 0-21 0,21-32-9 16,-17 20-132-16,-1-8-335 0,1-5 148 0</inkml:trace>
  <inkml:trace contextRef="#ctx0" brushRef="#br2" timeOffset="140240.857">10654 384 61 0,'-4'-22'141'0,"4"22"-1"15,0 0-12-15,-5-15-7 0,5 15 6 16,0 0 5-16,0 0 11 0,0 0 1 0,0 0-1 0,0 0-7 15,9 68-5-15,-4-44-6 0,2 3-4 0,1 2-1 16,-2 2-11-16,3-2-8 0,-3 4-7 0,5-4-8 16,-3-2-11-16,1 1-7 0,0-2-4 0,-1 0-10 15,-2-8-2-15,1-1-5 0,0 0-6 0,3-3-5 16,-2 1-4-16,-2-3-1 0,3-3-25 16,-5-2-28-16,1 1-25 0,-5-8-28 0,8 7-29 15,-8-7-34-15,0 0-51 0,0 0-184 0,0 0-403 16,0 0 179-16</inkml:trace>
  <inkml:trace contextRef="#ctx0" brushRef="#br2" timeOffset="140906.138">10540 621 62 0,'0'0'160'16,"0"0"-16"-16,28-34-16 0,-11 24-10 0,1-2-15 15,1 2-7-15,7-4-21 0,-1 1 8 0,-7 7-12 16,3-2-9-16,-3 1-5 0,-18 7-4 0,40-2-7 16,-40 2-1-16,32 1-3 0,-32-1 1 0,32 16 5 15,-19-10 6-15,6 9 2 0,-7-1-3 0,2 1 13 16,-5-2 0-16,-2 3-2 0,2 1 0 0,0-1-3 15,-5-5-9-15,4 5-5 0,2 0-1 0,-4-4-5 16,-6-12-6-16,13 21-3 0,-8-14-1 16,-5-7-5-16,18 15-5 0,-18-15-6 0,15 8-1 15,-15-8 2-15,0 0-23 0,32-2-15 0,-32 2-15 16,25-14-8-16,-10 2-21 0,-1-2-16 0,0 0-16 16,-2-1-6-16,-1-2 3 0,-1 0 8 0,-3 1 6 15,1 2 10-15,-1-1 2 0,-7 15 23 0,4-20 19 16,-4 20 19-16,5-16 26 0,-5 16 13 0,0 0 10 15,6-11 4-15,-6 11 11 0,0 0 10 0,0 0 18 16,0 0 3-16,0 0-4 0,0 0 1 0,0 0-9 16,8 52-5-16,-4-38-2 0,-4-14-5 0,2 22-11 15,0-9 5-15,-2-13-4 0,2 22-9 0,-2-22-6 16,4 18 3-16,-4-18-9 0,0 0-3 0,3 17-5 16,-3-17-6-16,0 0-3 0,0 0-1 15,0 0 2-15,0 0-7 0,0 0-7 0,0 0-11 16,0 0-13-16,0 0-11 0,0 0-1 0,0 0-3 15,25-46 1-15,-25 33 1 0,0 13 0 0,4-19 9 16,-4 19 2-16,0 0 0 0,1-17 2 0,-1 17 0 16,0 0 13-16,0 0 0 0,0 0 0 0,0 0 4 15,0 0 7-15,0 0 5 0,0 0 3 0,0 0 1 16,0 0 3-16,0 0-2 0,50 32 2 0,-41-25 1 16,-9-7-10-16,20 11 7 0,-20-11-3 0,28 10-7 15,-9-7 1-15,-19-3-1 0,37 0-14 0,-37 0-13 16,40-9-19-16,-10 1-8 0,-7-4-14 0,4 2-9 15,-2-1-9-15,-6 1-9 0,3-4-16 0,-4 2-8 16,-1 1-85-16,-3-4-226 0,0 3 100 0</inkml:trace>
  <inkml:trace contextRef="#ctx0" brushRef="#br2" timeOffset="141290.114">11681 490 46 0,'0'0'35'0,"0"0"28"0,0 0 9 16,0 0 10-16,0 0 1 0,-15-20 10 16,15 20 11-16,0 0 6 0,0 0 12 0,0 0-2 15,-57 25 3-15,44-14-7 0,-1 4-3 0,-2-1-5 16,-3 4 1-16,8-4-6 0,-1 1-10 0,1-1-7 15,-1-1-7-15,6 1-5 0,6-14-7 0,-13 19-12 16,13-19-4-16,-8 17-7 0,8-17-3 0,-1 13-9 16,1-13-1-16,0 0-6 0,0 0 3 0,0 0-5 15,0 0-6-15,19 14 1 0,-19-14-2 0,0 0-4 16,0 0 0-16,0 0-1 0,0 0-1 0,48-20-6 16,-48 20 2-16,0 0 0 0,23-10-2 0,-23 10 4 15,11-7 0-15,-11 7-1 0,0 0 2 0,0 0 1 16,0 0-1-16,0 0 10 0,0 0 10 0,0 0 2 15,0 0 6-15,0 0 4 0,33 24 6 16,-26-13 1-16,-2 6 8 0,1-1 2 0,-2 1-3 16,5 8-4-16,-5 1-3 0,2 1 3 0,-2 1-9 15,1-3 0-15,3 4-3 0,-3-2-3 0,1 2-6 16,-2-3-1-16,0 3 2 0,1-3-7 0,-1-6-7 16,1-2 5-16,0 1-4 0,0-2-5 0,-1-1 0 15,0-3-3-15,-3-2-9 0,3 0-5 16,-1-4-5-16,-1-3-8 0,-2-4-12 0,3 10 0 15,-3-10-19-15,0 0-28 0,-4 8-29 0,4-8-21 0,0 0-38 16,0 0-40-16,0 0-31 0,-22-22-164 16,12 7-432-16,1-2 193 0</inkml:trace>
  <inkml:trace contextRef="#ctx0" brushRef="#br2" timeOffset="141465.648">11106 266 2703 0,'0'0'170'16,"-29"-15"-100"-16,29 15-48 0,0 0-7 0,-19-10-3 15,19 10-3-15,0 0-6 0,-14-6-6 0,14 6-15 16,0 0-48-16,0 0-60 0,0 0-89 0,0 0-215 16,0 0-465-16,0 0 206 0</inkml:trace>
  <inkml:trace contextRef="#ctx0" brushRef="#br2" timeOffset="143544.242">1983 5486 61 0,'1'-2'73'0,"-1"2"-4"0,5-7-2 15,-2 6-2-15,-3 1-9 0,3-6-7 0,-1 3-2 16,-2 3-2-16,1-4-8 0,-1 4 0 0,1-4 2 15,-1 4-6-15,0 0 4 0,0 0-9 0,4-2 4 16,-4 2-8-16,0 0-7 0,0 0 10 0,0 0-10 16,0 0 6-16,0 0-8 0,7 0 6 0,-7 0-3 15,0 0 6-15,10 1-6 0,-10-1-2 0,9 2 1 16,-4 0 1-16,0 0 4 0,3 1-5 0,0-2-5 16,0 1-7-16,5 0 8 0,-2-2-6 0,2 2 9 15,3-1-12-15,-5-1 4 0,8-1-8 16,-2 1 7-16,5-4 20 0,-2 1-27 0,7-2 7 15,-3-3-3-15,4 0 2 0,3 0-6 0,-3-5 4 16,0 0-2-16,4 1-4 0,-1-2 8 0,-1-1-3 16,4-2-2-16,-4 4 2 0,2 1-2 0,-2-4-2 0,0 5 4 15,-4 0-1-15,2-6 1 0,-1 4-6 0,-8 5 2 16,-1-3-6-16,1 2 11 0,-1-1-7 0,0 0 8 16,0-1 5-16,-4-2-10 0,1 1 5 15,0 2-7-15,-2-3 0 0,1 1-7 0,-1-2 15 16,2-2-5-16,0 1 4 0,2-4-1 0,2-2-5 15,-1 0 5-15,-1 2 0 0,1-6-4 0,-3 4-3 0,1 1 5 16,-2-1-9-16,0-1 12 0,-7 5 10 0,2-1 7 16,-1 2-1-16,-3-2 4 0,-2 4 7 0,-1-2 0 15,1-1 1-15,-3 5 3 0,2 2 8 16,-2-3 2-16,-3-3 0 0,1 3 2 0,0 2 0 16,-2 0 5-16,-1 1-7 0,-2-5 7 0,3 5 6 15,-4-2-3-15,-1 3 4 0,-3-4-1 0,-2 4-9 16,4-3-5-16,-4 0-5 0,-2 4 2 0,0 1-3 15,-1-2-6-15,-2 3-1 0,-4-1-6 0,-1-2-2 0,-4 1-1 16,-2 0 3-16,1 4-10 0,-2-1-4 16,-1 3 3-16,-2 0-1 0,-2 2 1 0,3-1-8 15,-4 4 0-15,1 2 0 0,-3 0-2 0,-12 4 1 16,16-1 0-16,-15 5-1 0,14-4 5 0,-1 2-10 0,-14 9 1 16,22-7 0-16,-2-2 27 0,3 5 1 0,1-3-4 15,0-2-3-15,4 7-3 0,0-6 3 0,1 5-4 16,1-2-2-16,1 4-1 0,5-5-1 15,-2 6-3-15,3-6 0 0,2 3 3 0,-1 0-1 16,0 2-3-16,0 5-1 0,3-2 2 0,1-4-3 16,1 6 1-16,3-6-1 0,-1 7 0 0,1-7 1 0,1 0 2 15,0 8 0-15,2-8 1 0,0 1-1 0,1 1 0 16,1-3 3-16,0 4 2 0,1-4 2 0,2 2-1 16,-1-2 0-16,2-2-1 0,-1-3-1 15,2 4-1-15,1-3 4 0,-2 4-2 0,0-8-8 16,1 2 7-16,0 1-4 0,2-3 2 0,0-1-4 15,1-1 0-15,-3 1-3 0,4 0-2 0,0-2-14 16,-1 1-35-16,-2 0-48 0,4-1-79 0,2-1-95 16,-3 1-167-16,-2-4-470 0,2 1 208 0</inkml:trace>
  <inkml:trace contextRef="#ctx0" brushRef="#br2" timeOffset="165120.092">10006 16540 25 0,'0'0'133'0,"0"0"-14"0,0 0-15 16,0 0-12-16,0 0-7 0,0 0-6 0,0 0-7 15,0 0-2-15,0 0-6 0,-10 0-5 0,10 0-3 16,0 0-2-16,0 0-5 0,0 0-3 0,0 0-10 16,0 0-1-16,0 0 3 0,0 0-5 0,0 0 3 15,0 0 1-15,0 0-5 0,3 6 3 0,-3-6 5 16,0 0-9-16,0 0-2 0,0 0 8 0,0 0-3 15,10 3-2-15,-10-3 0 0,5 2 1 0,-1-1 0 16,2 1 2-16,1-1 0 0,1 0-6 0,3 2 5 16,0-3-2-16,3 2 2 0,5-1-2 0,-1 1 1 15,5-2-3-15,4 0 1 0,1 2 0 0,1-2-2 16,3-4-6-16,2 4-4 0,-1-1 8 0,0-1-10 16,4 2 1-16,-1-2-4 0,4 2 3 0,-3-3-5 15,0 3 2-15,1 0-2 0,-1-3 1 16,0 1-5-16,-1 2-2 0,-1-3 3 0,2 1-3 15,2 0-1-15,-6 3-3 0,-2-2 4 0,6-1-3 0,-2 2 4 16,0 0-3-16,0 0 0 0,-1-2-6 0,1 4 5 16,-1-2 3-16,0 0-4 0,0 0 0 0,-1 0-1 15,2 0-6-15,2 2 9 0,-4-4-2 0,0 5-3 16,1-3 4-16,-4 3-2 0,0 0 3 0,0-5-2 16,1 2-1-16,-3 0-1 0,1 0 0 0,-8 0 4 15,10 2-1-15,2-4-4 0,-13 4 4 0,8-5-3 16,-6 3 0-16,6-3 0 0,2 3 4 15,0-3-4-15,0 5-1 0,0-4 0 0,2 0 1 0,-1 2 1 16,-3-1 0-16,7-1-2 0,-2 1 4 0,0 1 0 16,4-1 0-16,-4 0-3 0,2-1 2 0,-1 4 1 15,-1-4 3-15,-1 2 3 0,2-2-1 0,-4 3-9 16,0-2 7-16,-2 1 2 0,-5 0-5 0,-3 1 1 16,2 0 0-16,-2-1 0 0,2 2 10 15,-3-4-12-15,0 2-1 0,-7-1 3 0,1 0 2 16,1 1-4-16,-8 0 4 0,3-2-3 0,-9 2 8 15,17 2 6-15,-11-1 3 0,-6-1 3 0,12 0-2 16,-12 0 0-16,0 0 6 0,10 0 4 0,-10 0-1 16,5 0 1-16,-5 0-2 0,0 0 3 0,0 0-3 15,0 0 1-15,0 0-2 0,0 0-4 0,8-1 0 16,-8 1-3-16,0 0-4 0,0 0 0 0,0 0 0 16,0 0-6-16,0 0-2 0,0 0-1 0,0 0-25 15,0 0-48-15,0 0-73 0,0 0-104 0,0 0-180 16,-41-6-455-16,14 2 202 0</inkml:trace>
  <inkml:trace contextRef="#ctx0" brushRef="#br2" timeOffset="166429.044">13072 15932 81 0,'0'0'161'15,"0"0"-12"-15,0 0-9 0,-9 0-12 0,9 0-10 16,0 0-7-16,0 0-6 0,0 0-2 0,0 0-4 16,0 0-7-16,0 0-4 0,0 0-3 0,0 0-6 15,0 0-5-15,0 0-3 0,0 0-4 0,0 0-6 0,0 0 4 16,0 0-2-16,0 0-1 0,0 0 5 0,0 0 1 16,24 0-4-16,-11-1 1 0,3-2-6 15,4 2 0-15,0 0-5 0,7-3-6 0,1 2 0 16,4-1-3-16,3-1-3 0,0-1-3 0,2 2-5 15,0-2-3-15,21 1 4 0,-8-4-7 0,-12 3 1 16,2 1-5-16,-1-1 2 0,2-2-6 0,-3 2-2 16,15 1-4-16,-19-1 3 0,0 2 3 0,-2-2-7 15,-3 3-4-15,-7-1 0 0,-2-1 0 0,-2 1-1 16,-5 1 0-16,-1 2-2 0,-4 0 0 0,-1 0-1 16,0-2 1-16,0 2-1 0,-7 0-2 0,9-2 3 15,-9 2-2-15,7 0 6 0,-7 0-6 0,9 0 0 16,-9 0 0-16,0 0 1 0,5-1-1 0,-5 1-5 15,0 0-9-15,0 0-12 0,0 0-17 0,5-2-18 16,-5 2-26-16,0 0-31 0,0 0-35 0,0 0-30 16,-1-8-24-16,1 8-17 0,0-4-115 0,0 4-362 15,-6-6 160-15</inkml:trace>
  <inkml:trace contextRef="#ctx0" brushRef="#br2" timeOffset="166936.685">13874 15647 43 0,'0'0'134'0,"0"-4"0"16,0 4-9-16,0 0-2 0,0-5-5 0,0 5-1 16,0 0-5-16,0 0-7 0,0 0-3 0,0 0-10 15,0 0 1-15,0 0-5 0,0 0 7 0,0 0-4 16,0 0 1-16,0 0-1 0,0 0-5 0,13 10-1 15,-9-9-5-15,-2 2 0 0,1 3-1 0,2-3 2 16,0 2-3-16,-1 0-1 0,6 2-3 0,-5-4-7 16,3 4 1-16,1 0-1 0,1 1-7 0,-1 1-1 15,0-2-4-15,1 0 7 0,0 0-11 0,3 3-3 16,3 0 1-16,-5-4-5 0,3 5-8 16,-5-5-4-16,9 2-2 0,-9 1 0 0,5-2-3 15,-4-2-1-15,2 2-1 0,-6-3-5 0,5 0-2 16,-2 2-3-16,-2-3-3 0,-1-1-1 0,2 0 4 15,-4 3-6-15,1-2 1 0,-1 0-2 0,1 1 1 0,-3-4-4 16,-2 0 1-16,3 2 2 0,-3-2-4 16,4 5 0-16,-4-5-1 0,4 3 9 0,-4-3 2 15,3 1 3-15,-3-1 5 0,0 0 1 0,0 0-5 16,0 0 6-16,0 0 1 0,0 0 12 0,0 0 5 16,0 0 9-16,0 0 3 0,0 0-2 0,0 0 9 0,0 0-2 15,-7 13 5-15,-1-6-6 0,0 2-4 0,-3 2-8 16,-2 1-9-16,-1 2 1 0,0-5-8 15,1 5 1-15,-3 0-1 0,0 0-2 0,1-4-8 16,2 4-6-16,-2-3-14 0,2-1-20 0,3 0-34 16,0-3-41-16,3 1-56 0,0-3-78 0,3-1-81 15,-6-1-285-15,5 1-646 0,-1-1 286 0</inkml:trace>
  <inkml:trace contextRef="#ctx0" brushRef="#br2" timeOffset="168516.348">14609 15790 76 0,'0'0'142'0,"0"0"-3"0,0 0-7 15,0 0-5-15,-5-2-3 0,5 2-6 0,0 0-5 16,0 0-9-16,0 0-3 0,0 0-9 0,0 0-8 16,0 0-2-16,0 0-13 0,0 0-2 0,0 0-13 15,0 0-3-15,0 0-4 0,0 0 1 0,10-5-2 16,-4 3-11-16,1-1 2 0,3 1-8 15,1-1-1-15,2 2-2 0,0-1-1 0,6 2-8 16,-6 0 0-16,1 2 1 0,-1-1-10 0,1 2 4 0,-4 1 1 16,3 3 0-16,-5-1-1 0,-2-1 8 0,-1 3-11 15,-2 2 1-15,-2 5 0 0,-4-5-2 0,-3 4 1 16,1 2-2-16,-8 0-4 0,2-2 2 0,-1 1 2 16,-3-3-3-16,-1 1 2 0,1 0-4 0,0-4 7 15,-1 0-6-15,6 0 1 0,-1-4 0 0,2 2-3 16,2-5 2-16,1 3 2 0,2-3-2 0,-1 3-6 15,3-2 0-15,2-3 1 0,0 0 2 0,0 0-5 16,0 0 7-16,0 0-5 0,19-12 5 0,-6 0-5 16,3 3 4-16,3-2-8 0,3-5-7 0,-2 0 6 15,-2 5 1-15,4-4 4 0,1-2-1 16,-3 1 3-16,-7 3 0 0,2-1-5 0,-2 2 2 16,-2-1 1-16,-3 2 5 0,3-1-3 0,-5 3 5 0,-1-2-3 15,4 3 4-15,-8-2 0 0,3 3 8 16,-2 1 0-16,0 0 5 0,-2 0 9 0,0 2 0 15,-2 0-1-15,2 4-6 0,-6-7 6 0,5 6-6 16,1 1-4-16,-11-1-1 0,11 1-3 0,-11 5 5 16,8-1 0-16,-4 1 0 0,1-1-1 0,-2 5-2 15,0 2 0-15,3-2 1 0,-1 1 0 0,1 6 1 0,0-5 0 16,2 5 2-16,-1-3 5 0,4-1-7 0,-1 5 2 16,0-4 5-16,1 0-6 0,0 2 4 0,2-4 4 15,0 1 0-15,3-1-4 0,0 4 4 0,1-6-1 16,1 1 2-16,0 0-6 0,0-1 3 15,3 1 0-15,-2-2 4 0,3-4-1 0,-1 1 2 16,3 0 2-16,0-1-1 0,1-1 2 0,1 0 3 16,2-3-7-16,-3 0 4 0,8-1-2 0,-5-3 1 0,2 1-2 15,-3-2 5-15,-3 2 3 0,1 2 1 0,-1-3 1 16,-3-2 0-16,0 1-2 0,-3 3-5 16,0-1 3-16,-3 1 0 0,-4 2-3 0,10-3-5 15,-10 3 1-15,5-4-1 0,-5 4-8 0,5-3-5 16,-5 3-25-16,7-4-43 0,-7 4-50 0,0 0-73 15,1-8-84-15,-1 8-258 0,0 0-562 0,0 0 248 16</inkml:trace>
  <inkml:trace contextRef="#ctx0" brushRef="#br2" timeOffset="170800.099">3319 9518 50 0,'0'3'99'0,"0"-3"-15"16,0 0-1-16,0 0-9 0,0 0-11 0,3 4 2 15,-3-4-11-15,0 0-2 0,4 2-6 0,-4-2 0 16,0 0-8-16,6 1 5 0,-6-1 1 0,0 0-4 16,0 0-5-16,12-2 0 0,-12 2-9 0,9-4 5 15,-4 0-7-15,1 0-2 0,-1-1 2 0,4-1-7 16,0-5 0-16,3 0-2 0,-1-3 4 0,3 0-7 15,0-8 3-15,4 1-12 0,-4-1 7 0,7-3-4 16,-4 3-5-16,0-3-1 0,-2-1 12 0,1 1-1 16,-1-1-2-16,-1-2-4 0,-1 3-6 0,-3-4 4 15,-1 3 2-15,0 1 3 0,-3-1-6 0,-1 7 2 16,-2 1-1-16,1 1-7 0,-4 4 8 0,1 2 6 16,-2 1 14-16,1 1 14 0,0 2-7 0,0 0 7 0,-3 2 3 15,2 2 5-15,1-2-8 0,0 0 0 16,0 5 6-16,-4-4-12 0,4 4-8 0,0 0-4 15,0 0-1-15,0 0 0 0,0 0-4 0,0 17-2 16,0-11-1-16,0 5-2 0,1-4 0 0,2 5-1 16,-2 1-1-16,3-1-3 0,1 2 1 0,-1 0-4 0,2-4 4 15,1 0 0-15,-2-1-3 0,0 2-3 0,4-3 0 16,-1 1 0-16,1-4 0 0,-2 0 0 0,1-2 0 16,0 2 6-16,-1-5-9 0,1 0 3 15,5 0 3-15,-3-5-2 0,-1-2 0 0,2 2-1 0,-2-3 3 16,3-1-3-16,1-3-1 0,-2 2 2 15,1-3 0-15,-1 1-1 0,-3-1-2 0,1-2 2 16,-3 1-2-16,2 1 3 0,-4 2 4 0,-3-2-4 16,3 1-5-16,-3 0 2 0,-1 0 1 0,0 0 5 15,-4 1-2-15,3 0 9 0,0 3-5 0,-2 0-3 0,-1 1 17 16,3 1 8-16,-3 1 3 0,3 1 8 0,-4 1 4 16,2-1-1-16,-1 0-4 0,4 4-1 0,-1-6-7 15,1 6-3-15,0 0-2 0,0 0-4 0,0 0 0 16,-4 11-3-16,4-5 1 0,0 6-7 0,-1 5-1 15,2 0 0-15,-1 0 0 0,4 7 2 0,-3 4 0 16,2 0 6-16,-2 0 3 0,2 2 2 0,3 6 9 16,-1-2-3-16,-1 1-2 0,0 12-1 0,1-1 0 15,-2-11-1-15,3 10 2 0,-2-9-2 16,1-1 0-16,-3 0-2 0,4-1-4 0,-2-3-1 0,2-1 0 16,-1-2-1-16,0-3-1 0,-1-4 0 0,0-3-2 15,0-2-3-15,-1-6 1 0,0 0 1 0,0 0-3 16,0-1-3-16,-2-3 4 0,2 0-3 15,-2-3-1-15,1 1-1 0,-1 0 0 0,0-3 1 0,-1-1-7 16,0 5-10-16,0-5-21 0,0 0-50 0,-4 5-69 16,4-5-88-16,0 0-170 0,-10-10-438 0,6 5 193 15</inkml:trace>
  <inkml:trace contextRef="#ctx0" brushRef="#br2" timeOffset="188126.516">1599 9721 45 0,'0'-6'157'0,"0"6"-15"0,-1-4-7 0,1 4-9 15,0 0-2-15,0 0-6 0,0-4-5 0,0 4 2 16,0 0-2-16,0-5-12 0,0 5 3 0,0 0-10 16,0 0-3-16,0 0-7 0,0 0-4 0,0 0-1 15,0 0-17-15,0 0-3 0,0 0-4 0,0 0 5 16,1 12 16-16,-2-2 4 0,2 6-1 0,-2 5-1 16,1 7-11-16,-5 1-4 0,3 4-8 0,0-1-3 15,1 6-4-15,-2-5-4 0,3 13-6 0,-1-10-5 16,-2 0-2-16,2 0-3 0,-1-1-2 0,-1-2-4 15,2-2-4-15,1-1 3 0,-2 0-8 0,2-5 14 16,0-6-16-16,0-4-1 0,-2-2-1 0,2-4 0 16,-1-2 2-16,1 0-7 0,0 0 2 0,-2-2 4 15,2 0-4-15,0 0 3 0,0-5-3 0,-1 5 0 16,1-5-4-16,0 0 0 0,-5-12-2 0,4 7 0 16,0-7-2-16,1-5 2 0,0-2 0 0,1-6 1 15,-2-3-2-15,2-2 1 0,-1-4-5 0,0-1 3 16,5-11 3-16,-5 9-4 0,1 5 4 0,-1-2-1 15,1 3-1-15,-1-2 1 0,2 7-2 0,-2 0 4 16,1 9-4-16,1 3 4 0,0 6-4 0,-4-3 3 16,4 5-6-16,-2-1 2 0,0 3 2 0,1 1 1 15,-1 3-1-15,0 0 1 0,8 1 2 0,-8-1-1 16,6 9-1-16,3 0 1 0,-4 3 3 0,3 3-1 16,0 1-2-16,-1 4 1 0,0-3 0 0,4 6-1 15,-4 1 3-15,0-7-2 0,-1 1 0 0,1 2-2 16,-2-1 4-16,0-2-4 0,1 0-2 0,1-2 1 15,-2-3 4-15,-1-3-3 0,1 1 1 0,-1 0 0 16,1-5 4-16,-4 2-2 0,3-2-5 0,-4-2 0 16,5 1-2-16,-5-3 3 0,0-1-2 0,0 0 4 15,9-8-4-15,-5-2 3 0,5-9-3 0,-4 4 2 16,0-4-3-16,3-5 4 0,-3-4 0 0,5 2-2 16,-4 2 1-16,1 0 2 0,-1 5 1 0,-2 0-3 15,2 3 0-15,-3 2-1 0,1 2 3 0,-2 5-1 16,1 0 2-16,0 0-1 0,-2 4-4 0,-1-3 3 15,1 2-4-15,-1 4 2 0,0 0 2 0,0 0 0 16,11 10 3-16,-8-3 0 0,3 9 1 0,0 0 1 16,-2 2 2-16,6 8-4 0,-7 2 9 0,4 1-8 15,-2 0 0-15,0 0-1 0,0 2-1 0,2-2-1 16,-1-1 2-16,-1-3-5 0,0 3-4 0,2-10-3 16,-5 0-11-16,6 1-20 0,-4-6-18 0,1-4-27 15,0 1-19-15,-1-5-28 0,1-2-31 0,4-2-33 16,-4-2-20-16,-5 1-129 0,9-8-373 0,1 1 165 0</inkml:trace>
  <inkml:trace contextRef="#ctx0" brushRef="#br2" timeOffset="188965.94">2116 10120 151 0,'-2'-5'151'0,"1"0"-13"0,1 5-13 0,0-10-15 15,0 4-6-15,-4 1-12 0,4-2-7 0,-1 1 6 16,1 2 0-16,-3-3 11 0,1 2 3 0,-1 1 6 16,2-2-2-16,1 6 1 0,-4-5-6 0,-1 4-8 15,5 1-6-15,0 0-7 0,-14 11-6 0,6-4 0 16,-1 3-2-16,0 4-5 0,-1 1-3 0,0 4-3 16,2-1-10-16,-2 0 1 0,0 4-8 0,2-3-9 15,-1 6 3-15,3-7-9 0,1-2-1 0,3 0-1 16,0-3-7-16,1-2 0 0,1-2-6 0,1 0-9 15,-1-2-1-15,0-2-1 0,4 0-5 0,0-1-2 16,-3-3 4-16,-1-1-4 0,0 0 3 0,16-6-2 16,-10 0-5-16,1-4 2 0,0 0-6 0,-1 0 2 15,-1 1 0-15,0-3 3 0,0 4-2 0,-2-1-1 16,2 1 4-16,-2 3 2 0,0-1 0 0,-1 2-2 16,-1 0 0-16,0 1 3 0,-1 3-2 0,4-4-1 15,-4 4 2-15,0 0-1 0,0 0 2 0,0 0-1 16,6 10 2-16,-3-3 0 0,0-3-1 0,1 2 1 15,-2 1-4-15,-1-3 4 0,3 4-1 0,-1-4-1 16,3 3-2-16,-1-1 0 0,0-2 9 0,3 1-8 16,-3-2-2-16,1-1 2 0,1 0-12 0,-7-2-3 15,13-1-10-15,-7-2-5 0,3-1-2 0,0-1-11 16,1-1-6-16,-2-1-5 0,-3 0 1 0,4-3-11 16,-2-2 1-16,1-2-2 0,0 1-8 0,-4-4 3 15,1 1 2-15,1-4 6 0,-1-6-7 0,-1 1-7 16,-3-3 13-16,1 1 3 0,-5-1 13 0,6 1 7 15,-5 0-9-15,1-1 14 0,1 2 16 0,-1 8 12 16,-2 0 3-16,2 1 19 0,-2 6 22 0,1 0 19 16,2 2 5-16,-3 1 14 0,1 2-1 0,1 1 4 15,-1 1-14-15,2 4-5 0,0 0-8 0,0 0 1 16,-6 15-2-16,2-4 1 0,1 1 3 0,2 9-4 16,0 7 0-16,0 1-1 0,2 0-2 0,-1 2-10 15,0 2-2-15,2-3-3 0,0 0 0 0,3-1-2 16,0-4-6-16,0-1-2 0,0-4 0 0,-1-2-3 15,2-1-3-15,2-3-3 0,-3-3-3 0,3 1 1 16,-2-5-5-16,-2 0 0 0,4 0 0 0,-2-5-1 16,3-2 2-16,-1 0-1 0,2-4-1 0,0-1-2 15,-1-4-1-15,0-1-7 0,5 0-6 0,-5-4-3 16,3 1 1-16,-5-3 1 0,0 2 1 0,-1-1 5 16,-1 6-2-16,-1 0 2 0,0 2-4 0,-1 2 5 15,0 1 0-15,0 1 1 0,1 2 7 0,-4 1-4 16,0 0 4-16,9 6 1 0,-7 0-1 0,-1 1-2 15,3 3-3-15,-1-2 5 0,2 2-1 0,-1 1 0 16,-1-1 1-16,0 1-1 0,2-2-1 0,-1 0-2 16,0 2 3-16,2-5-2 0,-3 0 4 0,2 1-25 15,-1-4-19-15,0 3-13 0,-1-5-19 0,1 1-15 16,1-1-31-16,-5-1-32 0,9-4-15 0,-2-2-8 16,-3 3-113-16,-1-2-310 0,0-2 138 0</inkml:trace>
  <inkml:trace contextRef="#ctx0" brushRef="#br2" timeOffset="189073.17">2522 10064 23 0,'-3'-4'100'0,"3"4"1"0,-6-5-19 0,5 0-21 15,1 5-25-15,-6-5-34 0,6 5-32 0,0 0-33 16,0 0-67-16,0 0 29 0</inkml:trace>
  <inkml:trace contextRef="#ctx0" brushRef="#br2" timeOffset="189624.12">2776 10060 102 0,'4'-8'154'0,"-8"0"-7"0,4 2-9 16,0-1 1-16,-1-1-3 0,1 4 0 0,-3-1 5 15,2 1-4-15,1 4-15 0,-5-6-10 0,0 4-9 16,5 2-7-16,-12 5-10 0,2 2-5 0,1 0-6 16,-1 4-9-16,-4 0-7 0,1 3-9 0,-1-2-2 15,3 0-8-15,-2 0 0 0,3 3-3 0,-2-2-1 16,2 1-5-16,4-5-3 0,-1 2-3 0,-2-2-5 16,5 1 0-16,1 0-3 0,0-4-1 0,-1 1-5 15,7-1 0-15,-2-2-3 0,-1 1 0 0,0-2 0 16,0-3-1-16,10 2-2 0,-10-2 1 0,12-3-2 15,-6 0-2-15,3-1 4 0,0-4-3 0,0 2-1 16,-1 1 2-16,0-2-1 0,0 0 1 0,-3 4-4 16,2-2 6-16,-1 0-6 0,-2 4 0 0,1-3 0 15,-2 3 1-15,-3 1 4 0,7 0-2 0,-7 0 5 16,7 6 0-16,-2 0-7 0,-2 3 4 0,0 3-1 16,2 3 1-16,0 4 3 0,-2 0-5 0,2 10-1 15,1 0 1-15,-2-2 1 0,0 4-4 0,0 1-6 16,1-1-9-16,-1 0-11 0,-3-1-9 0,3 0-1 15,-4 1-4-15,1-3-5 0,-1-1 3 0,0 2 9 16,-1-4-5-16,-2-4 2 0,1-4 3 0,-2 2 5 16,1-9 2-16,1 2 1 0,-5 0 5 0,1-3 2 15,-3 0 1-15,4-2 6 0,-3-2 3 0,-2-1 1 16,1 1 2-16,-1-3 2 0,0-4 4 0,-2 1-12 16,1-1 9-16,-1-4-6 0,1-2-22 0,-3-2-15 15,0-5-33-15,2-1-35 0,-2-11-21 0,4 0-14 16,2 2-99-16,-2-2-265 0,6 0 118 0</inkml:trace>
  <inkml:trace contextRef="#ctx0" brushRef="#br2" timeOffset="190792.122">2865 10060 54 0,'1'4'224'0,"0"3"-8"0,0-1-14 15,-1 3-14-15,0 0-18 0,3 4-14 0,-2-3-17 0,-2 3-9 16,3 3-14-16,-2-6-16 0,2 2-6 0,-2-3-11 16,0-2-12-16,1 2-2 0,-1-3-7 0,1 1-6 15,0-2-7-15,1-1 0 0,-1 2-11 0,-1-4-4 16,0-2-4-16,1 5-5 0,-1-5-2 0,0 0-2 16,0 0-1-16,0 0-3 0,4-13-7 0,-3 7-3 15,2-5-11-15,0 2-1 0,-1-3-8 0,1 1-1 16,3 0 4-16,-1-1 4 0,-1 3 1 0,0 4-1 15,-2-2-1-15,1-1 3 0,1 3-2 0,1 1 2 16,-3 1 3-16,3 1 7 0,-1 0 4 0,-4 2 3 16,8 4 3-16,-5-1-1 0,1 2 2 0,0 1-6 15,4 3 1-15,-3-2 2 0,3 3-6 0,-4-3-1 16,3 0 2-16,1 0-4 0,-4-2 3 0,5 2-5 16,-4-5-1-16,5 1-13 0,-2 2-11 0,1-3-20 15,1-1-17-15,2-4-7 0,-2 1-12 0,1-4-9 16,0 1-9-16,-1-1-2 0,4-2-9 0,-5 1 9 15,-1-1 7-15,-1-1-2 0,-1 0 17 16,-2 1 8-16,0-2 5 0,0 3 8 0,-4-5 17 0,0 5 23 16,0-3 10-16,0 0 17 0,0 5 20 0,-4-2 13 15,3 1 18-15,-2 2 13 0,3 4 11 0,-5-5 3 16,5 5 1-16,-8 0 4 0,8 0 2 0,-8 9 0 16,3-3-1-16,-2 4 1 0,-1 1-7 0,-2 0-7 15,4 6-7-15,1-6-8 0,1 0-8 0,0 0-4 16,-1 0-4-16,2-2-6 0,1 0-7 0,1-1-2 15,-1-3-9-15,1 2-3 0,1-3-2 0,3 0-4 16,-2 0-2-16,-1-4-2 0,2 1 9 0,-2-1-13 16,0 0 1-16,16-10-9 0,-11 2 2 0,3-1-3 15,-2 3-3-15,0 1 1 0,-1 0-3 0,2 1-1 16,-2 0-1-16,-2 0-3 0,-3 4 1 0,12-1 5 16,-12 1 0-16,7 1 0 0,-4 4-2 0,3 0 7 15,-5 1-3-15,6 0-3 0,-3 1 1 0,0-1-2 16,0 1 10-16,-4-2-9 0,3 2-2 0,0-3 1 15,0-1-6-15,1 3-5 0,-1-5-1 16,1 2-10-16,-4-3-5 0,0 0-8 0,12-5-9 0,-7 0-11 16,-1 0 5-16,2 0-12 0,-2-3-14 0,4 2 5 15,-3-4-1-15,4 1 1 0,-3 1 9 0,-2-1 0 16,4 1 7-16,-3 1 5 0,0 2 7 0,-2 0 6 16,3 0 4-16,-4 3 5 0,-2 2 3 0,0 0 9 15,7-4 21-15,-7 4 14 0,0 0 10 0,6 11 9 16,-4-8 6-16,-1 4-1 0,0-1 2 0,2 1-5 15,-3-1-4-15,1 0 2 0,0 1-9 0,2 0 4 16,-1-2-3-16,-1 2-5 0,1-5-1 0,0 2-3 16,0 0-2-16,-1 0-4 0,-1-4 1 0,1 3 0 15,-1-3-3-15,0 0-1 0,0 0 2 0,0 0-4 16,0 0 3-16,9-7-3 0,-6 2-2 0,1-2 1 16,-2-1-3-16,1-2-4 0,0 3-6 0,0-3 2 15,2 2 3-15,-4-2 0 0,1 1-3 0,2 5-1 16,-2-1 3-16,-1 2 0 0,2-2 2 0,-3 5-2 15,0 0 3-15,0 0 4 0,10 9-6 16,-7-5 4-16,-1 3 0 0,2-2-6 0,-3 2 0 0,2 1 5 16,0-3-3-16,0-1 0 0,0 1 1 0,2 0-3 15,-3-2 2-15,1 0-2 0,1-2-3 0,-4-1-14 16,0 0-5-16,14-5-14 0,-9 0-5 0,0-2-8 16,-1 0-15-16,4-1-5 0,-3-4-1 0,0-4-7 15,0 1 11-15,3-5 4 0,-4-1 3 0,1-5-4 16,-1 0 12-16,-2 0 4 0,-2-2 5 0,-2-1 19 15,2 1-3-15,-3 2 17 0,2 7 15 0,-2 0 19 16,1 4 19-16,-1 3 19 0,-1 3 13 0,3-1 7 16,0 5-4-16,-2 0 2 0,3 5 14 0,0 0 10 15,-5 14 7-15,0 2 9 0,4 13-15 0,-6-3-4 16,6 5-7-16,-2 1-5 0,2 2-6 0,1-1-6 16,0-3-5-16,0-1-7 0,1-1-4 0,2-1-13 15,-2 0-1-15,2-10-7 0,1-1-3 0,-2 1-10 16,6-7-11-16,-4 1-9 0,-2-6-17 0,2 0-12 15,0-1-13-15,-2-2-29 0,-2-2-25 0,0 0-35 16,19-12-34-16,-12 3-35 0,1-2-34 0,-4-1-119 16,-1-2-380-16,1-3 169 0</inkml:trace>
  <inkml:trace contextRef="#ctx0" brushRef="#br2" timeOffset="190934.74">3349 9894 81 0,'-5'-1'206'0,"5"1"-9"15,-9-5-22-15,6 2-17 0,3 3-20 0,3-12-12 16,4 3-13-16,1-3-12 0,6-1-14 0,1 0-11 16,7-5-42-16,1-1-71 0,0 2-71 0,-6 5-117 15,1 0-243-15,-6 0 107 0</inkml:trace>
  <inkml:trace contextRef="#ctx0" brushRef="#br2" timeOffset="193574.322">1690 14013 140 0,'-3'-2'157'16,"3"2"-20"-16,-3-4-17 0,3 4-1 0,0 0 0 15,-4 9-9-15,4 1-1 0,0 6-5 16,0 6-4-16,0 2-8 0,0 6 19 0,-4-2-7 0,4 4-8 16,0-1-8-16,0-2-10 0,-4 3-6 0,3-2-8 15,1 0-7-15,-3-1-8 0,2-2-3 0,-3 2-3 16,3-10 3-16,1 1-15 0,-1-1-5 0,-2-1-5 16,3-2-14-16,-3-4-10 0,1-2-10 0,2-1-6 15,-2 3-2-15,0-9-10 0,1-1-8 0,1-2-9 16,0 0-22-16,0 0-5 0,0 0-14 0,0 0 4 15,-6-19 12-15,6 8 4 0,0-6 3 16,0-8 3-16,0-1 14 0,0-4 1 0,0-1 6 0,2-3-4 16,-2 2 13-16,1-12-2 0,2 10 11 0,2 0 13 15,-3-1 9-15,4 2 7 0,0 1 4 0,-2 2 9 16,5 1 1-16,2 0 19 0,-2 6-13 16,4 0 7-16,1 8-8 0,-2-1 3 0,2 1 5 15,1 3-1-15,0 0 3 0,1 0-6 0,0 6-7 16,1 2 3-16,-3-3 2 0,0 5-6 0,-3 2-1 15,1 5 9-15,-3-1 7 0,1 4 2 0,-1-1 4 16,-4 3 0-16,2 7-1 0,-6 0-5 0,-1 1-2 16,-4 0 1-16,0 3-3 0,0 4-2 0,-5-2-2 15,-2 0 1-15,2-6-5 0,0-1 0 0,-2-1 1 16,4-5-1-16,-1 2-3 0,2-3 0 0,-1-1-1 16,1 1-5-16,3-4-1 0,0-1-5 0,2 1-3 15,-1-1-2-15,1 0-1 0,1-4 2 0,3 4-2 16,1-3-2-16,-4-1 1 0,12 0 1 0,-3 0-2 0,2-1-1 15,1 1 0-15,5-1 0 0,2 1 0 16,-2 1 3-16,2 2-3 0,-5 2 4 0,4 0-3 16,-3 3 0-16,2-1 3 0,-1 0-6 0,-8 4-7 15,4 0 1-15,-6 1-5 0,0 0-4 0,-3 1 3 16,-1-1 0-16,-3 5-6 0,-4 0-7 0,-3 1 4 16,-1-1 3-16,-1-2-4 0,-3 2 4 0,-3 3 3 15,0-7 2-15,0 3 0 0,-2-7 5 0,-5 5 0 16,5-3 4-16,0-2 1 0,0-1 2 0,0-2 0 15,5-2-1-15,1 0 4 0,0-1 4 0,1-2 1 16,3 2-2-16,3-3-3 0,5 0-2 0,-9 0-1 16,9 0-2-16,0 0 3 0,0 0-1 0,5-10 7 15,2 5-6-15,3 0 5 0,0-4-3 0,5-1-2 16,2-2 0-16,7-4 3 0,-6-1-4 0,5 1 0 16,0 0 5-16,-1-1-1 0,0-3 2 0,1 2-6 15,-1-2 3-15,-2 2 2 0,-1 0-1 0,0-2-3 16,-5 7 3-16,-4-1 0 0,1 0 2 0,0-1-2 15,-6 6 0-15,2-1 1 0,-1 3 1 0,-2 0 1 16,-3 1 2-16,-1 2 1 0,0-1-4 0,-4 2 5 16,4 3-2-16,-5-2-2 0,5 2 4 0,-13 7 5 15,7 0 1-15,-3 1 3 0,-2 1 3 0,0 4 2 16,2 1 4-16,-1-1-2 0,2 3 7 0,1-1-7 16,2 0 2-16,-2 3-4 0,4-3-4 0,1 0-3 15,4 1 0-15,-2-2-1 0,2-3-8 0,2 0 6 16,2 2-1-16,2-3 0 0,0-3 2 0,2 2-11 15,3-4 1-15,3 0-2 0,2-3 1 16,4 2-5-16,-3-7-12 0,-1 1-16 0,1-1-19 16,8-6-11-16,-9 1-2 0,2-1-18 0,-2-1-14 15,5-6 3-15,-8 3 3 0,1-1 3 0,-6-1 16 16,4 0 5-16,-5 0 4 0,1-2 10 0,-2 3 5 0,-3 0 7 16,0 1 18-16,-2 2 21 0,-2 2 24 0,2 3 24 15,-3 0 16-15,1 0 6 0,-1 6 0 16,-4-5-3-16,4 5 4 0,0 0-8 0,0 0 1 15,-9 19-6-15,9-9 4 0,-5 6-1 0,1 0-3 16,3 1 0-16,-2 1-2 0,-2 0-5 0,5-2-4 16,-1 1-3-16,1-2-4 0,-1-3-6 0,-2 2-2 15,3-6-1-15,0 4-4 0,0-7-3 0,0 2-3 0,0-2-5 16,3 0 1-16,-3-5-8 0,1 8 4 16,-1-8-1-16,0 0 0 0,0 0-5 0,0 0 2 15,0 0-8-15,13-16-1 0,-11 7-4 0,2-1-3 16,1 0-4-16,-1-2 3 0,0 4 2 0,1-3-1 15,-1 3 1-15,0-2 5 0,-3 4-4 0,1 3 1 16,0-2 2-16,-1 1-3 0,2 1 2 0,-3 3 3 16,0 0 2-16,0 0 9 0,10 10-3 0,-5-5-1 15,-1 1-2-15,-2 2 4 0,3 0-3 0,0 2 1 16,-1-6-3-16,3 7 2 0,-1-4-4 0,-1 3 2 16,0-4 3-16,0-3-4 0,-1 3-2 0,2-1 3 15,1 0-3-15,-1-3-1 0,2 3 2 0,-1-2-4 16,0-1 5-16,2-2-13 0,-1 0-9 0,-8 0-18 15,16-4-10-15,-7-2-13 0,2 2-10 0,-1-4-13 16,-1-1 1-16,-2 0-6 0,3 0 1 0,-3-7 10 16,1 6 9-16,-2 0 5 0,2-2 8 0,-3 3 27 15,0-1 15-15,-3 5 23 0,1-1 21 0,0 0 7 16,-2 2 9-16,1 2-1 0,-2 2 7 0,4-1 15 16,-4 1 13-16,0 0 5 0,4 12-1 0,-4-5 6 15,1 3-6-15,1 0-4 0,-1 2 1 0,3-1-2 16,-3 1-4-16,2 0-8 0,-2-4-4 0,4 4-6 15,-2-6-10-15,-1 0-3 0,2 2-2 16,0-1-5-16,-2-2-9 0,3 0-2 0,-2-2-2 0,2 1-7 16,-5-4-21-16,9-3-20 0,-3-1-32 0,3-1-33 15,-1-4-32-15,1-2-50 0,1-3-37 0,-2-3-202 16,-3 2-443-16,0-1 197 0</inkml:trace>
  <inkml:trace contextRef="#ctx0" brushRef="#br2" timeOffset="194448.492">2955 14250 81 0,'-4'-4'175'0,"0"-1"-11"0,4 5-12 0,-9-2-2 15,9 2-8-15,-11 1-12 0,3 0-4 0,1 5-6 16,-2 0-12-16,-1 1-7 0,1 2-15 0,1-1-2 15,-2-1-11-15,3 3-8 0,0-2-5 0,1 1-8 16,0-2-8-16,1 3-1 0,0-1-2 0,1-1-9 16,2-2-3-16,-1 1 2 0,3 1-6 0,0-5-2 15,0 2-6-15,0 0 2 0,4 1-5 0,1-5-3 16,-2 3-2-16,4-3 4 0,-2 5-6 0,3-3 6 16,-2-1-8-16,6 1-1 0,-3 0 0 0,1 2 0 15,0 1 2-15,0-2 0 0,1 2-3 0,-1 2 2 16,-1 0 3-16,1 1-4 0,1 3 0 15,-2 1-3-15,0 1 5 0,-2 1-5 0,3 0 1 16,-1 8 3-16,-5-5 1 0,0-1-6 0,-3-2 0 16,0 2 0-16,-2 0-14 0,1 0 1 0,-4-2-6 0,0 2-7 15,-1-5-1-15,0 4 1 0,-3-4-3 0,-2 1 4 16,2-5 0-16,-1 0 1 0,-1 1 1 0,1-3 8 16,2-3-2-16,-2 2 3 0,0-1-2 15,1-3 4-15,3 2-2 0,5-3 0 0,0 0 9 16,-14-5-8-16,11 0 1 0,1-1 5 0,1-3-5 15,1 2-8-15,1-6 0 0,0 1-6 0,2-5-9 16,1-2 1-16,1 1-12 0,1-5-13 0,-1-6-6 0,2 5-6 16,-2-1-4-16,1-6 3 0,2 4 3 0,-1 2 15 15,1 2-1-15,-3-1 11 0,1 6 7 16,0 2 7-16,0 1 13 0,-5 3 18 0,3 4 11 16,0-1 12-16,-3 5 14 0,2-1 5 0,-2 0 1 15,-1 5 11-15,5-3 16 0,-5 3 7 0,0 0 7 16,0 0-1-16,9 14-2 0,-8-2 0 0,2-1-7 15,2 1-7-15,-5 1-6 0,4 0-5 0,1-3-5 16,0 0-7-16,-1 2-4 0,0-2-8 0,1 1-2 16,0-2-3-16,-1-1 0 0,2-2-6 0,-2-2-2 15,2 0-2-15,0-1-3 0,-6-3-1 0,9 0-1 16,-9 0-1-16,14-9-1 0,-7 1-1 0,2 0-3 16,3-5 4-16,-1 1-4 0,-3 3 1 0,3-4 0 15,-2 3-1-15,-1 3-5 0,0 0 2 0,-1 2 0 16,-2 2-2-16,1 1 3 0,-6 2 7 0,12 0 11 15,-12 0 7-15,17 7 10 0,-12-1-5 0,5 1 1 16,-1-2-7-16,-1 1-1 0,-3-1-3 0,5 1-1 16,-6-4-6-16,5 1-12 0,-4-2-16 0,-5-1-32 15,14-2-46-15,-6-5-69 0,1-1-74 0,-4-1-149 16,1 2-412-16,-2-3 182 0</inkml:trace>
  <inkml:trace contextRef="#ctx0" brushRef="#br2" timeOffset="205612.673">13685 17044 47 0,'0'0'137'15,"0"0"-28"-15,0 0-11 0,0 0-10 0,0 0-4 16,0 0 2-16,12-11-3 0,-7 9-7 0,4-6 3 15,-3 3-10-15,4-6-6 0,0 3-4 0,3-4-1 16,0-2-10-16,2 3 0 0,-2-3-9 0,1 0 1 16,0-1-10-16,0-2 5 0,-1 1 7 0,2-2-13 15,-3 2-1-15,-3 1-6 0,0 0 4 0,-3-1 2 16,2 0 6-16,-4 5 1 0,-3 1 6 16,2 1 4-16,-3 2 6 0,-3-1 1 0,3 4-2 15,0-1-4-15,0 2-4 0,-4 1-5 0,4 2-5 16,0 0-5-16,-11 5-6 0,3 3 3 0,4 0 0 0,-2 5-5 15,-2-4 1-15,3 8-1 0,-3-2 0 16,7 4 1-16,-3 0-7 0,3 1-3 0,1-5 3 16,0 4-3-16,4-5-5 0,-2 3-1 0,3-5 4 15,3 3-5-15,1 1-6 0,-4-6 1 0,7-2-10 16,-3-2 6-16,2-1-7 0,2-1 2 0,-3-2-4 16,3-3 1-16,-2 0-6 0,1-3-5 0,1-2-4 15,-2-2 1-15,4 0 0 0,-2-3-2 0,0-1-2 16,1-3 6-16,-5 3 0 0,1-2 5 0,2 0 1 0,-6-4 3 15,2 3 2-15,-2-1 1 0,-1-2 4 16,-1 0 1-16,0 0 4 0,-1 2 2 0,-3 3 7 16,2 2 15-16,-2 3 9 0,0 1 15 0,0 0 4 15,0 2 6-15,0-2-1 0,0 4-4 0,0 0-11 16,0 3 5-16,0 0-14 0,0 0 1 0,0 16 7 16,-1-5-5-16,0 1-4 0,1 8 3 0,-3 1-1 15,3 5-3-15,0-1 6 0,-1 3-3 0,-2 2-4 16,3 3 5-16,-1 0-3 0,-2-2 3 0,-2 1-7 15,4 2 9-15,-5 0-8 0,2-3 4 0,-3 0-6 16,2 0 5-16,0-1-5 0,1-1 1 0,-1-6-3 16,1-3-1-16,1-2-1 0,1-1-1 0,1-4-4 15,-2 0 1-15,-1-4-5 0,3 1 2 0,1-2-16 16,-4-1-11-16,4 0-15 0,0-2-13 0,0-3-20 16,-1 3-24-16,2 2-16 0,-1-7-26 0,2 3-37 15,-2-3-33-15,0 0-150 0,3-12-378 0,4 5 167 16</inkml:trace>
  <inkml:trace contextRef="#ctx0" brushRef="#br2" timeOffset="205835.077">14310 16874 137 0,'14'-3'126'16,"3"-2"-10"-16,-1-1-17 0,-3 5-8 0,6-4-8 15,-2 0-9-15,-1 0-11 0,-2 1-26 0,-3 1-33 16,0 1-38-16,-3 0-33 0,-1 2-55 0,-7 0-132 16,8-1 59-16</inkml:trace>
  <inkml:trace contextRef="#ctx0" brushRef="#br2" timeOffset="206000.635">14324 17019 33 0,'5'0'195'16,"4"2"-21"-16,5-4-13 0,-2 2-15 0,3-3-18 15,2 0-15-15,2 3-18 0,1-2-61 0,-2-3-75 16,1 3-132-16,-6 0-188 0,1-1 83 0</inkml:trace>
  <inkml:trace contextRef="#ctx0" brushRef="#br2" timeOffset="207193.33">14949 16961 35 0,'15'-13'116'15,"7"-6"-17"-15,0 0-9 0,-2-1-11 0,2-2-2 16,1-1-1-16,-4 0-5 0,-3 0-4 15,1-2-10-15,1 2-1 0,-4 0-9 0,0-1 0 16,-2-2 4-16,-3 1-12 0,-2-4 4 0,-3 3-7 16,0 1-1-16,-3-1-2 0,-2 7 12 0,0-1 0 0,-3 3 17 15,1 5 3-15,2 2-1 0,-3 1 3 0,-1 2-13 16,0 3 8-16,0 3-6 0,5 1 2 0,0 0-8 16,-27 17 5-16,18-5-3 0,0 5 0 15,-7 9-3-15,5 0-5 0,1 5 2 0,-1-1-4 16,2 0-5-16,-3 3-1 0,6-4 0 0,2 1 1 15,-1-9 0-15,0 3 3 0,2-3 5 0,-1-3-8 16,3-1-3-16,0-5 0 0,0 1 0 0,1 0-4 16,-2-4-7-16,4-2 2 0,-4-1 0 0,2 2-5 15,0-4-1-15,2 1 0 0,-1 0-6 0,0 1 6 16,-2-4-7-16,1-2 1 0,1 4-4 0,-1-4 0 16,0 5 4-16,0-5-3 0,0 0-1 0,0 0-1 15,-2 4 2-15,2-4-1 0,0 0-6 0,0 0 2 16,0 4-2-16,0-4 0 0,0 0 0 0,0 0-3 15,0 0 4-15,0 0-6 0,1 4 3 0,-1-4-1 16,0 0 5-16,0 0-1 0,0 0 3 0,0 0-1 16,0 0 5-16,0 0 3 0,0 0 0 0,0 0-1 15,0 0 4-15,0 0-3 0,0 0 0 0,0 0-3 16,0 0 5-16,0 0-8 0,0 0 1 0,0 0-5 16,-8-12 3-16,7 10-3 0,1 2 0 0,-3-7-3 15,2 5 0-15,1-4-3 0,0-1 2 0,-1-3 2 16,2-1 3-16,-1-1-3 0,1 0 0 0,4-3-1 15,-1-2-7-15,1 2 10 0,4-2-7 0,-4 7 0 16,3-6-3-16,-2 7 3 0,2 0 0 0,0 2 1 16,-1 1-1-16,1 3 2 0,-2 1 0 0,2 4 0 15,-8-2-1-15,18 4-2 0,-13 0 1 0,1 3 2 16,2 0 0-16,0 4 4 0,-2 3-4 0,3 1 3 16,0-1-2-16,-1-2 1 0,1 2 2 0,-3 3 4 15,2-3-3-15,-2 0-1 0,2-4 2 0,-2 4-3 16,-1-3-1-16,0-2 2 0,-1 1-1 0,2-1 2 15,-2 1-4-15,2-1 3 0,-3-6-8 0,0 2 5 16,0 0-1-16,0-3-10 0,0 2-17 0,0-1-20 16,-3-3-33-16,0 0-43 0,0 0-39 0,23-12-34 15,-17 5-39-15,0-3-123 0,3 5-386 16,-4-7 170-16</inkml:trace>
  <inkml:trace contextRef="#ctx0" brushRef="#br2" timeOffset="207488.538">15523 16487 39 0,'2'-10'225'0,"-2"-1"-1"0,0 1-5 0,-4 3-11 16,4 1-7-16,0 1-17 0,0 0-11 0,-1 0-7 16,1 5-9-16,1-5-13 0,-1 5-12 0,0 0-11 15,0 0-8-15,-11 8-8 0,6 2-7 0,-5 4-7 16,1 1-5-16,1 11 6 0,-5-2-4 0,3 3-7 15,1 0 4-15,0 2-8 0,0 1-8 0,3-1-4 16,2 2-1-16,1-1-10 0,1-1-3 0,2 0-9 16,2-2 2-16,1-1-8 0,1-6-3 0,2 3-6 15,3-5-6-15,-1-2-1 0,-2-8-3 0,4 7-8 16,2-8-18-16,-2 2-11 0,3-3-23 0,2-6-30 16,3 0-38-16,1 0-27 0,5-7-40 0,-2-3-38 15,-4 0-34-15,5-7-188 0,-6 8-473 0,-3-5 209 16</inkml:trace>
  <inkml:trace contextRef="#ctx0" brushRef="#br2" timeOffset="208020.116">15728 16607 185 0,'-9'-1'209'0,"9"1"-16"16,0 0-22-16,0 0-18 0,0 0-13 0,0 0-9 15,0 0-8-15,0 0-15 0,-1 6-3 0,1-6-6 16,0 0-2-16,8 4-4 0,-8-4-7 0,6 1-7 16,-2 1-6-16,-4-2-5 0,11 0-8 0,-5 1 0 15,-1 1-9-15,1 0 0 0,-2 1-5 0,2 1-3 0,2-1-3 16,-2 4 4-16,0 2-4 0,1-1 0 16,-2 4-1-16,4 2-3 0,-6-2-2 0,-2-1-4 15,0 5-1-15,2 1-4 0,-3 1-2 0,-4-2-3 16,3-3-1-16,-2 5-2 0,-5-3-4 0,2 2 0 15,1-7-4-15,-3 5-3 0,3-6-7 0,-2 1-2 16,3-3-3-16,-3 0-1 0,4-2-6 0,0 1-5 16,0-2-8-16,0-2-3 0,0 3-10 0,3-5-5 15,0 0-7-15,0 0 3 0,0 0-9 0,5-19 3 16,0 10-3-16,3-3-4 0,2-5-3 0,0 3 0 16,3-2 2-16,0-8 4 0,1 1 2 0,-1-2 14 15,-4 7 2-15,-2 0 1 0,2 1 8 0,-2 0 0 16,-2 6 2-16,-1 0 8 0,0 1 29 0,2 2 12 15,-4 0 19-15,0 4 18 0,-1-1 9 0,-1-2 1 16,0 7-4-16,0-2-5 0,0 2 0 0,0 0 1 16,-9 9 2-16,4-3 8 0,1 3-9 0,2 1 0 15,-2 2 0-15,-1 4-2 0,1 2-6 0,0-2-4 16,1 0-4-16,2-5-6 0,1 2-2 0,0 3-6 16,3-3-3-16,2-1-1 0,-3 0-5 0,2-1-6 15,4-1-5-15,-3-4-8 0,5 1-14 0,0-3-18 16,1-1-29-16,1-4-39 0,1-1-43 0,8-5-22 15,-5-1-57-15,2-1-171 0,-4-1-421 0,1 0 187 16</inkml:trace>
  <inkml:trace contextRef="#ctx0" brushRef="#br2" timeOffset="208346.379">15924 16383 126 0,'-6'-4'246'0,"0"1"-12"15,1 0-21-15,5 3-19 0,-6-3-20 0,6 3-16 16,0 0-6-16,0 0-19 0,0 0 0 0,0 0-7 16,9 18-5-16,-1-7-8 0,4 0-3 0,0 5-6 15,6 2-6-15,-4 5-1 0,6 1-11 0,-2 0-6 16,0 1-5-16,0 4 1 0,-5-3 1 0,3 3-7 16,-2 0-2-16,-6 0-1 0,5 0-1 0,-4 0-3 15,0 0 3-15,-1 3 1 0,-2-5-11 16,-4 2-3-16,1 0 1 0,-3-3-4 0,-2 1-5 0,-1-1-2 15,-3-7-4-15,-1-1-8 0,2 2-1 0,-2-4-7 16,1 3 3-16,-2-4 0 0,2-2-11 0,0-2-5 16,-1-1-15-16,2-1-16 0,0 0-12 0,0-4-12 15,1 1-6-15,0 0-15 0,3-3-12 0,-3 2-15 16,3-5-18-16,1 0-25 0,0 0-36 0,0 0-37 16,0 0-37-16,-9-12-192 0,6 8-475 0,3-4 210 15</inkml:trace>
  <inkml:trace contextRef="#ctx0" brushRef="#br2" timeOffset="209915.813">16481 16718 21 0,'0'0'141'0,"0"0"-15"0,0 0-6 15,0 0-8-15,0 0-5 0,0 0-8 0,0 0-1 16,0 0-12-16,0 0-8 0,0 0-4 16,0 0-5-16,0 0 7 0,0 0 3 0,0 0-6 15,0 0 2-15,0 0-4 0,24-4 2 0,-17 3-6 0,-1 1 2 16,4-3-6-16,3 0-4 0,-3 1-7 0,3 1-2 16,0 1-5-16,5-5 2 0,-3 3-7 0,0 0-3 15,2 2-4-15,-3-2-3 0,-4 1-6 16,3-1-1-16,0 2-2 0,-3-2-5 0,0 2-1 15,-3-1-12-15,-7 1-17 0,11 0-25 0,-11 0-25 16,0 0-35-16,9-2-24 0,-9 2-38 0,5-2-135 16,-5 2-319-16,0 0 141 0</inkml:trace>
  <inkml:trace contextRef="#ctx0" brushRef="#br2" timeOffset="210259.403">16500 16816 54 0,'4'4'197'0,"0"-1"-1"15,0-2-9-15,-4-1-5 0,11-1-14 0,1 0-1 16,-3-3-5-16,2 2-2 0,0-1-9 0,6 1-2 16,1-3-1-16,-2 0-8 0,3 0-8 0,2-1-1 15,-3 2-8-15,1-5-14 0,3 6-7 0,-4-2-8 16,0 3-12-16,-1-3-7 0,-5 3 1 0,0-1-3 15,2 2-11-15,-7 1-3 0,1-3-4 0,1 3-3 16,-9 0-9-16,12-2 1 0,-12 2-16 0,9-1 8 16,-9 1-2-16,0 0-6 0,0 0-3 0,9 0-7 15,-9 0 1-15,0 0-2 0,0 0 3 0,8 0-3 16,-8 0 0-16,0 0-8 0,0 0 1 0,0 0 0 16,0 0-2-16,0 0 0 0,0 0-4 0,8-2-3 15,-8 2-29-15,0 0-25 0,0 0-36 0,0 0-50 16,0 0-47-16,0 0-69 0,0 0-234 0,0 0-530 15,-18-8 235-15</inkml:trace>
  <inkml:trace contextRef="#ctx0" brushRef="#br2" timeOffset="-213894.691">17503 15823 175 0,'0'-4'171'0,"0"-2"-11"16,-5 3-15-16,1-2-15 0,-1 2-8 0,-1 1-14 15,-1 1-4-15,-1 1-7 0,-4 0-4 0,-1 3-2 16,-5 0-8-16,1 2-4 0,-2 0-6 0,-1 3-4 16,6 0-6-16,-5 1-4 0,-1 1-8 0,4 2-5 15,-4 0-4-15,4 1-1 0,-2-1-8 0,0 6-2 16,3-5-5-16,4 0-4 0,-2 1-1 0,4 0-1 16,1 1 0-16,3-3-7 0,0 1 1 0,4-5-5 15,1 5 1-15,0-2-1 0,4-1-1 0,1-2-2 16,-2 3 0-16,0-2-4 0,2-2 2 0,2-1 1 15,0 2 1-15,0-4-2 0,0 5 1 0,-2-8-1 16,2 5 3-16,0-4 0 0,-1 3-3 0,0-3 3 16,-1 3-4-16,0-1 0 0,0 1 0 0,2-2 3 15,-2 2-7-15,1 4 4 0,-2 1 3 0,-3-1-3 16,3 1-3-16,-2 0 2 0,-2 0 5 0,0 1-2 16,2-1-3-16,-4 1-1 0,0 0 27 0,-2 0 0 15,1-2-4-15,1 0-1 0,-3 1-6 0,2-3-1 16,2-1-1-16,-1 3-6 0,2-5-5 0,-2-1 0 15,2 4-3-15,0-4-2 0,2 2-3 0,-2-5-6 16,5 4 10-16,-3-1-2 0,4-3-1 0,-6 0 0 16,9 1-1-16,-1-1 1 0,-8 0-1 0,11 0 5 15,-5 0-1-15,-1-1-3 0,4 1 2 0,-9 0 1 16,13-3-1-16,-8 3 0 0,0 3-3 0,-5-3 2 16,14-3-2-16,-9 1 4 0,-5 2-2 0,11 2 0 15,-4-2-1-15,-2 3 0 0,-1 1 1 0,1 1 1 16,-1 0 4-16,-1 2-3 0,-1 3-1 0,-2-1 0 15,-2 4-3-15,-4 4 3 0,0 0 1 0,-3 1-2 16,-5 6 4-16,1 2 2 0,-3 0 4 0,-4-2 2 16,5 0 3-16,-4 2 3 0,0-1 2 0,0 5 9 15,1-6-4-15,1 4 1 0,-2 0-1 0,1 3 1 16,0-1-1-16,3 2-3 0,1 0-1 16,1 2 3-16,-1 0-6 0,5 1-4 0,0-2-3 0,-1 2 3 15,2-3-2-15,3 1-23 0,1-3 1 0,0 1 1 16,0-1 8-16,3-1 6 0,1-10 1 0,-2 3 8 15,5 1 4-15,-3-3 3 0,2-3 3 0,0-2 3 16,-2 2 4-16,4-5 4 0,0-2-4 16,-3-1-1-16,3 2-3 0,-4-5 0 0,4 4-2 15,0-5-4-15,2 3 1 0,-1-4-1 0,4-2-5 16,5 0-3-16,3-1-2 0,1-4-32 0,1 1-27 0,8-8-48 16,0 0-79-16,1-6-90 0,-3 3-153 0,0-1-454 15,-10 1 202-15</inkml:trace>
  <inkml:trace contextRef="#ctx0" brushRef="#br2" timeOffset="-212374.059">17688 16000 67 0,'0'0'146'0,"0"0"-10"0,0 0-9 0,0 0-4 16,0 0-6-16,0 0-1 0,0 0-2 0,0 0-7 0,0 0-1 15,0 0-7-15,0 0 0 0,0 0-5 0,0 0-2 16,0 0-2-16,0 0-3 0,0 0-5 0,0 0-5 16,0 0 1-16,0 0-1 0,0 0 2 15,0 0-7-15,0 0 0 0,0 0-4 0,0 0 1 16,0 0 0-16,0 0-2 0,0 0-7 0,0 0 5 0,0 0-6 15,4-5 0-15,-4 5-4 0,0 0-3 0,0 0-3 16,0 0-5-16,0 0-2 0,0 0-4 16,0 0-3-16,0 0-4 0,0 0 0 0,0 0-5 15,0 0-4-15,0 0 0 0,0 0-2 0,0 0-3 16,0 0 1-16,0 0-4 0,0 0 11 0,0 0-5 16,0 0 3-16,0 0 10 0,0 0-4 0,0 0-2 0,0 0 3 15,0 0-1-15,0 0 2 0,0 0 2 0,0 0-11 16,0 0 4-16,0 0 1 0,0 0 0 0,0 0-1 15,0 0-4-15,0 0 1 0,0 0 2 16,0 0 12-16,0 0-14 0,0 0 4 0,0 0-4 16,0 0 2-16,0 0-4 0,0 0 0 0,0 0 2 15,0 0 1-15,0 0-6 0,0 0 5 0,0 0-5 0,0 0 11 16,0 0-12-16,0 0 2 0,0 0-1 16,0 0-1-16,0 0 8 0,0 0-12 0,0 0-4 15,0 0 8-15,0 0-8 0,0 0-8 0,0 0 2 16,0 0 2-16,0 0 2 0,0 0 0 0,0 0-1 15,0 0 2-15,0 0 2 0,0 0-7 0,0 0 9 0,0 0-3 16,0 0 0-16,0 0 1 0,0 0-2 16,0 0 3-16,0 0-12 0,0 0 7 0,0 0 11 15,0 0-10-15,0 0-4 0,0 0 5 0,0 0-6 16,0 0-2-16,0 0-2 0,0 0 2 0,0 0 14 16,0 0-16-16,0 0 5 0,0 0-3 0,4 12 4 15,-1-7 0-15,-3 2-7 0,2 3 3 0,-2 2-3 0,2 1 1 16,0 3 0-16,-2 2 8 0,0 6-3 15,0-5-1-15,0 0-2 0,0 0-1 0,0 1 10 16,0-1-7-16,0-1-2 0,0-1 2 0,-2 0-5 16,2-5 3-16,-2-3 1 0,1 3 16 0,2-5-15 15,-2 0-7-15,1 1 5 0,0-4 1 0,1-1-4 16,-1 4 5-16,2-5-2 0,-2-2 3 0,0 6 0 16,0-6 1-16,0 4 3 0,0-4-6 0,0 0 3 15,0 0 3-15,0 0-5 0,0 0-2 0,0-14 2 16,3 4-3-16,-1-2-3 0,0 0 5 0,3-2 4 15,-3-5-2-15,0 1 1 0,3-8-3 0,-3-3-6 16,0 3 2-16,2-4 7 0,-3 3-5 0,3-1 3 16,-4 3-2-16,0 1-4 0,1 4 3 0,2 0-2 15,-3 4 8-15,0 1-4 0,-3 4 1 0,3 3-4 16,-1-1 0-16,2 3 11 0,-1 1-11 0,0 0-12 16,-1 1-18-16,1 4-35 0,0-5-20 0,0 5-19 15,0 0-32-15,0 0-48 0,-8 11-64 0,7-5-63 16,-7 4-233-16,3-2-590 0,-2 2 262 0</inkml:trace>
  <inkml:trace contextRef="#ctx0" brushRef="#br2" timeOffset="-211293.03">17692 16919 140 0,'-2'-2'169'0,"2"2"7"0,-4-5-10 0,4 5-6 0,0 0-2 16,-6-4-9-16,6 4-14 0,0 0-10 0,0 0-7 15,-12 9-10-15,7-6 22 0,0 6-5 0,-4 8-13 16,1 0-3-16,-2 7-7 0,-1 2-1 0,-1-1-15 15,3 2-26-15,0-1-3 0,0 3-5 0,4-2 0 16,0-2-7-16,-3 0-3 0,8-10-5 16,-1 4-1-16,2-4-3 0,-1 2 0 0,4-5-6 15,-3 0-4-15,3-5 6 0,3 1-9 0,-5-3-5 16,6-1 3-16,1-3-5 0,-3-2-1 0,6-2 2 0,3-6-3 16,2 1 0-16,-2-4-2 0,7-5 2 0,-8 3-2 15,6-5 0-15,-6 5-1 0,4-6 1 0,-9 4 1 16,0-1-2-16,1 0 8 0,-1-5 3 0,-6 5 9 15,-2-2-3-15,-1 1 9 0,-4 0 3 16,4 0 7-16,-5 1-13 0,-3 2 6 0,-3-1-8 16,-1 3-3-16,1-1-2 0,-1 2-2 0,2 5-11 15,-4 0-16-15,3-1-40 0,0 4-56 0,-3 2-77 0,4-4-94 16,-1 6-206-16,11 0-517 0,-22 5 229 0</inkml:trace>
  <inkml:trace contextRef="#ctx0" brushRef="#br2" timeOffset="-192164.13">18075 15991 42 0,'0'0'66'0,"0"0"-3"0,0 0-2 0,0 0 5 15,0 0-1-15,0 0-20 0,0 0 8 16,0 0 8-16,0 0-7 0,0 0 2 0,0 0 2 15,0 0-3-15,0 0 8 0,0 0-10 0,0 0 6 16,0 0-4-16,0 0 2 0,0 0 3 0,0 0-5 16,1-5 3-16,-1 5-3 0,0 0-5 0,0 0 2 15,0 0-7-15,0 0 0 0,0 0-11 0,0 0 6 16,0 0 0-16,0 0-5 0,0 0 0 0,0 0-2 16,0 0-2-16,-4-5-1 0,4 5-5 0,0 0-1 0,0 0 4 15,0 0-10-15,0 0 2 0,0 0-4 16,0 0-4-16,0 0 0 0,0 0 1 0,0 0-1 15,0 0 0-15,0 0-3 0,0 0 1 0,0 0-5 16,0 0 2-16,0 0-4 0,0 0 2 0,0 0-3 16,0 0 6-16,0 0-8 0,0 0 1 0,0 0-2 15,0 0 2-15,0 0 6 0,0 0-10 0,0 0 3 16,0 0 1-16,0 0 4 0,0 0-7 0,0 0 4 16,0 0 1-16,0 0-3 0,0 0 2 0,13 0-1 15,-8 0 1-15,1 0 1 0,1 0-5 0,1 0 1 16,3 0 2-16,0 0-7 0,3-3 6 0,-1 3 2 15,4-2-3-15,-2-1 3 0,3 1-3 0,-3 0 2 16,3-1-2-16,2 3 4 0,-4 0 0 0,3-3-5 16,-2 2-1-16,-3 1 6 0,2-2-1 0,-2-1 0 15,-1 1-2-15,1 1-5 0,-4-1 8 0,2 0-2 16,-1 2-1-16,-3-1-1 0,1-1 2 0,-3 0-3 16,2 2 0-16,-3-1 0 0,2-1 6 0,-7 2 0 15,6 2-3-15,-6-2-1 0,8-1 3 0,-8 1-2 16,0 0 10-16,7-2-2 0,-7 2 6 0,0 0 3 15,4-1 3-15,-4 1 1 0,0 0-4 0,0 0 0 16,0 0-1-16,0 0-5 0,0 0 5 0,0 0-7 16,0 0 2-16,0 0 0 0,0 0-4 0,0 0-8 15,0 0-15-15,0 0-29 0,0 0-29 0,0 0-52 16,0 0-40-16,0 0-136 0,0 0-324 0,0 0 144 16</inkml:trace>
  <inkml:trace contextRef="#ctx0" brushRef="#br2" timeOffset="-190251.841">19021 15850 12 0,'0'0'48'15,"0"0"-6"-15,0 0 6 0,0 0-7 0,0-5 1 16,0 5-5-16,0 0 0 0,0 0-1 0,0 0-2 16,0 0 1-16,0 0-4 0,1-4 0 0,-1 4-3 15,0 0-1-15,0 0 12 0,0 0-1 0,0 0 9 16,0 0-9-16,0 0-4 0,0 0-1 0,0 0 6 16,0 0-10-16,3-5-2 0,-3 5-4 0,0 0 4 15,0-5-3-15,0 5-5 0,0 0 7 0,1-2-1 16,-1 2 2-16,4-3 9 0,-4 3-15 0,0 0 11 15,0 0-1-15,0-6 15 0,0 6-17 0,0 0 5 16,0 0-9-16,0 0 3 0,0 0-5 0,0 0-6 16,0 0 1-16,0 0 1 0,0 0 0 0,0 0-4 15,0 0 4-15,0 0 3 0,0 0-5 0,0 0 2 16,0 0-5-16,0 0 8 0,0 0-11 16,1-4 8-16,-1 4-4 0,0 0 0 0,0 0 9 0,0 0-8 15,0 0-3-15,0 0-1 0,0 0-1 0,0 0-2 16,0 0-2-16,0 0 1 0,0 0 2 0,0 0-6 15,0 0 3-15,0 0 1 0,0 0-1 0,0 0-5 16,0 0 7-16,0 0-4 0,0 0 1 0,0 0-2 16,0 0 0-16,0 0-1 0,0 0 6 15,0 0-9-15,0 0 0 0,0 0 1 0,0 0 1 0,0 0 3 16,0 0 6-16,0 0 3 0,0 0-5 0,0 0-1 16,4-3 0-16,-4 3 1 0,0 0 0 0,0 0 2 15,0 0-2-15,0 0-4 0,0 0 5 0,2-2 0 16,-2 2-5-16,0 0 1 0,0 0 1 15,0 0-5-15,0 0-1 0,0 0 0 0,0 0 11 16,0 0 7-16,12 8 7 0,-10-1 7 0,0 0-3 0,2 5 5 16,0 4-7-16,-3-1 1 0,-1 2-3 0,4 1-1 15,-4 1-1-15,0 6-3 0,0-7-2 0,0 7-5 16,0-7-1-16,0 0 2 0,0 1-7 16,0-2-15-16,0-4-17 0,-3 2-29 0,2-3-28 15,1-2-30-15,0-3-26 0,0-3-26 0,0 1-123 16,0-5-309-16,-4 8 137 0</inkml:trace>
  <inkml:trace contextRef="#ctx0" brushRef="#br2" timeOffset="-189416.085">18961 15978 18 0,'0'0'108'0,"14"-1"-16"0,-6 1-4 16,3-1-14-16,0-3-3 0,0 1 1 0,-1 3-16 15,3-3 5-15,-3 2-16 0,-1-1 8 0,0 1-10 16,-1 0-2-16,1 0-8 0,-3-2 6 0,3 1-5 16,-2 1 3-16,0-1 3 0,-3-1-4 0,4 1-1 15,-2-1 1-15,3 1-5 0,-3-3-20 0,0 2 20 16,3 0-9-16,1-1 12 0,-3 3-18 0,4 0 1 15,-4-1 5-15,1 4-2 0,0-2 1 0,-1 0-1 16,1 1 5-16,2 3 1 0,-1 0-4 0,0 2-2 16,1 1-1-16,-1 0-2 0,0 0 4 0,0-2-17 15,-1 6 5-15,1-5 5 0,-3 5 1 0,3-5-8 16,-4 4 3-16,-1-5 0 0,2-1-1 16,-3 2-2-16,1 0-2 0,0-3-4 0,-4-3 4 0,5 4 2 15,-1-1 4-15,-4-3-4 0,0 0 0 0,0 0 10 16,0 0-10-16,0 0 1 0,0 0-1 0,0 0 4 15,0 0-4-15,-6-16-9 0,4 10 2 0,0-1 9 16,0-3-4-16,0 1-2 0,-1-3-6 0,0 0 2 16,1 3 0-16,1-3 1 0,-2 2 7 0,3-1-8 15,0 1 4-15,0 1-2 0,0 2 1 0,0 0 0 16,0 1 2-16,0 2-4 0,3-1-3 0,-2 3-2 16,1-1 4-16,-2 3 5 0,0 0-6 0,0 0-3 15,20 5 1-15,-15-2 3 0,2 1 0 0,1 1 2 16,4-2 0-16,-2 3-4 0,4-1 4 0,-1 1-3 15,-2 0 1-15,8 2 2 0,-8-5-6 0,1 1 2 16,1-2 3-16,1 4-1 0,-4-4-12 16,3 0 16-16,-1-2-5 0,-2 0 0 0,-10 0 0 15,16-1 4-15,-9 0 2 0,-2-1-3 0,1-1-3 16,0 0 1-16,-6 3 2 0,10-7-2 0,-7 3-1 0,1-2 3 16,-1 1 3-16,0-1 1 0,-2 0-4 0,0-1 1 15,0 1-3-15,1 1 1 0,-1-1 5 16,0 1-7-16,-1 5 6 0,-1-9 0 0,2 8 22 15,-1 1-5-15,-1-6 5 0,1 6 4 0,1-5-12 16,-1 5-1-16,0 0 4 0,0 0 2 0,0 0 2 16,0 0 4-16,-11 12 0 0,7-5-2 0,-1 1-1 15,1 3-1-15,-4 0 0 0,4-2 0 0,1 0-4 0,-1 1 2 16,0 0-2-16,1 1 0 0,1-2-4 16,0 3 2-16,0 0-2 0,2-2 2 0,0-1 0 15,0 3 2-15,2-3-6 0,2 1 2 0,-1-3-1 16,-1 1 5-16,2-1-4 0,0-1-4 0,1 1 2 15,1-3 1-15,3 1-4 0,-2 0 2 0,-2-2-2 16,3-1 2-16,-1 0-7 0,0-1 2 0,0 2-1 16,2-2-1-16,0 0-14 0,-5-1-13 0,-4 0-18 15,0 0-28-15,16-2-24 0,-12-1-40 0,-4 3-33 16,8-4-25-16,-8 4-113 0,2-6-325 0,0 3 144 16</inkml:trace>
  <inkml:trace contextRef="#ctx0" brushRef="#br2" timeOffset="-188939.783">20211 15912 105 0,'2'-4'114'0,"1"-3"-14"0,1 2 7 0,-3 0-8 16,-1-3-4-16,3 4 5 0,-3-3 2 0,0 2 5 15,1 0 9-15,-1 0 10 0,0 5-2 0,-1-9-5 16,-2 6-8-16,3 3-10 0,-8-2-7 0,3 2-7 16,5 0 1-16,-16 5-15 0,4 2-1 0,2 0-4 15,-3 5-4-15,0 0-3 0,-2 0-5 0,6 1-3 16,-3 1-6-16,3 1-1 0,-2-1-5 0,5 1-5 16,0-1-4-16,2 1-5 0,0-1-2 15,4-1-4-15,0-1 1 0,2 1-8 0,2-2-1 0,5 0-5 16,0-2-1-16,1 0-5 0,6-1-13 0,0-2-18 15,2-3-18-15,4-3-26 0,-3-1-23 0,3-1-16 16,-1-3-14-16,5-4-16 0,0 0-5 0,-6 1-6 16,4-6 0-16,-1 0-3 0,-9 3-84 0,8-7-260 15,-9 2 115-15</inkml:trace>
  <inkml:trace contextRef="#ctx0" brushRef="#br2" timeOffset="-187887.586">20497 15679 70 0,'0'-10'183'0,"0"3"13"0,-1-1-6 15,0 3-11-15,-1 1-20 0,2 4-10 0,-1-2-8 16,1 2-7-16,0 0-6 0,-5 15-10 0,1-8-5 16,1 6-5-16,0 4-4 0,-4 0-10 0,6 4-2 15,-3 4-4-15,0 0-7 0,2 4-5 0,-1-1-7 16,3-2-5-16,0 1-3 0,3 0-8 0,-2-9-7 0,0 7-2 16,2-5-5-16,0-1 0 0,0-2-14 15,1 1 4-15,1-1-5 0,-1-1 1 0,3-1-6 16,-2-6-3-16,0 1-2 0,5-2-8 0,-2-4-8 15,1 3-1-15,3-3-20 0,1-2-11 0,0-2-14 16,6-1-8-16,-1-5-18 0,-4-1-7 0,4-1-4 16,-1-1 1-16,-2-4 3 0,-1 1-5 0,-1-2 11 15,-3-1 5-15,-1 0 1 0,-2-2 9 0,0 0 10 16,-3 3 11-16,-2-1 27 0,-2 4 19 0,2 1 18 16,-2 2 20-16,-2 1 9 0,2 2 2 0,-2 2 3 15,-1 1 0-15,-1-1 0 0,4 3 5 0,-11 5 2 16,2 0-1-16,0 2-7 0,-1 2-4 0,1 0-8 15,0 1-5-15,1-1-4 0,-1 1-3 0,2 0-4 16,0-1-2-16,2-1-3 0,-1 1-5 0,3-1-5 16,1-2 0-16,-1 0-4 0,-1 1-6 0,4-3-4 15,0-1-5-15,0 2 5 0,0-5 0 0,0 3-1 16,0-3-7-16,0 0-5 0,12-1-2 0,-12 1-1 16,10-2 3-16,-5 0-1 0,-5 2 0 0,10-1 2 15,-5 1 1-15,-5 0 0 0,12 0 2 0,-7 2 0 16,-1-1 1-16,1 1 0 0,0 3 1 0,0-2 4 15,-1 1-4-15,0 1 2 0,0-2 1 0,-2 3-1 16,2-2 0-16,1 2 3 0,-1-2-2 0,2-2-3 16,3 2 4-16,-5-4-3 0,5 0-5 0,3 0-11 15,-1-4 0-15,3-1 0 0,0 0 1 0,0 0 3 16,4-5 0-16,0-2 1 0,-4 2 2 0,3-2 6 16,-3-2-1-16,0 2 3 0,-3-3 0 0,2-2 0 15,-1 0 1-15,-3 3 0 0,-2-1 3 16,1-2-4-16,-2 5 3 0,-5 3 4 0,2-2 3 0,0 2 15 15,-1 5-5-15,2-1 1 0,-3 1-4 0,3 0-3 16,-1 1-2-16,-3 3 5 0,6-1-7 0,-6 1 5 16,0 0-3-16,13 7 0 0,-8-3-2 0,1-1 1 15,2 4 0-15,-3 0-1 0,4 0-1 0,0 3-5 16,-4-2-1-16,4 1 3 0,-1-1 0 16,-2 4-5-16,0-4-7 0,0 1 1 0,-1-1-7 15,-3 3-5-15,0-6-4 0,-2 1 0 0,-3 2-2 0,2 2-1 16,-3-3-6-16,0-2 10 0,-2 0-2 0,-2 0 7 15,-1 0-4-15,0 1 9 0,0-1-3 0,-1-2 7 16,1 1-2-16,-4-1 3 0,7-2-3 16,-2 0 3-16,3-1 3 0,1 3-1 0,4-3-2 15,-9 0-1-15,9 0-1 0,0 0 4 0,0 0-1 16,13-13 1-16,-4 5-5 0,6-3 7 0,2 0-6 16,2-1 0-16,4-5-2 0,5 2 0 0,0-2-3 0,2 0 9 15,-3 0-4-15,3-3 3 0,-3 1-2 0,-4 0 1 16,0 2 14-16,-8 5 4 0,1 5 7 15,-6-3 9-15,-2 6 5 0,-2-2 15 0,0 2 5 16,-1 1 2-16,-1 1 4 0,-1-1-9 0,-3 3 0 16,0 0-6-16,0 0 0 0,-14 10-1 0,5-3-1 15,0-2-4-15,-1 6 1 0,0-7-6 0,2 8-1 16,0-5-3-16,-2 8-4 0,1-1-1 0,4-2 1 0,-3-2-6 16,4 6 0-16,1-5-3 0,0 4-1 15,3-3 0-15,6 4-3 0,-2 0 1 0,0-3-1 16,8 2-3-16,-2-3 2 0,1 2-1 0,1-1 1 15,2-1-2-15,-3-5 0 0,-2 1-8 0,3 1 7 16,-2-2-2-16,0 0 3 0,0-2-5 0,-4-1 4 16,-1-1 1-16,-1 0-2 0,-4-3 2 0,7 3 4 15,-7-3 0-15,3 6-3 0,-3-3 1 0,0-3-3 16,-8 5-4-16,-1-5-7 0,-2 4-15 0,-3 1-21 16,-3-2-18-16,-3-6-26 0,-2 8-52 0,-6-5-52 15,-3 4-195-15,0 2-417 0,3-4 185 0</inkml:trace>
  <inkml:trace contextRef="#ctx0" brushRef="#br2" timeOffset="-186921.304">18311 17036 37 0,'0'0'99'15,"0"0"-15"-15,0-6 14 0,0 6 4 0,0 0-2 16,0 0 2-16,0 0 3 0,0 0 4 0,0 0-8 15,0 0-2-15,0 0 5 0,0 0-5 0,0 0 5 16,0 0 0-16,0 0-2 0,0 0 2 0,0 0 1 16,0 0-4-16,0 0-5 0,0 0 2 0,0 0-10 15,0 0-7-15,0 0-4 0,0 0-7 0,0 0-4 16,0 0-5-16,0 0 2 0,0 0-6 0,0 0 2 16,0 11-1-16,6-7-5 0,2-4-1 0,1 3-7 15,2-3 3-15,3 0-3 0,4 2-3 0,4-4-5 16,-2 2-1-16,3 0-5 0,9-4-3 0,-11 0 2 15,8 0-8-15,-7 2 2 0,1 1-7 0,-3-3 1 16,2 2-6-16,-4-2 3 0,-8 2-7 0,2 0-2 16,-5 4-14-16,0-4-6 0,-1 2-28 0,-6 0-38 15,0 0-59-15,0 0-62 0,0 0-69 0,0 0-155 16,-40 3-461-16,20-2 205 0</inkml:trace>
  <inkml:trace contextRef="#ctx0" brushRef="#br2" timeOffset="-185528.946">19112 16983 58 0,'0'0'138'0,"0"0"-5"0,0 0-7 0,0 0 13 15,0 0-18-15,0 0-2 0,0 0-4 0,0 0 0 16,0 0-3-16,0 0 1 0,0 0-11 0,0 0 1 15,0 0-7-15,0 0-1 0,0 0-11 0,0 0-2 16,0 0-5-16,0 0-7 0,0 0-3 0,0 0-1 16,0 0-3-16,0 0 2 0,0 0-6 0,12 5-7 15,-7-2-1-15,0 0-5 0,4-2-5 0,-3 0-1 16,4 0-4-16,3 1-7 0,-1 0 4 0,-1-4-6 16,8 2-2-16,-6-2-3 0,6 1 0 0,-1 0-2 15,-5 0-1-15,-3-1-3 0,7 1-1 0,-6 0-3 16,1 1 2-16,-2-2-3 0,-5 1-2 0,3 1-1 15,-8 0 3-15,11 0-2 0,-11 0 5 0,5 0 3 16,-5 0 7-16,0 0 2 0,0 0-1 0,0 0 4 16,8 0-4-16,-8 0-1 0,0 0-7 0,0 0 4 15,0 0-7-15,0 0-8 0,0 0-21 0,0 0-21 16,0 0-34-16,0 0-29 0,0 0-52 0,0 0-60 16,0 0-214-16,0 0-459 0,-17-9 203 0</inkml:trace>
  <inkml:trace contextRef="#ctx0" brushRef="#br2" timeOffset="-184221.629">19512 16837 70 0,'0'0'148'0,"0"-7"-17"16,1 5-2-16,-1 2-5 0,3-5 1 0,-3 5-11 16,1-3-3-16,-1 3-7 0,0 0-9 0,0 0 6 15,0 0-15-15,0 0-5 0,0 0-5 0,0-5 1 16,0 5-8-16,0 0-10 0,0 0 1 0,0 0-3 16,5-3 1-16,-5 3-8 0,0 0 1 0,0 0-6 15,0 0-3-15,0 0-8 0,0 0 8 0,0 0-8 16,0 0 0-16,0 0 0 0,0 0 0 0,0 0-3 15,0 0 5-15,0 0-6 0,0 0-2 0,0 0-4 16,0 0 0-16,0 0 0 0,0 0 16 0,0 0 7 16,4 11 5-16,-4-6 1 0,3 1 0 0,-1 2-3 15,-2 4-4-15,4-2-8 0,0 2-2 0,-2 0-4 16,2 3-5-16,0 1 1 0,2 1-12 0,2-4 6 16,-2-1-2-16,-2 0-6 0,4 2 6 0,-3-4-8 15,0-1 1-15,1-2-2 0,0 1 1 0,-4-2-4 16,3 3 3-16,-1-4-6 0,1-1-2 0,2 2 1 15,-4-1 4-15,1-1-2 0,-1 1-2 0,1-1-1 16,-2-1-4-16,2-1 5 0,0 1-4 0,-1 1 2 16,0-2-6-16,-3-2 4 0,4 4-3 0,-1-2 5 15,-3-2-6-15,0 0-8 0,0 0-3 0,0 0-4 16,6-8 3-16,-3 4-1 0,-1-1 0 0,0-5-8 16,0 4-4-16,2-2 0 0,-4-2 3 0,1-2-2 15,4 0 2-15,-5 0 2 0,1-5-1 16,2 2 4-16,1-1 8 0,-4 3 0 0,1-1 0 15,3 2 6-15,-4-1-4 0,4 2 2 0,-3-1 0 0,3 2 1 16,-3 1 2-16,2 3 1 0,-2 1 1 0,-1-4 1 16,4 6-1-16,-3-2 0 0,-1 1 2 0,0 0-3 15,0 4 1-15,4-4-1 0,-4 0 1 0,0 4 3 16,1-4-2-16,2 0 1 0,-3 4-1 0,4-2-2 16,-4 2 7-16,2-3-2 0,-2 3 0 15,0 0 4-15,4-3-8 0,-4 3 6 0,0 0 1 16,0 0-4-16,0 0-1 0,4-2 2 0,-4 2 1 0,0 0 0 15,0 0 1-15,0 0-2 0,0 0 14 0,0 0 0 16,0 0 2-16,0 0 4 0,0 0 0 16,0 0-1-16,0 0-2 0,0 0 0 0,0 0 1 15,4-3 3-15,-4 3 0 0,0 0-3 0,0 0 3 16,0 0-2-16,0 0-1 0,0 0-1 0,0 0 2 16,0 0-2-16,0 0 2 0,0 0 2 0,0 0-1 15,0 0-2-15,0 0 2 0,0 0 2 0,0 0-2 16,0 0-1-16,0 0-1 0,0 0 0 0,0 0-1 15,0 0-10-15,0 0 11 0,0 0-7 0,0 0 0 16,0 0 3-16,0 0-4 0,0 0-3 0,0 0 1 16,0 0-5-16,0 0 3 0,0 0-4 0,0 0 1 15,0 0 0-15,0 0 0 0,6 9 0 0,-3-7 3 16,-2 4-3-16,3-1-1 0,0 1-1 0,0 3-2 16,1-3 1-16,2 3-3 0,0 0 3 0,-1 1-1 15,2-3-2-15,-1 1 3 0,2 0-3 0,0-2 3 16,2 0-8-16,-1 0 6 0,0-1 1 0,-1 2 2 15,2-4-9-15,0-2 6 0,1-1 1 0,-4 0 1 16,5 0-2-16,-2-3-3 0,-2 1 0 0,0-4-4 16,3 5-1-16,-2-5 2 0,-2-1-7 0,2 0 0 15,-3-1-1-15,1 1-3 0,0-3-4 0,-2 3 3 16,1-1-3-16,-2-3-1 0,-1 1 1 0,-2 0-1 16,-1 3 1-16,-1-2 4 0,0-1 3 0,-1 3 3 15,-1-1 2-15,-1 2 2 0,0 2 2 0,0-3 0 16,0 6 1-16,-1-3 2 0,-1 3 4 0,5 1-3 15,-11 2 4-15,4 1-1 0,1 1 5 0,-3 1 1 16,1 4 0-16,-1 1 1 0,-1 4 3 0,0 3 4 16,1 0-3-16,0 0-1 0,4 1-1 0,1 0 3 15,-2 2-2-15,3-3-2 0,3 2 3 0,0-2-5 16,1-5 4-16,3 1 2 0,0 0-7 16,0-1-30-16,2-2 6 0,3 0-4 0,3-2 6 15,-2-1 0-15,7-2 2 0,-1 3 2 0,1-7 0 0,2 2-18 16,-1-6-13-16,2 2-27 0,-1-3-38 0,-1 0-33 15,4-4-27-15,-3 2-64 0,-1 0-130 0,0-4-394 16,0 0 174-16</inkml:trace>
  <inkml:trace contextRef="#ctx0" brushRef="#br2" timeOffset="-181805.926">20588 16829 119 0,'-3'-7'173'0,"2"-2"-9"16,0 2-7-16,-2 0-3 0,2 2-3 0,-2-2-2 15,2 2 3-15,-3 0-6 0,-2 1-14 0,2 0-8 16,0 4-6-16,-1-3-13 0,5 3-1 0,-13 3-4 15,3 2-3-15,0 3-2 0,2 1-10 0,-7 4-1 16,6 0-4-16,-4 5-8 0,4 1-9 0,3-4 2 16,-3 2-7-16,3 2-8 0,0-1-2 0,3-2-11 15,0 1-2-15,3-6-5 0,3 1-2 0,-2 1-6 16,1-1-5-16,4-2 4 0,1-3-9 0,0 2 2 16,2-5-6-16,2-2 6 0,2-2-9 0,0 0-13 15,8-3-6-15,0-1-17 0,-2-2-9 0,-1-1-14 16,2-3-7-16,-2 0-12 0,6-3-3 0,-2-3-6 15,-6 7 2-15,-3-8-8 0,2 3-6 0,0-7 2 16,-4-2 1-16,-3 4 5 0,4-8 14 0,-5 5-12 16,1-6 11-16,-5 1 14 0,-1 3 8 0,-2 6 12 15,5-3 8-15,-4 2 21 0,-1 2 21 0,0 0 12 16,-5 2 12-16,5 3 13 0,-1 1 9 0,1 0 10 16,-2 6 17-16,0-1 2 0,1 1 5 15,1 2-6-15,0 3-11 0,-3-4-2 0,3 4-1 0,0 0-1 16,-10 14 0-16,4-7-1 0,-1 5-2 0,2 3-1 15,-1 2-5-15,1 2 0 0,-4 7-7 16,3-2-4-16,-1 3-3 0,4 2-6 0,0-4-3 0,0 4-4 16,-1-3-1-16,5 1 0 0,-2-8-11 0,1 5 0 15,1-4-2-15,2-1 0 0,1 0-8 16,1-2-3-16,-1-2-3 0,5-1-36 0,0 0-4 16,-4-5-7-16,1 0-8 0,3-4-10 0,0 0 0 15,1-2-6-15,4-2-2 0,-1-3-7 0,5-2-4 16,-4-1-2-16,5-2 1 0,-2-1-6 0,-2-5 5 0,-1 2-8 15,7-6 10-15,-7 2 5 0,6-4 8 0,-6 4 12 16,-1 1 3-16,0 0 4 0,-6 2 9 16,1 1 9-16,-3 4 11 0,-1-3 13 0,1 5 14 15,0 1 20-15,-2-2 9 0,-2 2 6 0,0-1 3 16,2 3 1-16,-3 2 4 0,0 0 1 0,0 0 8 16,-13 7-4-16,8-3 2 0,-4 1-4 0,1 3 2 15,1-1-6-15,-1 0-1 0,0 1-4 0,-1 1-4 16,1 1-6-16,1-4-3 0,1 0-9 0,2 2-1 15,-2-1 0-15,1-2-4 0,1 2-6 0,1-2-6 16,1 0-4-16,-1 1-4 0,2-4-4 0,-2 2-6 16,2 1-1-16,0-3-5 0,1-2 3 0,0 6-4 15,0-6 0-15,0 4 1 0,0-4 3 0,0 0 4 16,3 2 1-16,-3-2-3 0,0 0 3 0,0 0 2 16,0 0 0-16,0 0 0 0,13-3-3 0,-13 3 7 15,8-3 0-15,-8 3 0 0,0 0-1 0,0 0-6 16,8 0 3-16,-8 0 6 0,5 1 0 0,-5-1 0 15,4-2-3-15,-4 2 1 0,0 0 1 0,0 0 2 16,7 0-7-16,-7 0 10 0,9 0-3 0,-9 0-1 16,9 1 4-16,-9-1-2 0,9 1 1 0,-9-1-4 15,11-4 5-15,-5 3-7 0,1-2 6 0,1 2-5 16,-2-2 2-16,2-2 2 0,1 3-2 0,-1-1 6 16,2-5-7-16,-4 2 3 0,6-2-3 0,-3 0 1 15,1-3 2-15,2 1-4 0,-1-3 4 0,-3 2-1 16,2-1 0-16,-4 2-2 0,2 0 3 0,-4-2 3 15,1 5-2-15,1-2 0 0,-4-1 8 0,0 5 9 16,-1 0 2-16,4-2 5 0,-8 3 5 0,3 4 1 16,0-9 0-16,0 9-1 0,-2-6 2 0,2 6-5 15,-2-6 2-15,2 6-2 0,-3-6-8 0,3 6 2 16,0-5-9-16,0 5 3 0,0 0-5 0,0 0 1 16,0 0 0-16,0 0-3 0,0 0 2 0,-2-5 2 15,2 5-1-15,0 0-2 0,0 0 1 0,0 0 5 16,0 0-6-16,0 0-5 0,0 0 2 0,0 0 3 15,0 0-2-15,0 0 2 0,0 0-4 0,0 0-2 16,4-5-2-16,-4 5 1 0,0 0 1 0,0 0-4 16,0 0 5-16,0 0-5 0,0 0 1 15,0 0-2-15,0 0 3 0,0 0-3 0,0 0 5 16,0 0-5-16,0 0 11 0,0 0-10 0,0 0-1 16,0 0 3-16,0 0-1 0,0 0-2 0,3-4 1 15,-3 4 2-15,0 0-3 0,0 0 5 0,0 0-4 0,0 0 1 16,0 0-2-16,0 0 4 0,0 0-1 0,0 0-1 15,0 0 0-15,0 0 1 0,-3-8 3 16,3 8-4-16,0 0 2 0,-8 0-1 0,8 0 0 16,0 0 1-16,-17 0-1 0,17 0-3 0,-11 3 1 15,0 1-1-15,0 0-2 0,1 1 0 0,1 1 1 16,-4 1 0-16,0 1-4 0,-1 5 7 0,3-2-3 16,-1 2-1-16,-2 0-2 0,5 1 1 0,0-1-1 15,3 1 4-15,-2-2 0 0,3-1-2 0,1 0-5 16,4-1 6-16,-4 1-1 0,3-3 0 0,1 1-3 15,1-3-2-15,1 1 1 0,1 0 1 0,3-2 2 16,0 0-5-16,4-1-4 0,-1-3 2 0,0 1-5 16,5-1 4-16,-1-2-7 0,-1-1-6 0,3-1-2 15,-5-4-5-15,8 2-2 0,-4-3-2 0,-1 2-1 16,-3-2-3-16,6-1 3 0,-3-3-5 0,1 3 5 16,-7-2 5-16,0 2 3 0,1-1-2 0,-3-1 9 15,4 2 0-15,-4 0 6 0,-1 4 1 0,1-2 4 16,-5 2 8-16,4 1 5 0,-4 4 8 0,4-5-5 15,-4 5-1-15,0 0-1 0,0 0 10 0,0 0 6 16,0 0-1-16,-4 16 4 0,3-6 0 0,-2 0 1 16,-2 5-1-16,5-4-6 0,-2 1 0 0,0 1 0 15,2 3-2-15,2-6-5 0,0 0 1 0,-2 2-5 16,0-2 5-16,1 0-7 0,3-3 4 0,0-1-5 16,-3-2-1-16,2 2 1 0,6-4 5 0,-4-1-7 15,-5-1-2-15,13-2-1 0,-2-3 2 0,-2 2-6 16,2-4-5-16,1 0-3 0,-2-1 4 0,-1-2-1 15,5-4-6-15,-3 2-2 0,0-2-8 0,-3 0-3 16,0-6-3-16,-1 5-4 0,-2-4 4 0,4 4 3 16,-8 0 4-16,1 4 5 0,0 0 1 0,0 4 4 15,-2 0 13-15,0 0-1 0,2 3 5 0,-2 1-3 16,0 3-1-16,0-7 0 0,0 7 3 0,0 0-2 16,0 0 2-16,0 0-1 0,0 0 1 0,0 14-3 15,0-6 1-15,3-2 3 0,-2 1-2 16,2 3 1-16,1-3-3 0,0 2 0 0,2 2-2 15,1-3 2-15,-3 3 0 0,4-2 3 0,-1 2-6 16,1-4 7-16,-3 4-2 0,0-2 1 0,3 0 2 0,-3 1-4 16,0 2 1-16,-2-2-3 0,-1 0 6 0,0-2 1 15,-1 2-2-15,-2-3-2 0,-1-1 0 0,-3 3 2 16,1-1-5-16,-6 0-1 0,5-4 2 16,-3 3-1-16,-1-1-5 0,-1 0 4 0,1-3-4 15,0 1 9-15,-3-1-5 0,3-2 6 0,2-1-3 16,-4 0-1-16,2-1 1 0,1-1 0 0,2 0-1 0,-2-1-2 15,3 0 4-15,1-1-3 0,0-1 4 0,2 2-4 16,-1-3 4-16,2 2-4 0,2-1 7 0,0-1-9 16,1-2 5-16,2 3 1 0,-1-6 4 15,4 3-5-15,0 1-2 0,0 0 2 0,1-1 3 16,-1 6-2-16,3-5 1 0,-1-1-1 0,-4 7 3 16,3 0 1-16,2-1-1 0,-5 2 0 0,3 0 3 15,-8 0 3-15,14 3 1 0,-6-2 5 0,-2 2-3 0,2 1 1 16,-3-1 1-16,8 0-1 0,-8-1 7 0,0 3-8 15,2 0-2-15,0-1 0 0,-1-1 0 16,1-2-3-16,3 0 4 0,2-1-4 0,-2 4 0 16,2-5-4-16,0 1 0 0,2-3 4 0,-1 0-3 15,4-2 4-15,3 1-10 0,-5-3 6 0,3 1 0 16,0-3-2-16,0 1 2 0,1-2-1 0,4-3-1 0,-6 1 3 16,1 2-4-16,-4-1 1 0,0-2-2 15,-1 3 4-15,-1-6-3 0,-1 3 4 0,-4-1-2 16,2-1 0-16,-4 5-2 0,-1-3 5 0,-3 5 10 15,-1 0 10-15,0 2 8 0,-1-2-2 0,2 3 4 16,-2 0-8-16,-2 0-3 0,3 5 9 0,-3-4-12 16,3 4-2-16,0 0-3 0,-12 9-2 0,7-4-4 15,1 7 0-15,2-4-4 0,-1 3-2 0,3 2 5 16,0 4 5-16,3 2-7 0,1 0-4 0,3 3 2 16,3-4-5-16,-1 0 6 0,-1-1-3 0,1 0 0 15,4 2 0-15,-2-4 0 0,-3 1-3 0,1-5 3 16,0 3 4-16,-3-4 2 0,-1 0 4 0,0-1-1 15,0-2 6-15,-3-2 4 0,-1 3 13 0,0-3-14 16,-3 2 5-16,-3-2-3 0,-5 2-11 0,-2 2-19 16,-6-4-22-16,-10 5-36 0,-3 0-62 0,1-1-80 15,-22 3-102-15,-1-3-168 0,-1 2-514 0,-1-7 227 16</inkml:trace>
  <inkml:trace contextRef="#ctx0" brushRef="#br2" timeOffset="-153189.98">12981 17016 57 0,'0'0'196'0,"-3"-4"-24"0,3 4-12 0,0 0-19 16,0 0-14-16,0-6-15 0,0 6 2 0,0 0-21 15,4-2-5-15,-4 2-7 0,0 0 6 0,0 0 0 16,0 0 9-16,9 9-27 0,-5-1 9 0,0 2 1 16,-3 4 1-16,-1 6-4 0,3-2-3 0,-6 7-5 15,3-6-6-15,-1 8-3 0,-2 0-9 0,1-2-4 16,-1-4-4-16,-2 4-3 0,1-7-4 0,0 2-9 15,2-5-16-15,-1-4-16 0,2 2-22 0,1-4-23 16,0 0-17-16,0-4-21 0,0 0-20 0,0-1-30 16,0-4-20-16,-2 2-17 0,2-2-104 15,0 0-303-15,-2-15 134 0</inkml:trace>
  <inkml:trace contextRef="#ctx0" brushRef="#br2" timeOffset="-152760.13">12811 16863 6 0,'0'-7'166'0,"-1"3"-1"0,-2-2-13 15,3 6-15-15,0-9-17 0,4 5-6 0,0 0-13 16,1-1-5-16,5 1 1 0,2 2-5 0,-1-3-3 16,8 3-6-16,2-1 0 0,1 6-12 0,7-2-2 15,3 3-4-15,-4 2-3 0,4 2-7 0,1-1 0 16,-1 5-1-16,-1-1-4 0,-2 6 0 0,-2 4-1 15,1 5 4-15,-1-1-6 0,-1 1 1 0,-2 3-5 16,-4 0 1-16,-1 0-7 0,-3 3 0 16,-5 1-6-16,3 2-2 0,-10-3-7 0,1-2 6 0,-5 4-8 15,-2-1-1-15,-4-3 4 0,-5-1-7 0,-2-2-4 16,-6 4 3-16,0-5-3 0,-15 9-3 16,8-14-2-16,-5 1 2 0,-2-3-6 0,1 1 4 0,-11 3-3 15,7-7 0-15,0-2-1 0,-14-2 1 0,13-2 0 16,-2-5-1-16,3-5 1 0,0 3-2 15,4-6 2-15,-1-2-2 0,-2-2 5 0,3-5-3 16,3-1 1-16,0-6-4 0,3 0 3 0,2-7 0 16,2-2-1-16,4-16 0 0,0-2 2 0,8-4-3 0,4-7 0 15,6 0 0-15,0-25 2 0,6 31 1 0,4-4-5 16,8 2 5-16,-5 4-4 0,5 18 1 0,-1-1-2 16,2 3-9-16,2 8-16 0,-1 1-57 15,1 6-100-15,-6 3-227 0,-4 6-441 0,-1 1 196 16</inkml:trace>
  <inkml:trace contextRef="#ctx0" brushRef="#br2" timeOffset="-145480.389">930 16898 146 0,'0'0'171'0,"0"0"-14"15,5 0-12-15,-5 0-16 0,0 0 0 0,0 0-7 0,0 0 1 16,0 0-4-16,0 0-12 0,0 0-11 0,0 0-10 16,0 0-7-16,0 0-9 0,-17-3-5 15,17 3-1-15,-11 0-11 0,3-1-2 0,8 1-4 0,-16-4-2 16,4 3 2-16,2-2-6 0,-2 0-1 0,2-2 1 15,-3-1-10-15,3 2 3 0,1-2-3 16,9 6-7-16,-23-17-3 0,14 7 0 0,9 10 1 16,-18-22-7-16,11 8-1 0,0-2 1 0,2 0-4 15,3-1-5-15,4-2 3 0,-1 1-4 0,3-2 0 16,0 1-2-16,2 1 3 0,2-6-4 0,-3 8 4 16,4-1-4-16,-3 2 0 0,-2 4 1 0,0 0-9 15,0 5 8-15,0 1 2 0,-1-2 3 0,-1 3-4 16,-2-1 2-16,0 5-4 0,5-6-1 0,-5 6 0 15,3-4 2-15,-3 4 0 0,0 0-8 0,0 0 8 16,0 0-2-16,6 17 0 0,-2-7 2 16,1 6 0-16,-1 0-4 0,0 0-2 0,2 8 11 0,-1 5-3 15,0-4-2-15,3 3-1 0,-3 2 4 0,4-4-9 16,-1 3 4-16,-2 3 4 0,2-4 1 16,2 2-4-16,-2-4-1 0,-1 3 2 0,2-3-2 15,-2-1-30-15,-4-6 5 0,3 1 2 0,-3-5 3 16,-3 2-4-16,2-5 12 0,-1-1 3 0,-2-1 6 15,1-1 13-15,-3-1 12 0,3 1 9 0,-4-3 8 16,0 0 6-16,1-1 3 0,-4-2 4 0,0 1 2 16,1 0 2-16,-1 0 4 0,-1-2 2 0,-2-2-4 15,-3-2 2-15,3 2-2 0,-7 0 6 0,4-3-17 16,13 3 2-16,-33-11-5 0,33 11-2 0,-35-11-8 16,19 7-11-16,-2-4 0 0,18 8-1 0,-23-6-11 15,23 6-15-15,0 0-24 0,-24-7-25 0,24 7-39 16,0 0-49-16,0 0-34 0,-18-8-34 0,18 8-45 15,0 0-149-15,0 0-436 0,0 0 194 0</inkml:trace>
  <inkml:trace contextRef="#ctx0" brushRef="#br2" timeOffset="-144772.979">1110 16958 2 0,'5'-17'145'0,"0"3"-12"0,-1-1-14 16,-1 3-7-16,0-5-6 0,0 5 0 0,0 0-2 15,-2 2 5-15,1 3 3 0,-2-2-4 0,0 1-6 16,-2 3-1-16,-1 0-8 0,1 1-8 0,-3-1-6 15,5 5-5-15,-12-2-10 0,12 2-8 0,-19 2-5 16,10 3-9-16,-5-4 0 0,5 3-5 0,0 0 0 16,-4 1-8-16,3 2-5 0,2-1 0 0,-3 1-6 15,4-3-1-15,2 2-6 0,0 1-13 0,3-3-7 16,-1 1 1-16,3-5-12 0,1 10-5 0,-1-10-1 16,8 7-3-16,-2-5-9 0,7 1 2 0,-4-3 2 15,4 2-1-15,1-3 5 0,-1 0 0 0,1 1 3 16,2-3-7-16,-2 2 10 0,-1 2 0 0,-2 0 2 15,1 3 5-15,-1-1 1 0,0 1 12 0,-1 1-13 16,1 0 9-16,-4 2 2 0,3 1 3 0,-3-1-5 16,-1 0 3-16,1 3 4 0,0-3 0 0,-3 1-2 15,1 1 0-15,-1 3 1 0,0-4-4 0,-2 1 0 16,1 1 8-16,-2-5-3 0,-1 2 4 0,4 0-10 16,0 0 10-16,-3-2-6 0,3 1 3 15,-4-6 0-15,1 9-6 0,-1-9 3 0,4 5 13 16,-4-5-15-16,3 5 0 0,-3-5 1 0,0 0 6 15,0 0-6-15,0 0 7 0,0 0-4 0,0 0-1 16,15-14 2-16,-14 8-5 0,3-3 6 0,1 1-3 16,-1-2-4-16,0-1-2 0,0 0 5 0,-3-2-5 15,4-2 5-15,-2 3 5 0,-1-1 5 0,-2 1-7 16,1 0-7-16,1 3 7 0,-1-1 5 16,-1 3-4-16,0 2 0 0,0 5 6 0,0-9 8 0,0 9-7 15,0 0-2-15,0 0 10 0,0 0 10 16,0 0 0-16,0 0 8 0,8 23 4 0,-6-10 0 15,3 4-2-15,-2-1-5 0,4 1 6 0,-1 0-3 16,-2 0-8-16,1-2 4 0,0 2-3 0,2-3-5 16,0 1-4-16,2-1 0 0,-4-4-2 0,4 1-2 15,0-5 1-15,-3 0-5 0,3 2 1 0,1-4-1 16,1-3-13-16,-5-1-25 0,-6 0-41 0,18-5-48 16,-9-3-49-16,-3 2-122 0,7-6-312 0,-5 3 138 15</inkml:trace>
  <inkml:trace contextRef="#ctx0" brushRef="#br2" timeOffset="-144120.219">1695 16857 41 0,'-1'-3'253'16,"1"3"-13"-16,-4-7-15 0,4 7-23 0,0 0-16 15,-9-5-16-15,9 5-12 0,0 0-20 0,-10-5-14 16,10 5-12-16,-10 1-10 0,10-1-9 0,-14 6-6 16,6-1-6-16,-1 0-8 0,-1-2-9 0,2 6-6 15,2-2-2-15,1-3-8 0,-1 2-6 0,2 0-5 16,-3-1-3-16,4-1-9 0,3-4-2 0,-2 13-1 16,-1-7-5-16,3-6-3 0,0 10-5 0,3-1-1 15,-1-1-7-15,0-2 3 0,4 2-9 0,2 0 8 16,-2-4-5-16,1 1 2 0,0 3 5 0,2 0-6 15,-1-4-2-15,2 0 5 0,-1 1-5 0,0-2-2 16,-3 3 4-16,6-1-2 0,-5-1-9 0,1 0-2 16,1 1 0-16,-1-2-1 0,-2 1-3 0,-1-1-5 15,2 1 0-15,-7-4-6 0,9 7-12 0,-5-2 4 16,-4-5-5-16,1 8-3 0,-1-1 0 16,0-7-6-16,-4 13 1 0,0-8 10 0,-1 0-1 15,0 4 2-15,-3-5 4 0,-1 3 4 0,3-2 8 16,-2-1-2-16,-1-1 4 0,-1 0 14 0,1 1 7 15,0-1 12-15,-4-2 12 0,4 1 15 0,9-2 12 16,-15-2 10-16,15 2 7 0,-14 0 6 0,14 0 17 16,-12-1-3-16,12 1-2 0,-12 0-2 0,12 0-5 15,-9-3 3-15,9 3-8 0,0 0-9 0,-8-4-10 16,8 4-2-16,0 0-6 0,0 0-12 0,-6-5-7 16,6 5-10-16,0 0-18 0,0 0-28 15,0 0-35-15,0 0-41 0,0 0-42 0,0 0-49 0,0 0-61 16,0 0-151-16,0 0-438 0,0 0 193 15</inkml:trace>
  <inkml:trace contextRef="#ctx0" brushRef="#br2" timeOffset="-143835.969">1377 16668 107 0,'-2'-6'205'15,"2"5"-16"-15,0 1-3 0,0 0-39 0,0 0-59 16,0 0-73-16,-4-5-85 0,4 5-75 0,0 0-157 16,0 0 71-16</inkml:trace>
  <inkml:trace contextRef="#ctx0" brushRef="#br2" timeOffset="-141338.534">484 17413 11 0,'0'0'109'0,"0"0"-4"0,0 0 2 0,0 0-5 16,0 0-1-16,0 0 3 0,0 0-3 0,0 0-1 15,0 0-1-15,0 0 9 0,0 0-1 0,0 0 1 16,0 0 1-16,0 0 1 0,0 0-4 0,0 0-4 16,0 0-9-16,0 0-6 0,0 0-7 0,0 0-7 15,0 0 3-15,0 0 0 0,0 0-3 0,0 0-8 16,0 0 1-16,48-10-5 0,-22 8-6 0,-26 2-1 16,56-2-4-16,-21 1-2 0,3-1-11 0,12 0 4 15,2 2 4-15,3 0-11 0,0-4-3 0,6 1 8 16,2 1-3-16,0-2 0 0,1 2-4 0,-1-3 0 15,4 5 2-15,29-2-3 0,-34-1-5 0,1 3-1 16,-2 1 0-16,3 1-6 0,0-4 0 16,-4 2-2-16,-2-1 2 0,-6 0-4 0,-1 0-4 0,-12-1 2 15,-6 2-2-15,4 0-2 0,-7 0-1 16,-8 0 1-16,-3-2 6 0,-6 2-8 0,1-1-1 16,-5 1 8-16,3 1 7 0,-12-1 0 0,0 0 0 15,15-1 9-15,-15 1-2 0,0 0 1 0,0 0-9 16,13-2-4-16,-13 2-18 0,0 0-24 0,0 0-36 15,0 0-36-15,0 0-53 0,-5-9-68 0,5 9-70 16,0 0-159-16,0 0-483 0,-8-13 214 0</inkml:trace>
  <inkml:trace contextRef="#ctx0" brushRef="#br2" timeOffset="-133568.149">1794 17730 87 0,'0'0'79'0,"0"0"-5"0,0 0 2 0,0 0 3 16,-12-10-1-16,12 10-9 0,0 0 1 0,0 0-8 15,0 0 10-15,0 0-16 0,0 0 1 0,0 0-1 16,0 0-3-16,0 0 3 0,0 0-9 0,0 0 11 16,0 0-5-16,0 0-3 0,0 0 0 0,0 0-3 15,0 0-8-15,0 0 0 0,0 0-2 0,0 0-6 16,0-9-3-16,0 9-4 0,0 0 2 0,-1-5-8 16,1 5-4-16,0 0 2 0,0 0-1 15,0-5-3-15,0 5 2 0,0 0-1 0,0 0-2 16,0 0 6-16,0 0-5 0,-2-7 2 0,2 7-3 15,0 0 3-15,0 0-1 0,0 0-2 0,0 0 2 16,0 0 1-16,0 0 7 0,0 0-3 0,0 0-4 16,0 0 2-16,0 0 1 0,0 0 0 0,0 0-2 0,0 0 6 15,0 0-7-15,0 0 3 0,0 0-2 16,0 0 3-16,0 0-4 0,0 0 4 0,0 0-1 16,0 0-5-16,8 18 3 0,-4-11 4 0,1-2 0 15,0 1-4-15,3 4 1 0,-3-3-4 0,1 2-3 16,1-2-1-16,-1 3 7 0,6-4-8 0,-3-1 0 15,1 3 7-15,0-5-8 0,-1 2-4 0,4-2 4 16,-2-1-3-16,2-2-1 0,0-3 7 0,0-1-4 16,-3 1-2-16,3-4-1 0,-1 0 5 0,2 0-5 15,1-4-6-15,0-3 10 0,-5 9-7 0,12-14 0 16,-13 2-2-16,1 3-2 0,0-3-6 16,-5 1-9-16,3-2 2 0,-3 1 0 0,0 4 3 15,-1-4 1-15,-1 1 4 0,-1 1 3 0,-2 6-1 16,0-2-1-16,0 1 1 0,-2-1 5 0,-1 5 3 15,-1 0 8-15,4-1 4 0,-1 2 10 0,1 5 6 16,-3-7-5-16,1 3-5 0,2 4 2 0,0 0-6 16,0-6-1-16,0 6-4 0,0 0-2 0,0 0 5 15,-1 18 0-15,-1-9 0 0,4 3 0 0,-2 0-2 16,0 5-4-16,2-3 1 0,-1-1 2 0,3 3 2 16,0 1-7-16,1 0 3 0,-1-6-4 15,1 3-1-15,4 1 2 0,-4-4-1 0,3-4-1 16,-2 3-1-16,2-4 4 0,2 0-8 0,-1 1 7 0,-1-3-5 15,-1-3-2-15,5 2 3 0,-12-3-3 16,15-3-8-16,-3-2 6 0,-5 1-4 0,2-4-4 16,0-1 2-16,8-1 0 0,-6-4-8 0,-2 0 2 15,-1-1-8-15,1-2 2 0,-3 0-4 0,2 0 3 16,-6 0 7-16,5-3-2 0,-3 3 5 0,-3 0 1 16,3 8-2-16,-7-4 7 0,3 2 7 0,0 1 15 15,3 3 9-15,-6 1 3 0,6 0 3 0,-3 6-7 16,0-8-3-16,0 8 0 0,0 0 7 0,0 0 2 15,0 0 3-15,1 29 5 0,3-12-7 0,0 0-1 16,-2 10 3-16,2 0-6 0,-4-1 2 0,5 3 2 16,-1 0-9-16,-1 0 8 0,2-2 0 0,-4 4-3 15,4-2 3-15,-5 2 2 0,4-1-2 0,-4-1 0 16,0-2 2-16,0 3-1 0,-1-1 0 16,2-6-2-16,-5-3 1 0,7 5-3 0,-6-8-2 15,3 0-2-15,-1-3 0 0,1-14-1 0,-5 22-5 16,5-22 0-16,0 14 0 0,0-14-1 0,0 0-6 15,0 16-4-15,0-13-6 0,0-3-11 0,0 6-18 16,0-6-17-16,0 5-17 0,0-5-35 0,0 0-42 16,0 0-38-16,0 0-59 0,0 0-140 0,0 0-410 15,-8-19 181-15</inkml:trace>
  <inkml:trace contextRef="#ctx0" brushRef="#br2" timeOffset="-132940.603">2573 17594 36 0,'0'0'130'15,"0"0"-2"-15,0 0-6 0,0 0 2 0,0 0-16 16,31-4-1-16,-22 1-7 0,1-1-9 0,4 1-4 15,3 0-11-15,2-1-6 0,-3-6-8 0,0 8-7 16,1-6-8-16,-5 3-9 0,2 2-34 0,-4-1-42 16,-2 4-48-16,-2-2-33 0,-6 2-72 0,0 0-206 15,0 0 91-15</inkml:trace>
  <inkml:trace contextRef="#ctx0" brushRef="#br2" timeOffset="-132786.633">2583 17749 46 0,'0'0'131'0,"18"-5"-16"0,-2-2-5 0,-3-1-15 15,3 2-15-15,3-4-1 0,-1 3-16 0,0-1-31 16,1 1-53-16,-2 1-36 0,-1-2-56 0,-2-1-121 16,-1 2 54-16</inkml:trace>
  <inkml:trace contextRef="#ctx0" brushRef="#br2" timeOffset="-132002.729">2973 17578 75 0,'13'-16'129'0,"2"-2"-20"16,2-4-7-16,2 0-12 0,0 1-23 0,0-4 0 15,-2 1 9-15,-2 0-15 0,3 0-4 16,-4 0-6-16,0 0-6 0,-7 1-2 0,0-3-6 0,-4 2-5 15,-2 3 0-15,-2 3-2 0,-2-2-3 0,-2 4 18 16,0-1 21-16,-4 3 3 0,5 3 4 0,-6 1 9 16,4 0 4-16,0 3 1 0,-1-2-4 0,1 7-5 15,0 0-3-15,6 2-12 0,0 0-1 0,0 0-6 16,-20 11-3-16,12-2-2 0,2 8 4 0,2 1-6 16,0 9-3-16,3 4 0 0,-3-4-5 15,4 3 1-15,0 3-1 0,0-4-5 0,0 0-1 16,-4 0 1-16,7 0-1 0,-8-3-7 0,7-6-1 15,-2 0-5-15,0-2 1 0,3 2 0 0,-2-8-8 16,-1-2 1-16,0 2-1 0,0 1-3 0,3-4-2 16,-3-2-1-16,0-2-2 0,1 4-1 0,-1-9 0 15,2 5-1-15,-2-5-1 0,0 0-1 0,0 0-6 16,0 0 3-16,0 0-7 0,0 0-6 0,21-19-1 16,-16 8-3-16,0 2-3 0,0 0 4 0,2-3-2 15,-2 2 2-15,2 1 6 0,2 2-6 16,-3-1 6-16,-3 5 0 0,3-3 0 0,1 2 2 15,-7 4 2-15,15-1-2 0,-15 1 5 0,17 4 5 0,-11-2-2 16,2 4 3-16,2 0-1 0,-2 2 2 16,2 0-4-16,-1 1 1 0,0 3 2 0,3 0-2 15,-3-5 5-15,-2 5-3 0,1-5-3 0,-3 3-3 16,3-3 6-16,0-1-2 0,-2 0-8 0,-4-1 7 16,3-2-15-16,-5-3-23 0,6 5-18 0,-6-5-24 15,0 0-35-15,6 3-35 0,-6-3-54 0,0 0-131 16,0 0-363-16,0 0 161 0</inkml:trace>
  <inkml:trace contextRef="#ctx0" brushRef="#br2" timeOffset="-131650.668">3515 17033 53 0,'0'-7'242'0,"0"7"-19"0,-3-10-13 0,3 10-12 15,-1-9-20-15,1 9-15 0,0 0-14 0,-4-6-9 16,4 6-14-16,0 0-9 0,0 0-2 0,-13 21-1 16,6-4 4-16,-2 6-9 0,-1 6 0 0,-1 3 2 15,2 3 1-15,3 14-5 0,-4 0-3 0,-1-3 1 16,4 3 2-16,7-2-5 0,-4-10-13 0,2-3-6 15,4-1-8-15,2 1-6 0,2-2-3 0,-2-4-13 16,1 2-6-16,3-6 2 0,2-1-9 16,-1-7-4-16,0-2-9 0,5-1-5 0,-1-1-1 15,-2-5-14-15,2 0-13 0,3-4-10 0,-3-1-29 16,7-2-26-16,-1-1-40 0,-1-5-45 0,2-1-40 16,2-1-56-16,-3-1-239 0,-1-3-531 0,-2-1 235 15</inkml:trace>
  <inkml:trace contextRef="#ctx0" brushRef="#br2" timeOffset="-131153.111">3624 17425 137 0,'-2'-5'153'0,"2"5"-4"15,0 0-11-15,14-9-18 0,-6 4-7 0,1 5-13 0,2 0-7 16,-11 0-5-16,22 0 1 0,-8 2-16 16,-2 1-9-16,-1 6 5 0,-2-4-2 0,0 4 1 15,-4 1-4-15,3 0 3 0,-3 5-2 0,-1-3-5 16,-3 0 7-16,0-2 3 0,-2 2 1 0,-2 0 0 16,0 5-9-16,-1-5-10 0,-4-2 4 0,3 1-11 15,-1-1-5-15,0-1 0 0,0 1-8 0,1-5-2 16,0 0-1-16,4 2-7 0,1-7-9 0,-4 5-9 15,4-5-15-15,0 0-23 0,0 0-18 0,0 0-10 16,0 0-9-16,5-31-9 0,2 14-8 0,2-1-16 16,-2 0-1-16,2-4 2 0,0 3 21 0,-2 2 6 15,0 2 14-15,-3 3 3 0,1 2 25 0,0 1 8 16,-1-2 18-16,-2 6 19 0,1 1 4 16,-3 4 4-16,1-7-5 0,-1 7 19 0,0 0 14 15,0 0 9-15,0 0 5 0,5 16 7 0,-5-5 6 16,2-2-7-16,0 4 0 0,-1-3 1 0,3 6-5 15,1-6-6-15,-1 5-1 0,1-4-8 0,-1 2-5 16,0-2-2-16,5 2-7 0,-3-1-3 0,3-6 0 16,1 7-4-16,2-8-5 0,-6 2-5 0,3-3-8 15,-1-3-9-15,-8-1-17 0,23-1-23 0,-23 1-36 16,23-7-36-16,-14 0-27 0,-1 0-24 0,2-3-25 16,-3 1-107-16,0-1-319 0,2-4 140 15</inkml:trace>
  <inkml:trace contextRef="#ctx0" brushRef="#br2" timeOffset="-130821.996">3782 17021 213 0,'0'0'195'0,"0"0"-22"0,0 0-17 15,0 0-7-15,0 0-8 0,0 0-12 16,0 0-2-16,0 0-10 0,32 13-8 0,-17-6-2 15,-1 3-10-15,4 0-6 0,5 6 2 0,0-2-2 16,-6 1 4-16,7 3-8 0,-1 4-2 0,2 1-4 16,-3 2 0-16,1 1 2 0,-4 2 5 0,-1 1 1 15,-1 1 0-15,-3-1-2 0,0 0-3 0,-5 1-8 16,0 0 6-16,-4 2 1 0,1-1-15 16,0-4-4-16,-5-1-1 0,-1 3-6 0,-4-4-7 15,0-1-2-15,-1 2-9 0,0-6-2 0,2 0 0 16,-3 3-12-16,1-6-4 0,0 2-14 0,0-4-10 15,-3 1-15-15,3-5-26 0,0 0-21 0,-7 2-19 16,2 0-35-16,1-4-21 0,1 0-32 0,-2-2-45 16,4-1-52-16,-1 1-159 0,-2-2-463 0,-1-1 206 15</inkml:trace>
  <inkml:trace contextRef="#ctx0" brushRef="#br2" timeOffset="-130113.741">4568 17353 73 0,'3'-2'141'0,"0"-1"-9"0,3 0-14 0,1-1-1 16,1-1-11-16,3 0-10 0,-1 0-7 0,8-2-5 16,-6 2-12-16,1 2-1 0,-2-1-13 15,1 1-5-15,-2 1-10 0,1-1-6 0,-3 3-21 0,2-3-24 16,-5 1-46-16,3 2-37 0,-3-2-102 0,-5 2-207 15,5 4 92-15</inkml:trace>
  <inkml:trace contextRef="#ctx0" brushRef="#br2" timeOffset="-129955.649">4665 17440 109 0,'9'-3'114'0,"1"1"-6"0,4-3-20 0,0 3-4 16,4-2-16-16,0 0-55 0,1-4-54 0,3 4-50 16,5-1-98-16,-8 0 43 0</inkml:trace>
  <inkml:trace contextRef="#ctx0" brushRef="#br2" timeOffset="-128983.737">5425 16697 87 0,'4'-7'174'16,"1"2"-15"-16,2 2-11 0,-4-1-7 0,0-1 0 15,2 2-14-15,-3 0-4 0,-2 3-2 0,3-4-5 16,-3 4-4-16,1-2-4 0,-1 2-11 0,0 0-12 16,0 0-10-16,0 0-6 0,-24 9-8 0,8 1-3 15,-1 0-8-15,-10 4-6 0,0 3-3 0,2-2-2 16,-5 2 0-16,0 0 7 0,6 4 2 0,-5-1-5 15,6 1 2-15,3-1-7 0,-2 1 4 0,2-4-8 16,6-1 4-16,2 0-7 0,-2-1-8 0,5 2 3 16,4-5-6-16,2 0-1 0,-2 4-4 15,4-5 0-15,3 2-3 0,0-4-31 0,4 2 5 0,-1-1 0 16,7-1 0-16,2-1 6 0,-2-1-2 0,4 0 3 16,3-3 0-16,3 0-1 0,-3-4 6 15,4 3-5-15,-5 1 0 0,4-2 1 0,-2 5 2 16,-3-2 0-16,-5-2-4 0,0 3 7 0,-2 0-6 15,0 0 6-15,-1 2-2 0,-3 0 0 0,-3 1 4 16,-3 6-7-16,-1 2 5 0,1-1 2 0,-4 2-1 0,0-1 0 16,-1 2 3-16,-3-2-5 0,0 1 4 0,-3-1-2 15,4-2 6-15,-6 0-4 0,5-2-3 0,-2 1 2 16,1-5-1-16,4 1 1 0,0 0-5 0,0 0 6 16,0-3-7-16,2 5 2 0,2-8 1 15,-4 3-6-15,5-1 1 0,0-1 1 0,3 1-3 16,0 1 2-16,-2-2 2 0,5-2 4 0,-1 2-9 15,-1 0 5-15,2 0 3 0,4 2-2 0,-2 0 0 0,-3-2-4 16,3 2-2-16,-2-1-7 0,-2 0-4 16,1-1 4-16,0 1 0 0,0 3 3 0,-4 0 1 15,2 1 4-15,-3 2 0 0,0-2 1 0,-1 7 4 16,-2 2-4-16,-2 4 0 0,0-5-2 0,-3 9-5 16,-2-3-4-16,-2 0 2 0,2 3-2 0,-1 0 7 15,-2-1-5-15,-1 1 5 0,1-1 31 0,-2 1 3 16,1 1-11-16,0-1 6 0,1 0-9 0,0-4-4 15,0 3 10-15,1-4-13 0,2 3 9 0,0-2-7 16,5-4 7-16,0-1-6 0,3-1 6 0,0 0 2 16,2 0-6-16,3 1 3 0,1-3-5 0,1 2 10 15,0-4-4-15,2 2 7 0,3 0-3 0,-10-15 5 16,20 23-2-16,-5-14-2 0,1 4 2 0,-1-2-5 16,-1-1 2-16,4-1-4 0,1-4-4 0,-19-5 2 15,37 12-13-15,-19-9-6 0,-18-3-19 0,44 3-31 16,-23-3-39-16,-21 0-48 0,46-9-60 0,-25 7-122 15,4-10-356-15,-8 3 159 0</inkml:trace>
  <inkml:trace contextRef="#ctx0" brushRef="#br2" timeOffset="-128176.876">5613 17079 82 0,'0'-5'182'16,"0"5"-2"-16,4-2-2 0,-4 2-6 0,0 0 0 16,0-3-11-16,0 3-1 0,0 0-8 15,4-7 1-15,-4 7-3 0,0 0-2 0,-3-4-6 0,3 4-6 16,0 0-8-16,0 0-7 0,0 0-7 0,0 0-5 15,0 0-8-15,0 0-10 0,0 0-9 0,0 0 3 16,0 0 14-16,4 14 21 0,-4-5-2 0,-1 6-8 16,1 5 4-16,0 5-12 0,0-5 1 0,1 5-8 15,3 4-1-15,-4 0-17 0,1 0 10 0,4-3-7 16,-1 1-13-16,0-3-5 0,1 0-4 0,-1-4-3 16,1-3-8-16,0 1-7 0,-1-1-3 0,-3-4-1 15,3-3-2-15,-2 1-9 0,1-2-1 0,0-1 1 16,-2-4 1-16,-1 1-10 0,4-1 3 0,-4-1-5 15,0 1 1-15,1-1-7 0,-1-3 2 0,1 3-3 16,-1-3-2-16,0 0-5 0,3 4-18 0,-3-4-37 16,0 0-40-16,0 0-36 0,0 0-39 0,0 0-42 15,-10-12-47-15,7 5-56 0,2 0-281 0,-3 1-645 16,3-1 286-16</inkml:trace>
  <inkml:trace contextRef="#ctx0" brushRef="#br2" timeOffset="-127357.544">5677 17677 28 0,'0'-4'146'0,"0"4"-7"0,0 0-13 16,0 0-8-16,0-5-10 0,0 5-8 0,0 0 2 15,0 0-18-15,0 0-1 0,0 0-11 0,0 0-5 16,0 0 4-16,0-5-1 0,0 5-1 0,0 0 1 16,9-2-8-16,-5 1 0 0,1-1-8 0,-5 2-7 15,10 0 1-15,-4-1-9 0,-6 1 3 0,12 0-9 16,-6-1-4-16,-6 1 1 0,12 2-5 0,-8 1-2 16,4 1 5-16,-2-1 0 0,-3 3 4 0,3 4-5 15,0-3 5-15,-5 5 2 0,3 3-4 0,-4-4-1 16,-2 4-3-16,-1 2-2 0,-1-2-3 0,-1 1-2 15,-3 0-3-15,-3 0-1 0,-3 7 1 0,0-8-9 16,-3 3 9-16,2-3-8 0,6 1 0 0,-1-6 23 16,1 0 10-16,-1-1-7 0,3-2-4 0,-2-1-4 15,4 0-1-15,0-2-5 0,1 0-6 16,-1-1 5-16,1 1-9 0,3-1 0 0,-3-1-4 0,4-2 1 16,-4 5-2-16,4-5-7 0,5 5 8 0,-5-5 2 15,8 1 1-15,-3 0-8 0,-1-1 5 0,-4 0-3 16,15-1 0-16,-15 1 2 0,13-4-7 0,0 3 4 15,-3-2 1-15,3 2 3 0,0-1 3 0,-3 0-7 16,1-1 6-16,2-1-1 0,-1-1 0 0,0 3 0 16,0-1-4-16,-3 2 7 0,4-1-7 0,-6 0 5 15,1 0-5-15,-2 0 4 0,3 2-3 16,-9 0-1-16,9 0 1 0,-2-1-2 0,-7 1 2 16,7-2-3-16,-3 2 5 0,-4 0-3 0,0 0-9 0,8 0 9 15,-8 0-8-15,0 0-6 0,0 0-31 16,0 0-28-16,0 0-38 0,0 0-36 0,0 0-56 15,0 0-169-15,0 0-398 0,0 0 177 0</inkml:trace>
  <inkml:trace contextRef="#ctx0" brushRef="#br2" timeOffset="-123504.23">5880 17275 93 0,'0'0'198'0,"-10"-1"-3"0,10 1-16 16,0 0-11-16,-5-1-19 0,5 1-3 0,0 0-13 15,0 0-2-15,0 0-7 0,0 0-5 0,0 0-5 16,0 0-8-16,0 0-2 0,0 0-2 0,-8 2-1 16,8-2-2-16,0 0-4 0,0 0-2 0,0 0-3 15,0 0-6-15,0 0-2 0,0 0-3 0,0 0-7 16,0 0-7-16,0 0 0 0,0 0 0 0,0 0 3 16,0 0-4-16,23 0-10 0,-9-1 2 0,3 0-4 15,1-2-5-15,3-4-7 0,7 2-4 0,3 0 9 16,0-4-6-16,1 2-3 0,0-1-1 0,0-3-8 15,-2 4 4-15,0 1-7 0,-1-1-2 0,-10 4-8 16,-5 1 4-16,-1-2-7 0,1 3 5 0,-5-1-6 16,0 0 6-16,-1 1-10 0,-3 1 8 0,-5 0-3 15,10-2 0-15,-6 1-3 0,-4 1 1 0,5-1 4 16,-5 1-3-16,0 0-4 0,0 0-10 0,5-1-21 16,-5 1-28-16,0 0-42 0,0 0-44 0,0 0-44 15,0 0-52-15,0 0-53 0,-13-9-192 0,13 9-520 16,-9 0 230-16</inkml:trace>
  <inkml:trace contextRef="#ctx0" brushRef="#br2" timeOffset="-120544.789">6022 17716 94 0,'-12'-1'151'16,"12"1"8"-16,0 0-7 0,0 0 4 0,0 0-7 15,0 0 5-15,-1 3-10 0,1-3-3 0,0 0-3 16,-2 2-8-16,2-2 0 0,0 0-11 0,0 0-2 0,0 0-6 15,0 0-8-15,0 0-2 0,-2 4-5 0,2-4-6 16,0 0-6-16,0 0-7 0,0 0-2 0,0 0-7 16,0 0 0-16,13 1 1 0,-8-1 3 15,4 0-10-15,4 0-6 0,2 0-3 0,2-2-1 16,5-1-6-16,4-1-8 0,-5-1-3 0,8-3-4 16,2 3 2-16,2-3-5 0,-2 2-9 0,-3-4 3 15,-2 5-7-15,-6 1 4 0,2 0-5 0,-10 0 4 16,2 3 1-16,-2 0-11 0,-2-2 0 0,-1 2-2 15,-3-2 2-15,-6 3-1 0,12 0 2 0,-12 0-3 16,7-1 1-16,-7 1-1 0,7-2 9 0,-7 2-5 16,0 0-10-16,0 0-6 0,5-3-16 0,-5 3-31 15,0 0-35-15,0 0-46 0,-1-8-50 0,1 8-57 16,0 0-238-16,-7-5-518 0,7 5 229 0</inkml:trace>
  <inkml:trace contextRef="#ctx0" brushRef="#br2" timeOffset="-117475.726">7586 17737 5 0,'0'0'147'0,"0"0"-8"15,-5-2-22-15,5 2-5 0,-3-6-6 0,3 6-6 16,3-4-7-16,-3 4-3 0,-3-5-6 0,3 5-1 16,0-5 0-16,0 5 3 0,4-4 1 0,-4 4-3 15,0-5 3-15,0 5 1 0,0-7-2 0,0 4-2 16,-1-2 0-16,1 5-8 0,1-5 1 0,-1 0-8 16,3 3 0-16,-2-3-9 0,3 1-1 0,-3 1-6 15,3-3 5-15,1 1-10 0,3 0 2 0,1-1-3 16,0-1-4-16,2 2 5 0,1 0-4 0,0-2 3 15,5 2-2-15,-2 0-4 0,5 1-2 0,-3 1-6 16,-4 3-3-16,6 0 2 0,-7 3-7 0,2-1-1 16,-4 2-4-16,2 0-4 0,-6 2 5 0,3-1-4 15,-4 1 0-15,0 5-3 0,-1-1-1 0,-4 0-3 16,0-1 4-16,-1 4-6 0,-4-1 5 16,-2-3-8-16,-3 8-2 0,0-2 0 0,2-8-2 0,-6 7 1 15,4-2 1-15,-6-4-1 0,5 1-2 0,2-2 2 16,0-3-1-16,2 3-3 0,0-4 4 0,1 1-4 15,2-2 1-15,-1 0-5 0,1 2-1 0,4-4-7 16,-5 4-3-16,2-4 1 0,3 0 1 0,-4 3 3 16,4-3-6-16,0 0 5 0,0 0 2 15,0 0 0-15,14 0 5 0,-14 0-2 0,11 0 8 16,-1 1-9-16,0 3 4 0,-1 0-2 0,4-2 1 16,3 3 33-16,1 1-3 0,1-2 0 0,-4 1-4 15,5 2-12-15,-6-1 9 0,-2-2-3 0,4 4-1 16,-4 0-1-16,-2-5-3 0,0 6 1 0,0-2-3 15,-5 0 1-15,-2 1 0 0,-1-5-4 0,-2 6 0 16,0-1-2-16,-2 1 0 0,-4-1 1 0,-2-1-11 16,-5 2 12-16,2 0 2 0,-4-2 3 0,-1 0-3 15,2 0 6-15,-6-2 0 0,2 2 6 0,1-3-8 16,-4-2 2-16,6 2-1 0,-3 0 2 0,0-1-5 16,2-2 5-16,2-1-1 0,3 0-10 0,-2 0 5 15,2-1-4-15,5 1-9 0,-1-3-9 0,3 3-19 16,5 0-30-16,-10-5-29 0,6 1-43 0,0 1-35 15,3-3-52-15,-2-2-209 0,6 3-467 0,1-4 208 16</inkml:trace>
  <inkml:trace contextRef="#ctx0" brushRef="#br2" timeOffset="-117048.364">8075 17907 267 0,'-1'5'242'0,"1"-5"-25"0,-2 1-12 0,2-1-30 15,0 0-14-15,0 0-7 0,0 0-16 0,25-2-7 16,-13-2-15-16,7 3-13 0,-4-6-5 0,6 4-14 16,-2-1-5-16,0 2-21 0,-1-6-40 0,-3 3-32 15,-1 3-47-15,-1-3-52 0,6 0-74 0,-9 2-126 16,2-1-337-16,-2-1 150 0</inkml:trace>
  <inkml:trace contextRef="#ctx0" brushRef="#br2" timeOffset="-116596.572">8380 17611 166 0,'0'-10'204'0,"0"3"-14"0,0 7-22 15,-2-12-17-15,4 7-10 0,-2 5-15 0,2-7-11 16,-2 7-8-16,0-7-4 0,0 7 7 0,0 0-1 16,5-1 0-16,-5 1 6 0,0 0-2 0,0 0 2 15,14 17 4-15,-10-6-4 0,1 5 2 0,0 2 0 16,3 6-5-16,2 2-8 0,-1-2-8 0,0 3-3 16,0 2-12-16,3-5-7 0,-3-1-8 0,2 3-5 15,-3-9-10-15,-3 1-5 0,0 0-5 0,5-2-1 16,-2 1-7-16,-2-5-2 0,-1-3-8 0,-1 2 2 15,2-5 0-15,-3 1-10 0,1-3 1 0,-3 1 1 16,3-2-14-16,-3-1 11 0,-1-2-9 0,0 0 7 16,0 0-7-16,15-7-1 0,-9 1 0 0,1-3-3 15,1-1-7-15,3-4-8 0,1-1-8 16,-3-2-1-16,2-8-10 0,-2 0-5 0,2 5-1 16,-4-6-3-16,2 1 2 0,-1-1 1 0,-3 2 3 15,-1 3 3-15,1 1-2 0,-5 1-6 0,1 3-2 16,-1 3-8-16,1 3-7 0,-1-1-16 0,-1 5-19 15,0 0-25-15,1 6-37 0,1-11-55 0,-2 8-202 16,1 3-444-16,0 0 197 0</inkml:trace>
  <inkml:trace contextRef="#ctx0" brushRef="#br2" timeOffset="-115466.648">8796 17875 64 0,'5'-5'183'0,"0"0"-21"0,4-2-10 0,1 0-16 16,-1 0-15-16,8-6-15 0,-4 2-17 15,-3 2-11-15,4-4-18 0,-2 5-12 0,-1-7-17 16,-6 6-3-16,3-1-9 0,-3-2-8 0,0 1-9 15,-2 3 6-15,-3-4 3 0,0 5 11 0,0 2 8 16,0 5 5-16,-8-11 12 0,4 7 7 0,-1 2 8 16,5 2 5-16,-15 0 3 0,15 0 2 0,-13 5-2 15,4 2-1-15,-4 1-3 0,4 1 1 0,0 5-6 16,-1 3 11-16,2-4-10 0,2 3 6 0,0-3-7 16,1 1-6-16,2 1-4 0,1-3-8 0,0 2-4 15,2 1-9-15,2-1 3 0,0-2-3 0,-1 0-2 16,3-2-6-16,1-2-12 0,-1-4 5 0,1 4 3 15,-1-3-5-15,1-3-2 0,5 0-4 0,-5-2 3 16,7-2-2-16,-1 2-1 0,1-5-9 0,1 0-5 16,-2-3-9-16,5 1-12 0,1-5-5 0,-8 4-8 15,4-4-5-15,-1-1-5 0,-2-2-13 0,-1 1 1 16,-4 2-1-16,-3 2 1 0,2-2 0 0,-2 2 3 16,-2 1 17-16,-2-1-11 0,1 3 18 15,-2 1 7-15,1-1 1 0,2 7 6 0,-10-5 16 16,6 1-6-16,4 4 12 0,-10-3-4 0,10 3-1 15,-9 0 0-15,9 0-2 0,0 0-1 0,-8 7 7 16,8-7-11-16,-1 5 7 0,1-5-5 0,-3 8-9 16,3-8-2-16,0 0-10 0,9 10 3 0,-4-4-11 15,0-3 13-15,2 1 2 0,-3-1-2 0,2 0 6 16,0 3 0-16,-6-6-2 0,13 8 9 0,-6-2 1 0,-1-1 15 16,-1 3 10-16,0 0 7 0,0 1 13 15,0 1 1-15,-1 0 6 0,0-1 5 0,1 1-6 16,0 2-5-16,-1 0 6 0,-3-2-4 0,3-3 1 15,0 5-3-15,1-3-7 0,3 1 1 0,-7-5-6 16,4 2-2-16,-1-3 3 0,1 0-7 0,-1 1-5 16,0-3 5-16,2 1-7 0,-6-3 4 0,9 0-6 15,-9 0-2-15,16-5 6 0,-8 0-5 0,1-2-1 16,3 0 1-16,-1 1-3 0,-2-3 0 0,4-3 2 16,2-2-2-16,-2-3-4 0,3 2-23 0,-4 1-4 15,1-3-12-15,-4 0-5 0,0 2-4 16,1-2 9-16,-6 5-1 0,1-2 7 0,-2 3 12 15,-2 2 17-15,-1 0 10 0,0 5 15 0,0 4 10 16,0-11 6-16,0 11 4 0,-4-5 2 0,4 5-10 0,0 0 5 16,0 0-6-16,-9 0-4 0,9 0-1 0,0 0-3 15,-9 12-3-15,8-8-1 0,1-4-4 0,0 8-1 16,0-1-1-16,4 3-1 0,-3 0-2 16,4-2-3-16,-2 3-9 0,2 0 3 0,0-2-11 15,0 0-6-15,3 1-6 0,-2-3-11 0,1 4-2 16,-1-2-7-16,0-2-4 0,-3 0 1 0,3-3-12 15,-3 2 3-15,-1 0 7 0,0-3-3 0,-2-3-5 16,-2 8 4-16,2-8 2 0,-8 5 10 0,2-1-2 16,0-2 5-16,2-1 10 0,4-1-2 0,-13 2 10 15,6 1 2-15,7-3 10 0,-12 1 4 0,3 0 12 16,9-1-9-16,-10 0 9 0,10 0 0 0,0 0-5 16,0 0-5-16,-12-5 0 0,12 5-2 0,0 0-4 15,0 0 4-15,8-9 1 0,-3 1 1 0,4 3-4 16,3 1-3-16,-6-7 9 0,8 6-7 0,-1-5-6 15,2 2 1-15,-2-2 6 0,0 0 1 0,3 3 3 16,-7-2-7-16,4 4 2 0,-3-1 1 0,-2 2-3 16,2 1 10-16,-9 1-6 0,7-1 13 0,-8 3 7 15,8 0 4-15,-8 0 14 0,9 4 14 0,-9-4 3 16,7 9 8-16,-4-4 4 0,-2 2 1 0,2 2-1 16,-2 0 0-16,-1-2-7 0,0 2-1 15,1-1-5-15,2-2-12 0,2 3 6 0,-5-3-12 16,3 0-1-16,-2-1-11 0,4 1-8 0,-4-1-14 15,-1-5-26-15,9 4-29 0,-9-4-54 0,13-3-48 16,-13 3-178-16,13-9-363 0,-5 5 160 0</inkml:trace>
  <inkml:trace contextRef="#ctx0" brushRef="#br2" timeOffset="-115332.004">9628 17663 87 0,'0'0'84'0,"-15"2"-75"0,15-2-39 0,-11 5-33 16,6-2 14-16</inkml:trace>
  <inkml:trace contextRef="#ctx0" brushRef="#br2" timeOffset="-114618.311">9747 17725 77 0,'0'0'170'0,"-4"-6"-4"0,4 6-14 0,-4-8-1 16,4 8 0-16,-4-7-10 0,3 4 1 0,1 3 0 15,-4-10-8-15,0 9-12 0,4 1-9 0,0 0-9 16,0 0 0-16,0 0 3 0,-18 12 3 0,13-3 3 15,-1 3 5-15,-3-5-6 0,3 7-2 0,0 0-9 16,-1-1-8-16,2 0-4 0,2 0-10 0,1-2-8 16,0 3-2-16,1-4-27 0,4 2 12 0,-3-2-9 15,4-2-6-15,2 3-2 0,0-5-13 0,1 2-14 16,2-3-12-16,2-2-18 0,-2-1-13 0,4 0-14 16,1-2-16-16,-4-2-10 0,4 0-14 0,-1-2-11 15,-1-1-12-15,-1-2-12 0,3-2 3 0,1 0-9 16,-2-1-9-16,-5 3-8 0,1-3-1 0,1-4 7 15,-1 3 9-15,-3 0 16 0,1 4 13 0,-2-1 17 16,-3 1 27-16,2 1 33 0,0-1 13 0,-4 7 32 16,5-6 20-16,-5 6-5 0,0 0 27 0,0 0 15 15,0 0 8-15,6 12 7 0,-6-12 3 0,0 12-5 16,3-3 0-16,2-1-7 0,-5 3-11 16,0-3-2-16,1 2-11 0,2-2-6 0,0 1-7 15,0 0-3-15,0-1-6 0,2-1-7 0,0-1-7 16,4-1 0-16,-4-1-7 0,2 0-4 0,0-1-11 15,1-3-12-15,-8 0-2 0,17-3-10 0,-17 3-3 16,11-5-10-16,-5 1-1 0,0 0-14 0,-1-2 4 16,-1 0-10-16,0 0-2 0,-1 1-4 0,0-5 2 15,-6 4-4-15,2-5-1 0,-4 2 5 0,-3-1 2 16,-2-2 5-16,-4 0 2 0,0 5 7 0,-4-5 3 16,1 4 10-16,-2 0 2 0,1 2 0 0,0 1 8 15,1 0-7-15,0 2 6 0,4 1-15 0,3 1-33 16,1 0-37-16,-3 1-110 0,12 0-234 0,-15 2 104 15</inkml:trace>
  <inkml:trace contextRef="#ctx0" brushRef="#br2" timeOffset="-114233.341">10105 17420 93 0,'0'0'191'16,"-2"-8"-14"-16,2 8-27 0,0 0 7 0,0 0 1 15,0 0 3-15,0 0 6 0,0 23-5 0,0-9-2 16,-1 4 2-16,0 10 3 0,-1 1-2 0,2 3-2 16,-1-1-6-16,0-5-3 0,2 9-12 0,2-6-13 15,-5 2-10-15,5 1-8 0,-2-8-19 0,3 3-4 16,-1-8-6-16,-1-2-15 0,2 3-4 0,0-2-8 16,-4-3-10-16,3-1-24 0,1-4-27 15,-1-1-35-15,-2 1-32 0,1-2-29 0,0-2-29 16,0-1-17-16,1-2-35 0,-3-3-38 0,9 2-32 0,-9-2-137 15,0 0-423-15,0 0 187 0</inkml:trace>
  <inkml:trace contextRef="#ctx0" brushRef="#br2" timeOffset="-113357.668">10255 17665 36 0,'0'0'130'0,"0"0"-6"0,0 0-12 15,0 0-3-15,0 0 2 0,0 0 3 0,0 0 9 16,0 0 11-16,2 17-1 0,-1-5 7 0,0-2 2 15,3 1-2-15,-3 4 1 0,1 1 4 0,-2 1-6 0,2 0-8 16,2 0-9-16,0-5-15 0,-2 3-7 0,0-3-10 16,1 0-7-16,1-2-9 0,-1 1-10 15,1-2-8-15,2 3-10 0,-3-7-6 0,4 4-2 16,-2-6-6-16,-1 1-5 0,3-2-9 0,-1-1-20 16,0-1-10-16,-6 0-10 0,13-2-14 0,-8 1-5 15,1-3-10-15,-3-4-8 0,2 3 1 0,-1-2-16 16,-3-3-5-16,2 2-6 0,-6-3-13 0,1 1-3 15,-6-6-14-15,5 6 6 0,-4-2-4 0,-5-1 13 16,-1-3 4-16,2 4 16 0,-3 0 5 0,5-1 20 16,-4-3 24-16,1 6 12 0,4-2 15 0,0 7 12 15,1-2 5-15,0 2 1 0,1 0 2 0,3 0-1 16,3 5 3-16,-6-7-8 0,6 7 0 0,-4-5-3 16,4 5-1-16,0 0 7 0,0 0-18 0,0 0 12 15,0 0-2-15,0 0 2 0,0 0 1 0,0 0-1 16,0 0 14-16,0 0 19 0,12 23 4 0,-11-14 10 15,3 3 12-15,0-4 3 0,2 3 8 0,-1 3 1 16,-1-2-4-16,1-2-3 0,2 3-7 16,-1-2-2-16,1 2-6 0,1-3-7 0,1-1-8 15,1 1-3-15,1-2 0 0,0 0-8 0,6-2-1 16,-2 1-2-16,4-3-5 0,0-1 0 0,2-2-2 16,-1-1-6-16,3-1 1 0,-2-2-4 0,2-1 0 15,-3-1 0-15,-2 0 0 0,1-2 0 0,-4 0-6 16,1-1 4-16,-6 1-3 0,0 0-14 0,-3-3-2 15,-2 0-7-15,-1 1-10 0,0 1 4 0,-4-4-13 16,0 2 7-16,-4-2-2 0,0 1 3 0,-4 1 5 16,3 2-1-16,-4-1 8 0,0 1 2 0,0 1 1 15,0 0 10-15,-1 2 3 0,1 3-2 0,3-1 5 16,-2 2-4-16,8 1 3 0,-10-3-5 0,10 3 1 16,-11 0 2-16,11 0-4 0,0 0 2 0,-7 7-3 15,4-2-2-15,3-5 9 0,4 12-6 0,-3-8-1 16,3 2 2-16,0 2 3 0,1-1-1 0,0 1 1 15,3 2-4-15,0-2-1 0,-2 3 9 0,0-3-8 16,7 6 3-16,-8-2 10 0,7 0-10 16,-7-1 4-16,0-1-1 0,4 3-1 0,-4-2 5 15,-1 0-4-15,1 0-1 0,-1-1 1 0,2 2 2 16,-3-1 1-16,-2-4-5 0,2-1 3 0,-1 2 1 16,-1-2-5-16,1-2 3 0,-1 3-2 0,3-2-2 0,-3-2 1 15,3 1-3-15,4-1 2 0,-8-3-14 16,12 2-26-16,-12-2-39 0,30-9-55 0,-11 2-70 15,-4-1-136-15,4-1-370 0,3-6 164 0</inkml:trace>
  <inkml:trace contextRef="#ctx0" brushRef="#br2" timeOffset="-110767.122">21715 15532 76 0,'-5'-2'166'16,"5"2"-20"-16,0 0-16 0,0 0-14 0,0 0-12 16,0 0-10-16,13-6-11 0,-6 3-2 0,1-2-10 15,6 1-7-15,-1 1 1 0,5-4-2 0,0-1-5 16,3 5 1-16,7-7 0 0,0 4-5 0,3-3 4 16,-3 1-1-16,5-1-2 0,-2 3 9 0,2-1-7 15,-1 0-8-15,4 0 3 0,-4 1-8 0,0 3-4 16,3 3 0-16,-7 0-6 0,1 3 3 0,-7 1-6 15,-2 1-1-15,-2 4-13 0,0 1 8 0,-8 1-5 16,3 4-4-16,-8 2 5 0,-4 4-5 0,-7 3-2 16,-4 3-3-16,-3 2 1 0,-9 1-1 0,-1-1-3 15,0 1-3-15,-8 5 6 0,6-6-5 0,-1-6-4 16,2 0 2-16,0 2-1 0,2-6 2 0,-1 0-2 16,9-2 1-16,3-2-2 0,2-2 1 0,1 0-3 15,0-4-2-15,6 1 0 0,-1 1-6 0,5 0 1 16,0-3-2-16,3 1 2 0,0 2 2 0,5-7-1 15,2 5 0-15,-1-5 4 0,6 0-2 0,-3-2 1 16,0 5-3-16,5-4-3 0,-6-1 2 0,5 2 1 16,-6-1-3-16,-1 2 1 0,1-3-6 0,-6 1-4 15,0-1 8-15,1 1 1 0,0 0 3 0,-4 1-6 16,-1 1 2-16,1 0 4 0,-2 6 4 0,-1 0-5 16,0 1-1-16,-2 5 3 0,-1-3 1 0,2 6 2 15,-2-2-4-15,1 3 8 0,-2 4-7 0,6 0 2 16,-4-6 3-16,6 6-2 0,0 4 2 0,1-6-5 15,1 6 4-15,1-2-1 0,3 2 26 0,1 1-2 16,0 3-1-16,1-2-4 0,6 12-1 0,0 0-1 16,-4 2-4-16,5-1 0 0,-2 0-2 0,-4 3-3 15,-3-1 4-15,5-1-4 0,-4 4-6 0,-6 1 0 16,2-2-3-16,-6-14-28 0,3 13 8 0,-4-14 0 16,-4 15-5-16,1-16 2 0,-4 2 8 0,0-8 1 15,3 7 3-15,-1-3 0 0,-7-3 4 0,2-2 9 16,1 1-4-16,-1-6 8 0,-2-4-2 0,1 7-2 15,-3-6 4-15,-4 1 1 0,-4-1 1 0,-1 0 2 16,-2 1-4-16,1-2 4 0,0-2-3 0,-4 1 5 16,-4-1 3-16,-1-5-6 0,-4 4 4 0,5-1-1 15,-2-3-3-15,-1 1 4 0,3-5-5 0,0 0 0 16,1 1-4-16,11-5-10 0,2-1-15 0,0 3-16 16,5-1-34-16,2-4-35 0,6-2-55 0,2 1-130 15,3 3-317-15,5-14 140 0</inkml:trace>
  <inkml:trace contextRef="#ctx0" brushRef="#br2" timeOffset="-110330.288">22781 16872 176 0,'2'-6'173'0,"-4"-5"-10"0,2 7-18 16,0-3-11-16,0 1-7 0,2 2-15 0,-2 4-11 16,0-6-13-16,0 6-4 0,0 0-2 15,0 0 13-15,0 0 0 0,5 19-1 0,-5-7 2 16,3 6 4-16,-2 3-4 0,-1 0-2 0,3 4-3 16,-3 1-5-16,-3 0-7 0,3 0-10 0,-1 0-6 15,1 0-26-15,-3 3-11 0,-2-9-4 0,0 4 1 16,1-5-8-16,3-1-11 0,1-5-13 0,-1 2-17 15,-2-5-29-15,2-3-26 0,-2 1-17 0,3-1-20 16,0-5-16-16,0-2-12 0,0 0-26 0,0 0-117 16,0 0-313-16,0 0 140 0</inkml:trace>
  <inkml:trace contextRef="#ctx0" brushRef="#br2" timeOffset="-109854.561">22833 16719 23 0,'11'-8'159'16,"-2"2"-12"-16,4 2-3 0,0 2-4 0,-4 2-10 16,3-2-14-16,5 6-4 0,-2-1-6 0,-2-1-12 15,0 5-10-15,1-2-11 0,-2 0-3 0,-2 1-8 16,3 3-8-16,-5 1-3 0,-6 0 4 0,3 2 5 16,-1 5 2-16,-4-4-7 0,-5 4 0 0,-3 0-6 15,-1 0-1-15,-5-2-4 0,-4 5-1 0,3-6-5 16,-6 5 1-16,6-9-2 0,-2 2-2 0,2 0-5 15,5-7 0-15,0 4 3 0,2-6-9 0,-1 5-12 16,3-4-4-16,0 1-10 0,3-2-2 0,0 1-10 16,2-1 12-16,1-3-6 0,3 5 6 0,-3-5-2 15,8 3 0-15,3-1-2 0,-4 0 2 0,7 0 2 16,-1-2 2-16,5 2-3 0,0-1-6 0,1 3-2 16,2-3 2-16,-1 2-1 0,-1-1-3 0,1 5-1 15,0-4-4-15,-1 2-3 0,-1-1-13 0,0 1 9 16,-3 0-4-16,-1 0 1 0,-3-1-1 0,1 3-5 15,-5-3-1-15,2 0-2 0,-6 2-3 0,1-2 2 16,1 0 6-16,-5 0 10 0,0 2 2 0,-1-1-9 16,-4 4 8-16,-1-4 1 0,-1 0 2 0,-1 3 8 15,-3-1 5-15,-6 2 2 0,1-3-5 0,0 1 15 16,0-1 3-16,-1-1 0 0,-2 2 6 0,-1-1-3 16,-1-2 5-16,2 1 3 0,-4-2-7 0,6 0 5 15,3-2-3-15,-2 2-9 0,2-2-9 16,3 0-13-16,1-2-18 0,3-3-42 0,1 2-39 15,3 0-41-15,0-2-79 0,3 4-253 0,-1-8 112 16</inkml:trace>
  <inkml:trace contextRef="#ctx0" brushRef="#br2" timeOffset="-109609.209">23265 16891 30 0,'0'0'220'0,"0"0"-12"0,0 0-16 16,0 0-12-16,0 0-9 0,0 15-15 0,1-3-15 15,2-3-10-15,-1 8-13 0,0 0-10 0,0-3-14 16,-1-1-10-16,3 5-3 0,-2-5-13 0,0 4-6 16,-1-5-7-16,2 1-23 0,-2-1-18 0,1 0-30 15,-2-3-23-15,2 0-22 0,-1-4-39 0,1-1-15 16,-1 1-13-16,3-2-12 0,-4-3-9 0,5 0-85 15,-5 0-252-15,0 0 113 0</inkml:trace>
  <inkml:trace contextRef="#ctx0" brushRef="#br2" timeOffset="-109107.54">23365 16894 76 0,'0'0'189'0,"7"0"7"0,-7 0-3 0,4 11-11 16,1-4-6-16,-1 4-10 0,2 0-10 0,-2 5-11 15,0 0-5-15,1 0-18 0,-1 1-13 0,1-2-5 16,-1 0-13-16,2 0-8 0,-2 1-11 0,-1-4-6 16,-1 1-4-16,-2-4-5 0,3 3-9 0,-2-7-5 15,-1 4-2-15,0-5-7 0,0 1-1 0,3-1-7 16,-2 0-3-16,-1-4 1 0,0 5-2 0,0-5-1 16,0 4-6-16,0-4-3 0,0 0-4 0,0 0-7 15,0 0-1-15,0-13-2 0,0 5 3 16,0 1-10-16,0-3 4 0,0-3-11 0,4-3 2 0,-3-1-6 15,2 0 1-15,-2-1 2 0,7-5 4 0,-6 4 0 16,3 4 5-16,0-1-4 0,1 1 5 0,-3 3-1 16,1 4 2-16,-3 1 1 0,3 2-2 0,0 3 7 15,1 0 6-15,2 4 9 0,-7-2 4 0,15 10 7 16,-6-5 6-16,3 9 0 0,0 0 7 0,4 5 2 16,0 1-9-16,-6-3-1 0,8 3-5 15,-4 1-2-15,4 1 0 0,-5-8-2 0,1 0-4 0,0 2-2 16,-1-3 1-16,-4-3-3 0,0-3-3 0,1 1-2 15,-1-2 4-15,0 0-5 0,-3-3 2 0,-1-1-2 16,0-2 2-16,2 0-4 0,-1-2 0 0,-1-1 3 16,1-2-1-16,2 0-5 0,0-2 3 0,-3-3-3 15,-1 1-1-15,0-1 3 0,-3-2-1 16,4-1-4-16,-7-5 3 0,4 2-3 0,-2-2-14 0,0-1-1 16,-9-4-9-16,8 6 4 0,1-4-6 0,-6 7-3 15,3 2-11-15,-1 0-8 0,-1 2-18 16,1 5-29-16,4-2-35 0,-3 4-51 0,3 3-32 15,-6-6-157-15,6 6-399 0,0 0 177 0</inkml:trace>
  <inkml:trace contextRef="#ctx0" brushRef="#br2" timeOffset="-108668.536">23915 16919 54 0,'0'0'232'0,"-16"5"-11"0,13 0-16 0,2 2-13 15,-3 1-19-15,2 4-13 0,-2-2-18 0,4 6-12 16,0-1-15-16,0-3-11 0,0 0-9 0,-3 0-10 16,3 0-8-16,0 0-9 0,0 0-7 0,0-7-7 15,-1 4-9-15,2-3-5 0,-1-1-4 0,0 0-3 16,-1 0-2-16,1-5-1 0,1 2 0 0,-1-2-8 15,0 5-2-15,0-5-6 0,0 0 0 0,0 0-7 16,0 0 3-16,0-17-3 0,3 10 1 0,-1-3-2 16,2 0 3-16,0-2-5 0,1-4 3 0,3 1-3 15,-2 0 4-15,-1 0-4 0,0-4-1 0,-1 5 2 16,0 2 3-16,1 0-8 0,-1 4 7 0,-3 1 0 16,2 3 2-16,-2-2-4 0,0 1 2 0,-1 5 9 15,0 0 10-15,0 0 15 0,9 11 13 0,-4-5 2 16,2 7-2-16,-3-1-4 0,1 6-3 0,2 2-7 15,1-3-3-15,0 0-3 0,-1 7-4 0,2-4-6 16,5 2 0-16,-5-5-3 0,0-1-6 0,1-2-13 16,-1-1-25-16,-1-2-22 0,-3-5-22 15,-1 2-21-15,1-1-30 0,-1-3-17 0,-3-1-27 0,2-3-41 16,-3 0-187-16,0 0-422 0,0 0 187 0</inkml:trace>
  <inkml:trace contextRef="#ctx0" brushRef="#br2" timeOffset="-108012.686">23832 17021 140 0,'12'-2'134'0,"6"-1"-14"16,-2 1-8-16,6-3-18 0,9 1-5 15,-3 0-7-15,4 0-16 0,2-2-24 0,-1 2-15 16,-1 0-28-16,0-1-34 0,-5 1-5 0,-6 0-29 15,-2 1 0-15,-2 1 3 0,-5-2-39 0,-3-1 93 16,-4 5-27-16,-1-2 21 0,-4 2 20 0,0 0 41 0,6-4 0 16,-6 4 37-16,0 0 15 0,0 0 15 0,0 0-3 15,-19 8 0-15,14-5-6 0,-3 2 4 0,2 1-9 16,1-3-1-16,-1 6-3 0,-1 1-2 16,2 0-8-16,0 2-4 0,0 2-7 0,2-3-9 15,0 1-5-15,1 2-7 0,1 0 0 0,0-4-5 16,1 5-7-16,1-6-7 0,-1 0 2 0,0-1-6 15,0-3-6-15,0 0 1 0,0 2-4 0,1-5-4 16,1 2 6-16,-2-4-6 0,0 0-2 0,-2 4-6 16,2-4-6-16,0 0-2 0,0 0-6 0,-4-12-3 15,4 6 3-15,-2 2-3 0,1-3-8 0,1 0 3 16,-3-5-2-16,3 0-4 0,1-6 0 0,1 2-2 16,-1-4-5-16,1 4 1 0,2-4-9 0,3-4 12 15,-3 7-3-15,4 0 3 0,3 2 3 0,-4-1 4 16,5 3-2-16,-1 0 6 0,-3 5 8 0,2 1 0 15,0 2 11-15,3 4 8 0,1 0 7 0,-1 0 10 16,2 3-2-16,-2 2 4 0,1 5-3 0,-5-2-2 16,0 1 6-16,-2 2-8 0,0 1 1 0,1 4 1 15,-6 1-4-15,1-6-3 0,-3 2-2 0,-3 0-2 16,-2 0 0-16,0 3-1 0,-4-6-3 0,-1 4-7 16,1-4-8-16,-1-1-4 0,-3 1-3 0,3-2 1 15,-3-2-4-15,0 0 1 0,3-1 1 0,1 0 7 16,1-1-4-16,3-2 1 0,0 2-2 0,0-1 1 15,0 3 0-15,2-2 2 0,2-1 2 0,1 3 1 16,0 0 2-16,1 2 0 0,3 0 1 0,0 0 3 16,2 3-2-16,2-5 4 0,1 6 1 0,0-3-6 15,5 1 5-15,-2-1-2 0,0-1 2 0,1-2-6 16,1-2 0-16,2 2-10 0,-5-3-32 0,3 0-19 16,0-2-40-16,-1 0-27 0,1-4-15 0,-1-1-16 15,-2 0-111-15,-2 0-292 0,1-2 129 0</inkml:trace>
  <inkml:trace contextRef="#ctx0" brushRef="#br2" timeOffset="-107594.803">24530 16936 89 0,'0'0'220'0,"0"0"-9"16,0 0-7-16,0 0-6 0,0 0-15 0,0 0-10 15,18 13-23-15,-14-6-6 0,1-2-19 16,0 4-9-16,1-4-9 0,2 7-11 0,-3-5-10 15,0 0-12-15,4-1-6 0,-2 0-8 0,-2-1-3 16,1 1-8-16,4 0-6 0,-8-3-6 0,3 2-5 16,2-4-3-16,-2 3-13 0,1-3-5 0,1-1-14 15,-2 0-10-15,-5 0-4 0,13-4-8 0,-8 2-3 16,3-3 1-16,-3 2-4 0,5-4-2 0,-5 0-3 0,0-2 5 16,2 6-7-16,-2-6 9 0,1-1 5 0,-2 3 5 15,1-3 1-15,-2 5 23 0,-2 0 13 16,-1 3 24-16,0 2 12 0,4-10 1 0,-1 8 8 15,-3 2-8-15,2-5 0 0,-2 5 0 0,0 0 11 16,0 0 9-16,0 0 7 0,0 17 9 0,-2-7-1 16,2 3-8-16,1 3 2 0,-1 1-2 0,-3 0-1 15,2-1-2-15,0 1 9 0,1 2-22 0,1-1-7 16,-1 1-1-16,-1 0-4 0,-2-4-7 0,3 2-7 16,-1 0-2-16,-2-2-3 0,2-4-4 0,1 0 0 15,-4 0-8-15,4-1-2 0,-1-2-16 0,1-4-15 16,0 1-30-16,-3 0-25 0,3-3-27 0,0 3-35 15,-1-1-47-15,1-4-66 0,0 0-78 0,-9 0-174 16,9 0-533-16,0 0 236 0</inkml:trace>
  <inkml:trace contextRef="#ctx0" brushRef="#br2" timeOffset="-100980.606">1856 15824 114 0,'-4'-5'130'0,"4"5"-2"0,-2-4-13 16,2 4 2-16,0 0-7 0,-3-4-11 0,3 4-8 0,0 0-10 15,-2-2 1-15,2 2-8 0,0 0-2 16,0 0-4-16,-2-5-9 0,2 5-11 0,0 0-3 15,0 0-4-15,0 0-5 0,0 0 1 0,4 12-4 16,-3-1-3-16,5 5-4 0,-4-1 2 0,5 3-9 16,1 9 4-16,-2 0-2 0,0 0-2 0,-2 2-2 15,-2 0-3-15,5-1-4 0,0 2 3 0,1 1-1 16,-4-4-5-16,0-4 3 0,-3-2-4 0,-1-5 2 16,3 1-7-16,-3-5 5 0,0 2 5 0,0-3-8 15,1-1 1-15,-2-3 5 0,1-3 2 0,-3 3 0 16,3-3 4-16,0 0 8 0,-1 1-3 0,1-5 2 15,-4 3-1-15,4-3-8 0,0 0 2 0,0 0 0 16,-13-8-7-16,11 3-3 0,-2-6 0 0,0 2 0 16,0-7-1-16,-1-1-3 0,-1-8 7 0,0 6-8 15,3-7-1-15,-4 1 5 0,1-3-6 0,2 0 4 16,0 4 2-16,-1-5-7 0,2 10 1 0,0 2 4 16,3 0-1-16,-1 5 4 0,1 1-9 15,1 2 1-15,-1 2 2 0,2 2-2 0,1 0 3 0,1 0-3 16,-1 2 6-16,1 2-7 0,-4 1 5 15,11 0-4-15,-3 1 1 0,-1 2 1 0,2 3 1 16,2 1-4-16,-2 0 5 0,3 2-1 0,-1 4 1 16,-2-4-5-16,4 5 10 0,1 0-8 0,-5 2 1 0,0-2 4 15,2 1-2-15,-3 2 0 0,0-3-3 0,1 0 5 16,-2 3-1-16,0 0 6 0,-3-1-7 0,2 1-4 16,0-5 1-16,-1 2 2 0,-1-5-3 15,-1 1 6-15,2 0-1 0,-2-5-2 0,-1 2 5 16,0-4-4-16,0 1-6 0,-1-1 5 0,-1-3-1 15,5 7 4-15,-3-5 3 0,-2-2 0 0,0 0-7 16,0 0-2-16,0 0 2 0,6-14 4 0,-5 3-4 16,3-5 3-16,0-3 1 0,-1-1 0 0,3-3 3 15,0-3-4-15,-1 1-3 0,3 7 0 0,-4-1 6 16,1 0-2-16,1 3-5 0,2-1 3 0,-4 2 0 16,1 2-2-16,-1 4 2 0,1-1 5 0,0 3 3 15,-1 0-2-15,-3 2-1 0,3 0-2 0,0 3 4 16,-4 2 3-16,8-4 3 0,-8 4 1 0,0 0 9 15,11 8-1-15,-5-5 10 0,0 6 1 0,1 0 0 16,1 2-3-16,-1 4 3 0,0-1-4 0,-2 3 5 16,2-1-7-16,1 1-2 0,1 1 1 0,0-1-3 15,7 8-4-15,-10-6-1 0,4 5 0 0,-6-7-4 16,2-1-1-16,2-3-1 0,-3 1-2 0,-1-2-2 16,1-3 1-16,4 0-5 0,-5 2-4 0,-3-6-18 15,4 1-21-15,-1 0-23 0,0-4-19 16,0 2-19-16,-4-4-24 0,6 5-17 0,-6-5-26 15,0 0-27-15,0 0-107 0,13-10-324 0,-8 5 144 0</inkml:trace>
  <inkml:trace contextRef="#ctx0" brushRef="#br2" timeOffset="-100512.349">2463 16104 2 0,'0'0'121'15,"0"0"7"-15,0 0-6 0,1-6-3 0,-1 6-2 16,0 0-1-16,3-5 3 0,-3 5-6 0,0 0-8 16,0 0-6-16,0 0-13 0,0 0-7 0,0 0-13 15,0 0 2-15,0 0 4 0,0 0 3 0,0 0-4 16,4 23-10-16,0-12-1 0,-3-2-7 16,1 3-2-16,1 0-3 0,0-2-7 0,-1 1-1 0,1-1-9 15,-1-2-3-15,2 1-2 0,0 0-1 0,2-1-5 16,-2 0-2-16,1-4 0 0,-1 2-6 0,1-2-1 15,3 0-6-15,-2-1 5 0,-2-2-3 0,1 0-1 16,-5-1 0-16,0 0-4 0,18-5 4 0,-12 1 0 16,1 0 1-16,-2-1-1 0,0-1 1 15,-1 0-3-15,2-3-2 0,-2 3-5 0,0-5-2 16,0 2 0-16,0-1-4 0,-3 1 6 0,2-1-3 16,-1 3 3-16,-2 0-1 0,1 2 1 0,-1-2 1 15,0 7-1-15,0-8 2 0,0 3-3 0,0 5 1 16,0-7 0-16,0 7 1 0,0 0 2 0,0 0-1 15,0 0 0-15,0 0 0 0,0 0 5 0,17 13-6 16,-15-6-3-16,1 0 2 0,4 0 3 0,1 1 0 16,-1-1 0-16,0 2-3 0,1-2 4 0,0 0-5 15,-1-1 3-15,2-1 0 0,-1 1-1 0,2-3-3 16,-2 0 0-16,0-2-17 0,-1-1-19 0,-7 0-20 16,14 0-26-16,-6 0-19 0,-8 0-30 0,14-4-30 15,-9 1-99-15,-1-1-287 0,-4 4 127 0</inkml:trace>
  <inkml:trace contextRef="#ctx0" brushRef="#br2" timeOffset="-99216.936">2871 15666 19 0,'-4'-4'152'0,"4"4"-13"16,-2-2-17-16,2 2-13 0,0 0-9 15,0 0-5-15,0 0 10 0,0 0 0 0,0 0 2 16,11 18 0-16,-6-6 2 0,0 5 0 0,2 1-6 16,0 7 1-16,1 0-3 0,0 0-2 0,-1 3-4 15,2-2-3-15,0 1-11 0,0 0-3 0,-4-1-7 16,1 2-9-16,-2-4-2 0,1 2-6 0,-1-1-6 16,1 0-5-16,-1-6-5 0,-1-2 1 0,-2 1-7 15,4-1-2-15,-4-2-2 0,2-1-2 0,-2-4-5 16,2 1-10-16,-2-1-15 0,-1-4-21 0,0 3-26 15,1-5-42-15,-1 1-35 0,3-2-43 0,-2 0-35 16,-1-3-130-16,0 0-364 0,0 0 161 0</inkml:trace>
  <inkml:trace contextRef="#ctx0" brushRef="#br2" timeOffset="-98919.729">3078 15715 176 0,'-3'-3'258'15,"3"3"-25"-15,-2-3-24 0,2 3-14 0,0 0-13 16,-2 12-8-16,2-2-12 0,-1 3-10 0,4 5-11 16,-2 1-10-16,3 6-10 0,1 2-7 0,-3 2-10 15,1-3-14-15,3-1-6 0,0 2-7 16,-1 4-9-16,3-4-9 0,-4-3 1 0,3 3-12 0,-2-1-3 15,1 1-3-15,2-2-5 0,-7-7-4 0,2 2-7 16,1-4-9-16,-2 1-20 0,-2-2-22 16,1-2-25-16,-2-2-24 0,1-5-25 0,-2 2-16 15,0-3-20-15,1 0-31 0,0-1-23 0,1-4-7 16,-8 6-135-16,4-6-360 0,4 0 160 0</inkml:trace>
  <inkml:trace contextRef="#ctx0" brushRef="#br2" timeOffset="-98566.676">3010 16080 126 0,'-1'-5'136'0,"1"5"-9"15,0 0-13-15,0 0-12 0,1-9-6 0,3 6-9 16,-4 3-14-16,10-4 0 0,-6 1-8 0,1 1-6 16,0-1-4-16,3 1-6 0,-2-2-2 0,-2 2-11 15,2 0 0-15,-6 2 0 0,12-4-9 0,-6 0-1 16,1 3-3-16,-7 1-3 0,10-3 2 0,-7 1-7 15,-3 2 2-15,10-2-2 0,-10 2-1 0,10-3-2 16,-10 3 4-16,8-3 1 0,-2 3-4 0,-6 0 0 16,0 0 5-16,14 0 0 0,-8 2 5 0,-6-2 6 15,12 3 6-15,-8 2 6 0,3-2 1 0,1 3 1 16,1 2 10-16,-1 2 3 0,-1-1-2 0,1 1 2 16,0 5-3-16,-3-6-3 0,4 5-5 0,0 1-4 15,-3-7-6-15,-2 6-2 0,6-3-3 16,-6-3-4-16,4 2 1 0,-3-2-7 0,-3-1 0 15,2 0-6-15,0-2 1 0,1-2-6 0,-2 3 1 0,-1-3-1 16,0-1-9-16,-2-2-29 0,0 0-24 0,0 0-36 16,15-7-36-16,-10 2-51 0,-1-3-158 0,0-1-361 15,-3-3 160-15</inkml:trace>
  <inkml:trace contextRef="#ctx0" brushRef="#br2" timeOffset="-97998.56">3603 15673 97 0,'-1'-4'235'0,"1"4"-10"0,0 0-12 15,-3-4-21-15,3 4-6 0,0 0-20 0,-4-3-14 16,4 3-11-16,0 0-7 0,-9 11-5 0,3-3-4 16,1 2-3-16,-4 3-9 0,1 3 2 0,2 2-3 0,-4 6-4 15,0-2-4-15,3-2 1 0,-1 7 3 0,2 0-11 16,0-2-10-16,2 3 6 0,-1-1-18 15,3 0-8-15,2 3-8 0,-1-3-6 0,2-1-6 16,2-1-2-16,3-7-4 0,-1 0-6 0,3 2-8 16,0-4 0-16,2 0-7 0,3 0-2 0,-2-6-23 15,1-3 11-15,3 0-16 0,-2-4-15 0,-2-1-27 16,2-2-16-16,1-2-23 0,0-6-16 0,3 0-21 16,0-3-10-16,-4-1-24 0,-1-3-11 0,2 1-5 15,-2 0-16-15,-2-4 0 0,1-5 0 0,-3 5 3 16,-3-1-105-16,0 0-318 0,-3-8 140 0</inkml:trace>
  <inkml:trace contextRef="#ctx0" brushRef="#br2" timeOffset="-97032.842">3772 15886 533 0,'-2'-17'24'0,"1"1"20"0,-1 4 19 0,0 0 10 16,0-1 29-16,-1 7 19 0,2-2 17 0,-2 4 4 15,3-1-5-15,0 0-10 0,0 5-15 0,-2-5-5 16,2 5 6-16,0 0 13 0,0 0 5 0,1 19 0 16,2-9-6-16,-5 4-1 0,4 3-3 0,-2 1-8 15,2 2-4-15,-3 5-11 0,6 1-21 0,-2-2 4 16,-1 1-9-16,1-6-6 0,1 7-2 0,0-7-10 15,2-1-2-15,-4-1-12 0,3 0-4 0,-1-5-2 16,3 2-6-16,-3-4-3 0,2 1-4 0,0-5-9 16,-1 2-11-16,3-1-17 0,2-3-21 0,-1-1-23 15,0-3-22-15,1-3-19 0,-1-1-21 0,3-3-13 16,-2-1-4-16,-1 1-11 0,0-5-10 0,4 1 0 16,-2-5 1-16,-3 0 4 0,0 0 6 0,-5-1 25 15,0 0 5-15,-2 3 21 0,0 2 24 0,-3 0 34 16,0-1 32-16,1 5 22 0,1 1 20 0,-1 1 24 15,-3 2 6-15,3-1 8 0,1 5 10 0,-6-2-1 16,6 2 8-16,0 0 8 0,-12 14 2 0,7-2-1 16,-4-3 2-16,4 1-2 0,0 6-6 15,0 4-4-15,-2-10-11 0,7 3-4 0,-6-2-10 16,5 4-7-16,-2-6-5 0,2 1-5 0,1-2-4 16,0-1-7-16,0-2-6 0,1 2-1 0,-1-7-7 15,0 8-2-15,0-4-1 0,0-4-4 0,9 2-11 16,-9-2-6-16,0 0-6 0,13-9-1 0,-8 6 0 15,-5 3 1-15,9-2 0 0,-4 0-1 0,-5 2 2 16,9-1 3-16,-9 1-1 0,0 0 0 0,11 3 3 16,-11-3-4-16,9 5 1 0,-4-1 3 0,-1 1-1 15,3 0 3-15,-3-1 0 0,1 4-3 0,1-3 2 16,-1 0-1-16,0 0 6 0,0-3-3 0,2 0-3 16,-7-2 0-16,11-2 2 0,-11 2-4 0,14-7 3 15,-6 0 3-15,2-4-6 0,-1 2-3 0,-1 0-1 16,2 1 2-16,-4-8-5 0,5 2 2 0,-5-1-2 15,4-1 5-15,-3 0-6 0,-5-1-2 0,5 2 0 16,-4-2 0-16,-1 1 0 0,-1 3 4 0,-1 2 2 16,0 1 0-16,0 0 7 0,0 2-2 0,0 2 5 15,0 3-3-15,0 3 0 0,4-8-1 0,-4 8 0 16,0 0 3-16,5-1 3 0,0 1-1 0,-5 0-2 16,12 7 2-16,-7-4-2 0,3 3 0 0,-1-1 4 15,2 2-4-15,0-1 0 0,0 1 3 0,-3 1-4 16,2-1 2-16,-3 0-3 0,0-3-8 0,0 3-5 15,-1-3-3-15,-1 0 1 0,-1-2-4 0,-1 5 1 16,-1-7-1-16,-1 8-2 0,1-8 1 0,-5 7-3 16,1-3-1-16,0-1 4 0,4-3-1 0,-10 7 5 15,6-6-3-15,4-1 1 0,-10 1-1 0,10-1 0 16,-6 3-4-16,6-3-2 0,0 0 0 0,0 0-5 16,-13-7-2-16,12 2-2 0,-1 0-4 15,4-3 3-15,-2-1-2 0,1-3-1 0,2 0-3 0,-2 0 6 16,5-7 3-16,-1 1 8 0,-1 2 1 0,1-2 8 15,0 1 13-15,2 0 11 0,-2 5 8 0,-1 2 9 16,1-1 8-16,-4 4 5 0,4 0 1 0,-5 1-3 16,1 3 1-16,2-2-5 0,-2 2 0 0,-1 3 5 15,0 0 7-15,0 0 0 0,9 8-2 16,-6-5-4-16,-2 3 0 0,1 4-6 0,1-3-5 16,-3 5 1-16,5-2-6 0,-1 2 1 0,0-3-6 15,0 3-1-15,-3 1-3 0,5 1 0 0,1-5 0 16,-2 4-3-16,0-4 1 0,0 3-3 0,4-4-2 15,-4 4 0-15,4-3-4 0,-2-1 5 0,-1-4 0 16,-1 4-3-16,0-6-2 0,-1 3-1 0,-1-3 1 16,-1 3 3-16,1-3 1 0,-3-2 0 0,2 5 0 15,-2-5-5-15,0 0-6 0,-4 7-18 0,4-7-22 16,-9 3-27-16,-1 0-52 0,-4-1-67 0,-1 3-203 16,-7-2-425-16,3 1 188 0</inkml:trace>
  <inkml:trace contextRef="#ctx0" brushRef="#br2" timeOffset="8629.153">12751 9882 28 0,'-8'1'175'0,"8"-1"-9"0,0 0-6 15,0 0-18-15,0 0-8 0,-5 2-14 0,5-2-11 16,0 0-9-16,0 0-8 0,0 0-11 0,0 0-6 15,0 0-2-15,0 0-9 0,0 0-7 16,0 0-3-16,0 0-5 0,0 0-3 0,0 0-5 0,0 0-3 16,0 0 2-16,0 0-9 0,0 0 2 0,0 0-7 15,0 0-3-15,0 0 0 0,0 0 2 16,0 0-4-16,0 0 2 0,0 0 3 0,0 0-4 0,9 5 4 16,-5-2-2-16,1-1-2 0,3 0-3 0,-1 0 0 15,2 3 0-15,3-2 0 0,2 2-3 0,-3 2 0 16,6-2 1-16,0 4-5 0,-1-1-1 0,1-1 0 15,2-2-2-15,-1 5 0 0,1-5 1 0,0 3-3 16,-2-1-2-16,-3-3-1 0,4 2 1 0,-8-2 0 16,3 0 2-16,0 0-7 0,-3 0 5 0,0-2-4 15,-1 1 3-15,-1-2 1 0,-1 1-2 0,0-1-2 16,0 0-2-16,-2-1 1 0,1 2 3 0,-6-2-5 16,6-3 4-16,-6 3-16 0,5-1-14 0,-5 1-18 15,0 0-17-15,0-7-20 0,0 7-25 0,-2-8-29 16,-1 3-18-16,0 2-141 0,1-1-321 0,-1 1 141 15</inkml:trace>
  <inkml:trace contextRef="#ctx0" brushRef="#br2" timeOffset="10117.554">13612 9825 67 0,'0'0'67'16,"0"0"-2"-16,0 0-11 0,0 0-1 0,0 0 1 15,-1-5-11-15,1 5 2 0,0 0-4 0,0 0 4 0,0 0 0 16,0 0-8-16,0 0 5 0,0 0-2 16,0 0 2-16,0 0-3 0,0 0 12 0,0 0-4 0,0 0 10 15,0 0 11-15,0 0 3 0,0 0 3 0,0 0 1 16,0 0-4-16,0 0 4 0,0 0-1 0,0 0-4 16,0 0-3-16,0 0-8 0,0 0-2 0,0 0-3 15,0 0-6-15,0 0 1 0,0 0-4 0,0 0-5 16,0 0-5-16,0 0 0 0,0 0-2 0,0 0-4 15,0 0 2-15,0 0-2 0,0 0 4 0,0 0 3 16,0 0-1-16,0 0 2 0,0 0 0 0,6 12 1 16,-6-12-1-16,4 5-1 0,-4-3 0 0,4 2 0 15,-3 0-2-15,3 3 1 0,0-1-2 0,1-1-2 16,-1 3 1-16,2 0 1 0,-1 1-2 0,-1 0-3 16,3 2 0-16,-1-2 0 0,2 0-4 0,-3 2-2 15,1 0 3-15,2-3-9 0,-3 2-1 0,4-1 3 16,-1-1-6-16,-2 1-2 0,2-2 0 0,-2-2 0 15,-1 0 1-15,-1-1-2 0,0 2 1 0,0-1-5 16,-2-3 1-16,2 1-1 0,1-1 0 0,-5-2-1 16,4 5 4-16,-4-5-2 0,2 1 1 0,-2-1-5 0,3 4 4 15,-3-4-2-15,0 0 3 0,0 0 2 16,0 0-4-16,0 0 6 0,0 0-8 0,0 0-4 16,0 0-4-16,0 0-22 0,0 0-28 0,0 0-40 15,0 0-51-15,0 0-59 0,-8-15-220 0,6 13-461 0,-3-1 205 16</inkml:trace>
  <inkml:trace contextRef="#ctx0" brushRef="#br2" timeOffset="12596.246">7208 14239 139 0,'0'0'125'0,"0"0"-9"0,-3-3-8 0,3 3-5 15,0 0-11-15,0 0-4 0,0 0-12 0,0 0-2 16,0 0-7-16,0 0-10 0,0 0 4 0,0 0 9 15,0 0 0-15,0 0 7 0,22 11-5 0,-14-4-6 16,0 1-7-16,3 5 0 0,0-1-8 0,1 0-5 16,-3-2-3-16,7 4-6 0,-6 0-6 0,2-4-1 15,2 5-3-15,-4-5-1 0,2 0-7 0,-1-1-4 16,0 1-30-16,-5-3-44 0,7-1-43 0,-4-1-62 16,-3-2-97-16,2-2-283 0,-2-1 125 0</inkml:trace>
  <inkml:trace contextRef="#ctx0" brushRef="#br2" timeOffset="18790.816">13653 9431 9 0,'-4'-5'126'15,"4"5"3"-15,-1-5-13 0,-4 3-15 0,5 2-9 16,0 0 4-16,-3-5-2 0,3 5-4 0,-1-4-2 16,1 4-7-16,0 0-8 0,0 0-6 0,0 0 1 15,0 0-8-15,0 0-5 0,0 0-4 0,0-4-6 16,0 4-1-16,0 0-9 0,0 0 4 0,0 0 10 16,0 0 2-16,10 13 0 0,-2-6 1 0,0 4 2 15,1 5-2-15,2 0 0 0,6 4-4 0,2 1-3 16,0 1-6-16,-4 0-2 0,3 0-4 0,-4 2-6 15,4-2 0-15,-2 2-4 0,0-3-18 0,-6-5-33 16,4 0-37-16,-2-4-70 0,-3-1-195 0,0-5-357 16,-5 1 158-16</inkml:trace>
  <inkml:trace contextRef="#ctx0" brushRef="#br2" timeOffset="19454.047">14449 9265 45 0,'-5'-4'127'0,"2"2"-12"0,3 2-2 15,-3-7-11-15,0 4-5 0,-1-2 2 0,4 1-4 16,-2 0 0-16,-2 0-1 0,3 2-1 0,-2-2 0 16,-1-2-1-16,2 1-4 0,-1 3 2 0,2-2 3 0,0-1-1 15,1 5-2-15,-3-3-2 0,3 3-3 0,-4-5-5 16,4 5-7-16,0 0-9 0,-2-3-8 16,2 3-6-16,0 0-4 0,-3-4-5 0,3 4-5 15,0 0-4-15,0 0-3 0,0 0-3 0,10 10 4 0,-3-1 1 16,-1 1-1-16,3 3 3 0,4 0 0 15,2 7 1-15,-1-3-6 0,3 5 0 0,3-1-8 16,-1 3-3-16,2 0-4 0,-2 1-2 0,3 1 3 0,-2 1-3 16,1-1-13-16,-2 1-9 0,-1-3-31 0,-2 0-31 15,-3 1-30-15,-4-8-39 0,3 0-48 0,-5-2-176 16,-2 3-395-16,-1-7 176 0</inkml:trace>
  <inkml:trace contextRef="#ctx0" brushRef="#br2" timeOffset="20140.771">14977 8890 9 0,'-5'-4'134'0,"5"4"2"16,-4-2-10-16,4 2-3 0,-4-4-3 0,4 4-4 15,0 0-4-15,-1-5-1 0,1 5-5 0,-4-1-2 16,4 1-9-16,0 0 0 0,-1-5-2 0,1 5-5 16,0 0-2-16,0 0-3 0,0 0-5 0,0 0-4 15,0 0-7-15,0 0-6 0,0 0-3 0,0 0-5 16,0 0-6-16,0 0-5 0,0 0-1 0,0 0 3 15,0 0-5-15,14 12 7 0,-6-3 3 0,4 5 6 16,2 8-1-16,2 1 0 0,4 6 5 0,-2 0-4 0,9 13-3 16,0-1-2-16,-2 4-2 0,-2 0-3 0,4 2 0 15,-1-1-5-15,0 2-6 0,0-1-6 0,0 0 0 16,0-4-3-16,1 2-3 0,-5-4-3 16,-3-9 1-16,-2-1-7 0,2-1 0 0,0-2-1 0,-2 4-1 15,-2-7-8-15,-1 0-14 0,0 0-19 0,-4-2-30 16,-3-7-42-16,-1 1-62 0,0-1-58 0,-4-6-217 15,0 0-475-15,0-6 209 0</inkml:trace>
  <inkml:trace contextRef="#ctx0" brushRef="#br2" timeOffset="52441.598">7108 4495 66 0,'0'0'115'15,"0"0"-9"-15,-8-3-11 0,8 3-6 0,0 0-8 16,0 0 0-16,0 0-11 0,-1-3-2 0,1 3-6 0,0 0-5 16,0 0-1-16,0 0-7 0,0 0-4 0,0 0 5 15,0 0 0-15,0 0-17 0,0 0-1 0,0 0 0 16,0 0-2-16,0 0 0 0,0 0-10 0,0 0 0 16,0 0-4-16,0 0 0 0,0 0-2 15,7-6-1-15,-5 1 2 0,2 2-5 0,-3-1 1 0,3 1-3 16,1 1 3-16,0-1-10 0,-1 1 2 0,1-1 0 15,-1 1 3-15,4-1-6 0,-3 2 8 0,0-1-6 16,-5 2-2-16,10 3 13 0,-6-2-11 0,1 2 2 16,-1-1 0-16,1 2-3 0,-2-1 0 0,-1 2-1 15,1-2 1-15,-2 3-1 0,-1 1 6 0,0 3-11 16,0-3 18-16,-3 3-10 0,1 0-3 0,-3 1-2 16,-2 1-4-16,1-3 10 0,1 2-5 0,0-3-5 15,-2 1 3-15,2-3-1 0,0 0 0 0,3-1-1 16,-2 0-1-16,0-2-6 0,1 1 0 0,2-1-3 15,1-3-6-15,-4 3 4 0,4-3 1 0,0 4 4 16,0-4 4-16,0 0-3 0,0 0-4 0,4-12 8 16,4 4 0-16,-3 1-2 0,1-2 10 0,-1-3-9 15,6-2 4-15,-5-2-6 0,4 0 9 0,-1 1-7 16,-1-2-1-16,-2 3 9 0,0 2-6 16,2-2 0-16,-4 2 2 0,0 2 1 0,-1 0-7 0,0 2 9 15,0 1-4-15,-2 2 7 0,1 0-10 0,0-1 7 16,-1 3 4-16,2-2-2 0,-3 5 4 0,1-5 2 15,0 3-1-15,-1 2-2 0,0 0-4 0,0 0-2 16,0 0-5-16,0 0 13 0,0 0-7 0,-2 14 3 16,2-4-1-16,-2 0 4 0,2 2 7 0,-1 0 5 15,2 4-5-15,-2 1 0 0,4-2 1 0,-3 0 4 16,4 2-4-16,-2-5 5 0,2 5-7 0,-1-6 2 16,2 0 2-16,0 0-6 0,1-1 16 0,1 0-8 15,-1-2-9-15,2 1-3 0,-1-1-3 0,2-2 6 16,-1-1-3-16,1 1 6 0,-3-5-10 0,3 4 1 15,-5-3 1-15,1-2-1 0,3 1 2 0,-2-1 1 16,-6 0 2-16,12-3 3 0,-7-2-17 0,-1 3-9 16,2-3-22-16,-4 3-21 0,5-8-30 0,-3 4-34 15,-3 0-80-15,-1-1-220 0,0 2 98 0</inkml:trace>
  <inkml:trace contextRef="#ctx0" brushRef="#br2" timeOffset="53137.906">7758 4607 65 0,'0'0'67'0,"0"0"-1"15,17-4-1-15,-17 4-4 0,9-4-4 16,-3 1 1-16,2 3-5 0,4-6-11 0,-2 2-7 16,0 2 8-16,3-2-6 0,0 1-5 0,-1-1-4 0,2 1-5 15,2-2-1-15,-4 0-5 0,5-2-8 0,-2 0-15 16,-3 3-24-16,-2 0-29 0,-1 2-56 0,-5 0-123 15,1 1 55-15</inkml:trace>
  <inkml:trace contextRef="#ctx0" brushRef="#br2" timeOffset="53320.924">7876 4705 50 0,'8'-2'51'0,"2"-1"-3"16,2 0-4-16,-1-3-7 0,0 1-4 0,2 0-12 15,0-1-23-15,-1-1-23 0,-1 2-19 0,-2-3-45 16,1-2 20-16</inkml:trace>
  <inkml:trace contextRef="#ctx0" brushRef="#br2" timeOffset="54270.887">7277 4480 5 0,'0'0'127'0,"0"0"-9"0,0 0-2 16,0 0-6-16,-3-2-12 0,3 2-14 0,0 0 1 16,0 0-9-16,-1 10 3 0,1-3-3 0,1 0-1 15,-1 3-5-15,1-1-4 0,1 4-4 0,0-1-3 16,2 3 2-16,0 1-12 0,1-1-4 0,-2-3-7 15,4 0 1-15,-2 2-4 0,3-3-7 0,-3-1 0 16,3 0-1-16,-1-3-7 0,4-1 4 0,-5 1-5 16,4-3-1-16,-2-1-3 0,4-3-2 0,-3 0-3 15,2-4 1-15,3-2-4 0,-1-1 1 0,2-1 0 16,-1-4-6-16,-1 1 0 0,0-4 0 0,-4 3-5 16,-3 2 0-16,3-8 1 0,-3 1-1 0,-2 1-4 15,0-2 6-15,-3 1-5 0,-1 0 0 0,-1 0 3 16,-3 0 4-16,0-3-3 0,-2 4 2 0,-2-1 2 15,2 2 0-15,-1 5 7 0,1 0 7 0,1 0 9 16,1 3 13-16,0 1 6 0,1 2 5 0,0 0-3 16,2 2-5-16,-2-2-6 0,3 4-5 0,0 0-2 15,0 0-4-15,-9 11 1 0,7 3 2 0,0 5-1 16,0-1 0-16,2 8-2 0,-1 8 0 0,3 2 8 16,1 10-5-16,-2-13 5 0,0 14-9 0,4-11 0 15,-3 0 1-15,1 10-1 0,-3-11-5 0,7 11-2 16,-5-10-2-16,4-4 0 0,-1 1 0 0,0 1-4 15,1-2 2-15,-1-6-1 0,-1 2-1 0,0-3-2 16,-3-8 3-16,3 0 1 0,-4 0-5 0,3-3-3 16,-3-3 2-16,1 1 2 0,-2-5-3 0,-2 4 1 15,-1-3 3-15,2-2-4 0,-2 0 2 0,0-3-2 16,0 0 0-16,-6 1 1 0,1-1-3 0,-1 1 0 16,-2-3-3-16,1-4-4 0,-2 1-3 0,-5-3-6 15,-1 0-11-15,2-3-11 0,2 1-12 0,-3-4-16 16,0-2-20-16,4 3-22 0,-4-11-31 0,7 5-36 15,-2-6-26-15,5 6-111 0,1-3-333 0,1-5 149 16</inkml:trace>
  <inkml:trace contextRef="#ctx0" brushRef="#br2" timeOffset="55813.907">8271 4309 53 0,'5'-5'92'0,"-3"-4"0"0,0 3-2 16,-2-1 0-16,0 0 3 0,1 2-9 0,-1-2 0 15,1 4 6-15,-2-2-14 0,1 2 1 0,0 3-2 16,1-7-5-16,-1 7-5 0,-1-3-6 0,1 3-2 16,0 0-3-16,-6 11 5 0,1 0-6 0,-3 7 1 15,-1 7 5-15,5 1-3 0,-2 3-7 0,-2-2-3 16,3 5-3-16,0-4-1 0,1-2-3 0,4 1-8 15,0-8-2-15,1 8-3 0,2-8-4 0,-2-1 1 16,3 0-6-16,1-1-1 0,4-2 1 0,-4-1-6 16,3-6-4-16,0 2 0 0,-2-4-1 0,1-1-1 15,0-2-6-15,1-1 4 0,4-2 1 0,-4-2-3 16,0 1 0-16,-2-4-1 0,4 1 7 0,-2-4-7 16,0-4 4-16,-1 3-1 0,2-3-3 0,-5-2 0 15,0-3-1-15,-1 3-1 0,-1-1-3 0,-2-2-1 16,0-2-4-16,-5-1-6 0,2 1-3 0,-2-1-4 15,-4-5-1-15,-2 0 0 0,1 0 3 0,-3 3-3 16,0-2 5-16,4 7 0 0,-4 1 3 0,2 2 0 16,-3 2 6-16,1 1 10 0,4 4-1 0,-2 0 11 15,0 3 1-15,1 0 0 0,4 3-17 0,-2 2 6 16,-1 3 1-16,-1 2-4 0,2 1 8 0,3 4-12 16,-1 5 8-16,3-2 2 0,-1 4-3 0,3 0 3 15,1 2 0-15,1-3-1 0,3 1-1 0,-3 0-2 16,5-2 7-16,1 0-5 0,1-4 2 0,-1 0-4 15,1 2 0-15,0-6 1 0,-3 2-8 0,4-3 6 16,-4-1-7-16,0-1 3 0,3-2-11 0,-3 0-10 16,1 1-27-16,-6-4-23 0,17-4-29 0,-9 1-26 15,0 3-100-15,-2-5-250 0,1-4 110 0</inkml:trace>
  <inkml:trace contextRef="#ctx0" brushRef="#br2" timeOffset="56303.577">8602 4550 64 0,'0'0'77'0,"1"-4"-3"15,-1 4-3-15,0 0 3 0,0 0 14 0,0 0 3 16,0 0-3-16,2 15 5 0,-2-8-6 0,3 3-1 16,-3-3-8-16,-3 1-2 0,3 2-10 0,0 0-8 15,3 0-4-15,-3-5-16 0,0 5 5 0,4 1-4 16,-4-5-5-16,1 2-3 0,1-3-7 0,0 1 0 15,2 1-1-15,0-2 1 0,-2 0-9 0,2 1 2 16,0-3-5-16,1 2-1 0,-1-2-8 0,1-1 3 16,-5-2 5-16,8-2-1 0,-8 2-4 0,5-3-4 15,1 0 2-15,-2-3-3 0,1-1-1 0,-1 3 1 16,0-6 3-16,1 1-5 0,-5-2-2 0,3 1-5 16,-3-2 8-16,1 0-8 0,-2 0 5 0,-2-5-6 15,2 9 6-15,-4-4 0 0,-2 1 1 0,2 2 0 16,-1 0 1-16,1 0-2 0,-3-1 7 0,3 4 1 15,-4 1-5-15,0-2 5 0,0 5-5 0,1-3-8 16,3 2-20-16,-5 2-12 0,4 1-21 0,-1 0-18 16,1 1-22-16,-2 2-110 0,3-2-226 0,-1 3 100 15</inkml:trace>
  <inkml:trace contextRef="#ctx0" brushRef="#br2" timeOffset="56716.476">9026 4253 2 0,'-6'5'141'0,"4"0"-3"16,1 4-3-16,1 3-5 0,-2 3-9 0,-1 2-12 15,2 2-12-15,2 7-2 0,-4-7-10 16,3 6-9-16,-1-6-5 0,1 6-7 0,-1-7-10 16,2 7-3-16,-2-5-1 0,1-1-14 0,1 0-3 0,-1-7-24 15,-1-1-20-15,0 0-23 0,1-4-13 0,-2 1-24 16,1-3-21-16,0 0-21 0,-3-1-76 0,-1-1-203 16,1-2 90-16</inkml:trace>
  <inkml:trace contextRef="#ctx0" brushRef="#br2" timeOffset="57334.395">8932 4445 5 0,'11'-3'77'0,"2"0"-8"0,0 0-13 0,6-1 1 16,1 0-6-16,8-4-9 0,-1 0-4 0,0 2 11 15,1-2-19-15,2-2 0 0,0 0-4 0,-2 0-1 0,0-2-1 16,-1 2-10-16,0-2-4 0,-3 1-2 15,-4 1-1-15,-4 0-6 0,0 0 2 0,-1 1 8 16,-6 2-4-16,0-2-3 0,-2 2 3 0,-2-1 12 16,-1 1-15-16,-1-1 3 0,-2 3 13 0,0-4 5 15,-2 3 10-15,0 1 12 0,0-1 9 0,-1 0 5 16,0 2 6-16,-1 2 7 0,-1-4 5 0,2 4-5 0,2 2-10 16,-8-2 0-16,8 2-4 0,-10 10 2 15,5-4 3-15,-3 5-5 0,-2 3 5 0,4 3-4 16,-2 1-2-16,3 6 7 0,-4 0-6 0,1 0-6 15,2 4-1-15,3-3-4 0,-1-6-2 0,4 0-4 16,0 6-7-16,4 1-3 0,-1 0-2 0,-1-6-5 0,6-3-1 16,-2 0-2-16,-2-1-4 0,8-2-4 0,-2 0-1 15,1-4-1-15,0-3 3 0,-1 0-13 16,3-2 2-16,-3-3-7 0,4 2-7 0,-4-3-9 16,3-1-13-16,-2-2 2 0,0-3-6 0,-1-3 5 15,-3-1-4-15,1 0-3 0,-3-2-2 0,2-1-1 16,-5-2-7-16,2-3 0 0,-4-1 8 0,-4 1 3 0,-2-9-3 15,-2 2-5-15,-1 1-12 0,-1 0 8 16,-3-1 14-16,-2 2-5 0,-2 2 5 0,3 4 9 16,1 2 14-16,1 4 21 0,-2 0 1 0,3 2 2 15,-3 3 10-15,4-1-2 0,-3 4 0 0,3 0-3 0,0 1 4 16,-3 3 0-16,4 1-5 0,-1 0 3 16,2 1-1-16,-2 0 1 0,4 2-4 0,3-1-4 15,-1 4-1-15,-1 1 0 0,5-1-2 0,0 0 1 16,0 1 0-16,0 0 0 0,5 3-5 0,-1-2 2 15,1-2-1-15,3-1-3 0,2 0 2 0,-1 0-6 16,0-1 2-16,4 0 0 0,2-2-2 0,-1-1 2 0,-2-2 1 16,-2 0 1-16,1-4-8 0,2 2-10 15,-1-2-16-15,-2 0-23 0,0-2-7 0,1-1-46 16,-1 0-26-16,-1 0-128 0,-4-1-281 0,2 2 126 16</inkml:trace>
  <inkml:trace contextRef="#ctx0" brushRef="#br2" timeOffset="57623.755">9604 4574 35 0,'0'0'142'0,"0"0"-15"0,0 0-12 0,0 0-4 15,0 0-1-15,0 0-2 0,6 10 5 16,-3-5-12-16,-1 2-6 0,1 1-12 0,-1 4-8 16,1-3-2-16,-2 3-7 0,3 0-17 0,-3-2-16 15,2 2-49-15,-2-2-34 0,0-3-54 0,1 5-107 16,-1-4-230-16,1 1 102 0</inkml:trace>
  <inkml:trace contextRef="#ctx0" brushRef="#br2" timeOffset="58342.834">9811 4466 131 0,'0'0'138'0,"0"0"-10"0,0 0-14 16,-5-3-14-16,5 3-2 0,0 0 13 0,0 0-5 15,0 0-8-15,12-6-14 0,-7 5-5 0,4-2-13 0,-2 3-2 16,1 0-2-16,-2-3-3 0,-6 3-8 0,14 3-6 16,-5-2 0-16,-2 2-9 0,1 1 1 15,1 1 4-15,0 3 5 0,-4-4 0 0,-1 6 1 16,-1 1 0-16,-1-3-1 0,-1 3 0 0,2-1-1 15,-3 0-6-15,-3 2-3 0,2-2-1 0,1 0-6 0,-5 0-2 16,2 0-2-16,2-1-3 0,-3-4-5 0,3 2 0 16,1-1 3-16,-4-3-1 0,4 2-17 0,0-5-3 15,-1 5-6-15,1-5 1 0,0 0 0 16,5 3 2-16,-5-3-7 0,0 0 5 0,10-8-16 16,-2-1-9-16,1 2-9 0,2-6-13 0,1 1-6 0,2-5-7 15,-4 0 2-15,2 2-6 0,3-6-2 0,-6 6 6 16,0-1 6-16,0 6 6 0,-4-2 7 0,0 3 7 15,-2 2 2-15,-1-1 8 0,1 3 20 0,-3-2 13 16,2 2 16-16,-2 2 15 0,2-1 4 16,-2 4 1-16,-4-5-6 0,4 5 1 0,0 0 2 0,-12 3 4 15,10 3 2-15,-5 1 3 0,1 1 2 0,2 2-2 16,2-2 0-16,-1 8 2 0,0-4-1 16,1 2 3-16,2-2-1 0,0 5 0 0,1 0 2 15,3 0-3-15,0-5-8 0,0 3 2 0,1-4-9 16,1 2 2-16,3 1-1 0,0-1-5 0,0-1 1 0,0-3-4 15,-1-2 0-15,1 0-3 0,1-1-2 0,0 1-2 16,-1-2 2-16,1-2-7 0,-1 3 1 0,-2-4-3 16,-1-2 1-16,4 1-2 0,-5 1-3 15,-5-2-1-15,13-3-4 0,-8 3-15 0,0-1-22 16,-1-2-30-16,0-1-42 0,-4 4-37 0,4-4-47 0,-4 2-170 16,0 2-390-16,0 0 173 0</inkml:trace>
  <inkml:trace contextRef="#ctx0" brushRef="#br2" timeOffset="59653.768">7106 5071 42 0,'2'-2'61'0,"2"-1"-6"16,0 1 7-16,2-1-13 0,-2 0 2 0,1 1-8 15,0-1-5-15,3 1 4 0,3-1 0 16,2 0-14-16,1 0 6 0,3 0-4 0,3 0 1 16,-3 1-6-16,2-1-4 0,3-1 2 0,7-3 10 15,-2 1-11-15,0-2-11 0,-5 2-1 0,7-3 5 0,-9 2-2 16,6-6-2-16,-3 1-2 0,1 2-1 0,-6-2-5 15,5-4 7-15,0-1-3 0,-4-1-9 0,2-1 9 16,-9 2-5-16,9-2 2 0,-4-3 16 16,-3 0-16-16,-4-2-4 0,-1 7-1 0,-2-1-1 15,-3 0 0-15,-1-3 4 0,-1 3-3 0,0-8-1 16,-2 0 2-16,-3-1 5 0,-2 0 4 0,-3 0-4 16,2 0 9-16,-3-4-7 0,-1 0 1 0,-3 0 8 15,0 1-4-15,-6-3 3 0,5 2-2 0,-4-1 15 16,-2 1-9-16,-10-7 10 0,11 14 2 0,-4-3 4 15,1 8 6-15,-2 0-1 0,-4 3 3 0,0 8 9 16,-3 1-13-16,3 2-6 0,-4 5 3 0,1 0-8 16,-1 5 3-16,2 2-6 0,-1 4 0 0,-1 2-5 15,4 2-5-15,-3 3 1 0,5 2 1 0,-1 2-3 16,5 2-3-16,4 3 1 0,4 4 1 0,4 3 7 16,1 16-7-16,9-1 5 0,5 5-6 0,4 2-2 15,10 0 1-15,0 3 3 0,15 15-7 0,-9-22-6 16,5-6-15-16,4 0-7 0,7-5-13 0,0-7-21 0,1-5-19 15,5-8-27-15,2-6-21 0,2 1-95 16,1-7-235-16,-12-6 104 0</inkml:trace>
  <inkml:trace contextRef="#ctx0" brushRef="#br1" timeOffset="157709.432">5254 13537 68 0,'0'0'108'0,"0"0"-14"15,0 0-1-15,0 0-7 0,0 0-1 0,0 0-6 16,0 0-6-16,0 0 9 0,0 0-11 0,0 0-5 16,0 0 4-16,0 0-7 0,0 0 2 0,0 0-4 15,0 0 7-15,0 0-9 0,0 0 6 0,0 0 1 16,0 0 2-16,0 0-7 0,0 0 2 0,0 0-3 15,0 0 0-15,0 0-2 0,0 0-6 0,0 0-5 0,0 0-8 16,0 0 2-16,0 0-2 0,0 0-2 16,0 0-5-16,0 0-5 0,0 0 0 0,0 0-8 15,0 0 8-15,0 0-1 0,10 4 16 0,-10-4-9 16,0 0-1-16,8 0-3 0,-8 0 0 0,0 0-3 0,6 1-4 16,-6-1-2-16,8 2 0 0,-8-2 0 0,9 0-1 15,-9 0-2-15,14-3-1 0,-8 1 2 16,2 2-2-16,2 0-3 0,0 0-1 0,2 0-1 15,-2-2 2-15,0 2-1 0,2-3-2 0,2 3 0 16,-4-1-1-16,4 1 0 0,-1-1-2 0,6-2 0 0,-2 1-3 16,-3 0 5-16,2-1-4 0,2 1 2 15,-1-1 0-15,2 2 0 0,0-2-3 0,-2 1-1 16,2-1 4-16,3 2-4 0,-4-1 0 0,-1 0 0 16,4-1 0-16,-3 1 0 0,1 0 0 0,-1-3-3 15,-3 5 2-15,5-1-1 0,0-1 1 0,-4 0 1 0,4 0 2 16,-1 1-1-16,-2 0 0 0,2-2-1 15,-2 1 1-15,1 1 1 0,0-1-2 0,0 1-1 16,1 0-2-16,3-2 5 0,-4 1-4 0,5 2 0 16,-4-3 0-16,-1 1 3 0,5-1-4 0,4 0 3 0,-6 3-1 15,-1-4-5-15,0 4 4 0,3-1-1 0,-4 0 1 16,3 1 1-16,-3-3 1 0,2 3-3 16,-1 0 0-16,-1 0 1 0,1 0-2 0,-1 0 3 15,0 0-3-15,0-2 5 0,0 4-6 0,-1-4 4 16,4 4-2-16,-3-2 0 0,-1-2 0 0,1 2-2 0,0 5 4 15,0-8-1-15,2 6 1 0,-2-3-1 0,1 0-2 16,2 0 1-16,1 1 8 0,0 0-4 0,-4 2-3 16,4-2-1-16,-1-2 3 0,-2 2-2 15,2 0 1-15,-2-1-2 0,9 0 1 0,-9 2 5 16,1-2-5-16,0 0 1 0,1 0-1 0,0 2 0 0,5-4-1 16,-6 2-3-16,-3 2 6 0,4-4-3 0,-2 2 0 15,0 0 0-15,1 0 0 0,-2 0 1 0,2 0-2 16,1 0 3-16,-2 0-4 0,-1 2 4 0,0-1-3 15,2-2 0-15,-3 2 6 0,2-2-3 0,-1 1-7 16,1 0 6-16,1-2-4 0,2 2 5 0,-2-2 0 16,0 0-2-16,1-1 2 0,5 2-2 0,-5 0 0 15,-1 1 0-15,6-3-3 0,-4 3 4 0,-2 0 0 16,-1-2-3-16,-2 2-1 0,-1-2 4 0,2 2-1 16,-3 1-1-16,4 0 0 0,-3-2-2 0,1 0 0 15,4 1-2-15,-3-1 2 0,-1-1 1 0,0-1-3 16,0 1 2-16,1 2 3 0,0 0-3 0,-2 0 0 15,3-1 1-15,-2 0-1 0,5 1 3 0,-4 0-5 16,1 0 2-16,0 0 1 0,-1 0-2 0,3 0 4 16,0 1-6-16,-2 0 3 0,2-1-1 0,-2-1 1 15,7 6-2-15,-7-4 0 0,1-1 1 0,-1 2-2 16,2-4-1-16,0 2 2 0,-3-1 0 0,4 1 0 16,-1-2 3-16,-2 2-2 0,2-2 0 0,-1 4 1 15,0 0-2-15,7-4 1 0,-5 4 2 0,-4-1-4 16,3-1 2-16,-1 0 1 0,7 2-1 0,-8-2-2 15,1-3 4-15,0 4 2 0,2-1-1 0,4 0-1 16,1 3 1-16,-7-3-2 0,7 1 0 0,0-1 1 16,-1 0 0-16,-7 1 0 0,1-2-1 0,0 1 5 15,2 0-5-15,0 0 2 0,4 1-2 0,-6-2 2 16,0 2 2-16,1-1 0 0,7 0-1 0,-7 0 0 16,5 2-2-16,-4-2 1 0,-3 0 0 0,10 0 2 15,-5 3-2-15,4-3 0 0,-3 0 1 0,-3 0 7 16,4 0-7-16,1 0-1 0,3 2 2 0,-3 1 2 15,3-6-4-15,1 2 0 0,0 1-1 0,-1 0 4 16,1 0-3-16,-1-1 0 0,1 1 2 0,-1 0 0 16,1 0-4-16,-2 0 3 0,1 0-2 0,-2 0 4 15,1 0-4-15,-2 0 4 0,0-3 2 0,-6 3-4 16,-2 0 4-16,3 0-3 0,5 0 0 0,-1-2 2 16,1 0 2-16,3 2-3 0,-3-1-4 0,0-2 4 15,0 1 0-15,-7 0-2 0,2 1 6 0,6 0-6 16,-1-2 1-16,-6 3-2 0,5 0 2 0,0 0 2 15,-7 0-2-15,2-3 2 0,1 4 0 0,-3-1-3 0,7 2 2 16,1-2-3-16,-6 0 2 0,-3 0-3 16,3 0 2-16,6 0-1 0,-6 0 2 0,-2 0-1 15,-1 0 0-15,4 0-2 0,0 0 2 0,-4 0 0 16,3-2 0-16,0 2 0 0,-3 2 1 0,3-4 1 16,-2 2 4-16,-1-1-6 0,0-1 2 0,3 3-5 15,-3-2 2-15,3 1 4 0,1-3-3 0,4 3-2 16,-7-1 2-16,3-2-2 0,-2 3 4 0,-2-2-2 15,9 0 0-15,-7 0-2 0,1 2 2 0,-1-2 1 16,1 1-1-16,6-2-2 0,-7 2-1 0,0 0 3 16,-1-2-2-16,3 3 2 0,-2-2 0 0,1 2 0 15,-2 0 0-15,3-2 4 0,-4 1-5 0,2 1-2 16,-1 0 1-16,-2 1 4 0,1-1-2 0,-1 2 0 16,3-2 2-16,0 0 1 0,-3 1-4 0,4 0 0 15,-3-2 3-15,4 1-2 0,-5 1 0 0,5-1-2 0,-1 3 0 16,6-3 0-16,-1 0 0 0,0 0 2 0,-6 0-2 15,2 0 3-15,5 0 0 0,2-3-2 16,-9 6 2-16,1-6 0 0,0 6-3 0,8-3 4 16,1 1-2-16,-3-1 1 0,0 0-1 0,-1-1 3 15,5 1-4-15,-6 1 2 0,3-1-1 0,4-1-1 0,-6 2 0 16,4-1 2-16,-3 1 0 0,0-1-1 0,-1-2 2 16,-5 2-1-16,1 0 3 0,-3 1-7 15,8-1 5-15,-6 1-5 0,-2-1 1 0,-2 0 3 16,5 0-2-16,-1 3 0 0,6-6 3 0,-7 7-4 15,0-2 2-15,0-2 0 0,-1 0 0 0,2 0-1 0,-2 0 3 16,2 0 0-16,0 0-2 0,-2 0 1 16,2 0-1-16,4 0 1 0,-6 0-3 0,2 0-1 15,-4 0 3-15,3 0-1 0,1-2 2 0,-4 1-1 16,1-3 0-16,3 4 2 0,-3 0-3 0,1-1 0 0,2 1 4 16,6 0 0-16,-6 0-5 0,-3 0 4 0,12 1-3 15,-8 0 1-15,-4-1 0 0,10 0 1 0,-7 0-1 16,1 0-2-16,5 3 3 0,0 0-3 15,-6-3 2-15,5-2 0 0,-7 4 0 0,10-1-2 16,-10-1 4-16,-2 1 1 0,9 1-4 0,-7-2-1 0,3 2 2 16,4-2 1-16,-5 3-1 0,-2-3 2 0,0 0-1 15,0 0 0-15,2 0-2 0,-3 0 3 0,3 0-2 16,-1 4 0-16,0-7 0 0,-1 6-1 0,3-2 0 16,-4 0 3-16,3-1 0 0,0 1-1 0,-2 1 1 15,1-2-1-15,0 0 1 0,1 3 4 0,0-3-3 16,3 0-1-16,-3 0 0 0,0 1 2 0,-3-1-2 15,3 0 0-15,-2 0-3 0,3 1 4 0,-4-1-3 16,3 0 3-16,-2 0-1 0,1 4-3 16,3-3 0-16,-5-2 2 0,2 1-2 0,1 1 3 0,-2 1-2 15,-1-1 1-15,3 0-2 0,1-1 6 0,-3-1-3 16,2 1-3-16,6 1 5 0,-6 0-2 0,-2-2-1 16,2 1 1-16,8 1 0 0,-2-1-2 0,0-1-3 15,-7 4 4-15,7-3 4 0,-7 3-8 0,-1-3 3 16,11 0 0-16,-9 1 0 0,7-1-2 0,-7 1 0 15,-3-2 1-15,3 2 1 0,-1 2 2 0,-3-3-3 16,4-3 0-16,-5 6 2 0,-3-2 2 0,4 2-4 16,-7-3-2-16,2 0 5 0,-2 0 4 0,0 0 0 15,-2 0 2-15,2 2-2 0,-6-2 0 0,3 0 3 16,-3 0-3-16,-5 0 2 0,14 1 2 0,-9-1-1 16,4 2-1-16,-4-2-1 0,4-2 1 0,-9 2-3 15,13 0 1-15,-8 0-1 0,-5 0 1 0,11 2-1 16,-3-4-1-16,-3 2 1 0,-5 0-2 0,14 0 3 15,-14 0 7-15,8 0-4 0,-3 0 2 0,-5 0 4 16,8-1 4-16,-4-1 1 0,-4 2 3 0,0 0-2 16,11 2-2-16,-11-2-1 0,7-2-1 0,-7 2-1 15,9 0 2-15,-9 0 0 0,6 0-5 0,-6 0 0 16,11 0 1-16,-7-2-2 0,-4 2 0 0,9 0 0 16,-9 0-1-16,10-1 0 0,-5 0 5 0,-5 1-2 15,9-3 1-15,-9 3 6 0,8 0-6 0,-8 0 9 16,0 0 3-16,8 3 9 0,-8-3-3 0,0 0 5 15,0 0 0-15,9-3-1 0,-9 3-2 0,0 0-10 16,0 0-3-16,4-1 6 0,-4 1-5 0,0 0-6 16,0 0 0-16,3-1-6 0,-3 1-3 0,0 0-13 15,3-3-12-15,-3 3-25 0,-1-8-40 0,1 8-61 16,-3-9-88-16,-5 1-307 0,-3 2-581 0,-7-5 258 16</inkml:trace>
  <inkml:trace contextRef="#ctx0" brushRef="#br1" timeOffset="159220.845">4146 13617 22 0,'-5'5'158'0,"5"-5"-23"16,0 0-19-16,0 0-9 0,0 0-11 0,0 0-1 16,14-10-16-16,-9 5 3 0,2-2-2 0,4-1-2 15,-2-4-1-15,3 0 8 0,1-1-6 0,2-3-1 16,2-2-4-16,0-4-9 0,-3 6-1 0,4-5-7 15,0 2-1-15,-4-3-9 0,3 0-5 0,-2 2-3 16,-2 3-2-16,-3 1-4 0,-1-2-3 0,0 2-4 16,-3 1-1-16,-1-2 0 0,2 3 1 0,-4 6-4 15,-3-3 1-15,2 6-1 0,-2-3 1 0,-2 4-1 16,1 1-3-16,-2-2-2 0,-1 3 0 0,-1-1-3 16,-2 2-3-16,7 1-2 0,-14 0 3 0,8 2 1 15,-2 1-8-15,3 1-1 0,-4 1 0 0,0 2 1 16,3 1-4-16,-2 2 2 0,-1 3-2 0,3 3 1 15,-2 2-2-15,3 8 3 0,1-8 4 0,1 8-2 16,2 3 3-16,1 3-1 0,1-4-1 0,-1 0 2 16,4 0-5-16,0-1 4 0,0 0-3 0,1-1 2 15,-1-1 1-15,1-6-1 0,0-2 0 0,-1 0-2 16,1-2-1-16,-1 0-2 0,0-4-1 0,0-2 5 16,-3-1-1-16,4-1-4 0,-1 0-1 0,-3-4 0 15,2 1 1-15,-1 1 2 0,-1-3-5 0,-1-2 3 16,3 5 1-16,-3-5-1 0,0 0 0 0,0 0 4 15,9-14-1-15,-5 9-2 0,-1-7-3 0,3 0 1 16,0-6 1-16,-1 3 0 0,2 0 0 0,0-2 0 16,-2 0 3-16,2 2-1 0,-2-2 2 0,1 3-4 15,-2 2-1-15,2 5 1 0,-2-1 0 0,0 3 0 16,1 0 2-16,0 1 1 0,4 1-2 0,-5 3 2 16,-4 0 1-16,9 4 0 0,0 0-1 0,1 1 5 15,-5-1 1-15,3 5-3 0,1-3 0 0,1 4 1 16,-2-3-1-16,0 2 0 0,-2-1 5 0,3-1-7 15,-2 1 5-15,0 1-5 0,-1 0 1 0,2 1-4 16,0-3 0-16,-5-1 2 0,3 0-4 0,-3-1 3 16,1 3 0-16,-1-3-2 0,2-1 0 0,-3 1-5 15,2 0-3-15,-2-3-14 0,-1 1-17 0,-1-3-22 16,0 0-23-16,2 5-30 0,-2-5-19 0,0 0-42 16,0 0-133-16,0 0-331 0,0 0 146 0</inkml:trace>
  <inkml:trace contextRef="#ctx0" brushRef="#br1" timeOffset="162529.917">5397 12143 45 0,'0'0'73'0,"0"0"0"15,0 0-11-15,0 0-3 0,0 0-5 0,0 0 13 16,0 0-16-16,0 0-3 0,0 0 0 0,9 0 0 16,-9 0-6-16,0 0-7 0,0 0 12 0,0 0-4 15,0 0 6-15,0 0 1 0,0 0-11 0,0 0 6 16,1 5-6-16,-1-5 11 0,4 2-11 0,-4-2 2 16,4 1 0-16,-4-1-9 0,6 3 2 0,-2-2-5 15,3 2-1-15,-2-3 1 0,2 0-3 0,2 0 0 16,2 2 0-16,0-2-8 0,2-2 5 0,5-1-4 15,2 3-5-15,-1-1-2 0,1-2 1 0,1-2 1 16,6 2-10-16,1 1 6 0,0-1 2 0,3 1-1 16,0 0-5-16,2-2-1 0,-4 3 1 0,2-2 3 15,-2-1-7-15,3 1 6 0,-1 1-13 0,-1-1 7 16,5-2 3-16,-2 3-1 0,2 0 1 0,-2-1 2 16,3-1-6-16,-2 3 6 0,-1-3-4 0,1-1 0 0,0 2 0 15,1 3-5-15,-3-3 6 0,1 1 3 16,-2 0-11-16,-1-2 6 0,4 2-1 0,1 1-3 15,-3-2 3-15,-1 1 3 0,3 0-4 0,-2 1-2 0,1-1 5 16,2 1-2-16,-2 1-5 0,3-1 2 16,1 2-5-16,-3 2 6 0,4-3 5 0,-3 2 1 15,1-2-8-15,5 1 5 0,-3-2-1 0,-2 4 4 16,3-3-4-16,-3 0 1 0,4 0-1 0,-1 1-5 16,-2-1 4-16,3 2-4 0,0-2 4 0,15-2-4 0,-4 1 7 15,0 1-6-15,-11-3-2 0,15-1 7 0,-3 4-6 16,1-2 2-16,-1 1 6 0,-1-1 1 15,1 2-2-15,-1-2-2 0,1-1 1 0,-12 0-1 16,13 2 0-16,1 0 1 0,1-1-5 0,-4 0 5 0,4-1 1 16,1 3 0-16,-1-2-6 0,1 0 1 0,-2 1 5 15,-3 1-4-15,5 1 5 0,-1-2-3 0,-1 2 1 16,1-1-3-16,-2 1-3 0,-2 0 4 0,3 1 6 16,0-2-7-16,-4 3 2 0,2-1-1 0,3 1 0 15,-4-2-1-15,1 2-4 0,3-1 5 0,-1 0-3 16,1-1-1-16,-1 1-2 0,-2 0-7 0,0 3-8 15,5-4 16-15,-4 1-8 0,-12-2-6 0,10 1-1 16,2 1 0-16,-15-4 1 0,18 4 7 0,-2-4-8 16,1 2 7-16,-3 0-17 0,-3-1 17 0,-11-1 2 15,13 2 6-15,3-3-11 0,-14 5 5 0,12-7 9 16,0 4-1-16,-12 1-8 0,15-3 11 0,-17 2-5 16,17-1-4-16,-6 0 6 0,-8 2 0 0,10-3 5 15,-10 3-4-15,11-2-8 0,-2 0 6 0,-10 0 1 16,12-1-2-16,-1 1 13 0,-10 4-8 0,0-4-5 15,9 0 6-15,-12 1-2 0,14-1 8 0,-11 2-9 16,-4-2 0-16,15 2 1 0,0-1-2 0,-15 1 6 16,1-2-1-16,-1 0 0 0,4 2 3 0,0 0 2 15,10 0-2-15,-9 0-6 0,8-3-7 0,4 6 12 16,-14-6 0-16,13 3 0 0,-2 0 0 0,-12 0-2 16,14-3-3-16,-1 3-1 0,0-1 9 0,-15 0-4 15,15-1-2-15,-13 2-2 0,0-1 4 0,11-1-5 16,-9-2 4-16,-2 4-1 0,14-3-2 0,0 2 8 15,0-2 3-15,-14 2-2 0,13-3-8 0,-13 1 6 16,11-1-6-16,1 3 1 0,-10 1-2 0,-1-2 3 0,12 0 1 16,-14 1 0-16,14-6-6 0,-13 6 9 15,-1-2-5-15,2 1-5 0,-1 0-2 0,1-1 8 16,1 2 1-16,-1-1-2 0,12-1-1 0,-2 2 8 16,0-3-7-16,-12 3 3 0,-3 0 1 0,2 0 0 0,-1-2 0 15,2 2 2-15,0 1 6 0,-2 0-9 0,4 0-4 16,-2-3 10-16,1 2 1 0,1 0 2 15,-1 2-6-15,13-1 6 0,-16 0-3 0,2-1 0 16,3 0-4-16,-4 0 9 0,1 1-5 0,2-2-3 0,0 1-1 16,12 0 2-16,-14 0-1 0,-1 2-2 0,0-2 1 15,0 1 4-15,3-2-7 0,-3 2-6 0,3 0 1 16,-1-1 7-16,0-1 0 0,0 0-10 0,2 0 4 16,-4 1 9-16,17-1-6 0,-17 1 0 0,0-2 1 15,0 2-2-15,1 1-10 0,-2-3 11 0,1 2 1 16,-1-2-3-16,1 1 1 0,1 0 7 0,-2 0-8 15,3 0-2-15,-2 0 3 0,-3-1 2 0,3 2-5 16,-2-2 6-16,0 2-6 0,1-1 2 0,-1 0 9 16,-1 0-10-16,1 0 2 0,-3-1-2 0,2 0-4 15,-3-1 8-15,1 1-5 0,-3 0 4 0,2 2-1 16,-2 0-3-16,-1-2 0 0,-6 1 4 0,5-2 6 16,1 1-1-16,-6 3-9 0,-1-3 10 0,0 2-6 15,1 0 3-15,-1-1 4 0,7 0-2 0,-7-3-2 16,-2 3 1-16,3 0 0 0,-7 1-4 0,7-1 10 15,-4 1-8-15,0 1 2 0,-4-2 3 0,0 1-11 16,-3 1 12-16,3-1-9 0,-1 1 3 0,-3-3 0 16,0 3-1-16,2 0 10 0,-4 0-6 0,-1 0 4 15,1 0 4-15,-8 0-3 0,9-1-2 0,-3 1 4 16,-6 0-2-16,9 0-7 0,-9 0 6 0,4 1-2 16,-4-1-2-16,0 0 1 0,9-1-5 0,-9 1 4 15,0 0-2-15,0 0 1 0,0 0-4 0,0 0 2 16,0 0-2-16,8-2-1 0,-8 2-8 0,0 0-19 15,0 0-24-15,0 0-35 0,-8-7-45 0,4 3-141 16,-1 2-295-16,-4-3 131 0</inkml:trace>
  <inkml:trace contextRef="#ctx0" brushRef="#br1" timeOffset="164865.582">5124 11964 15 0,'0'0'127'0,"0"0"-13"0,0 0-4 16,-2 4-7-16,2-4-13 0,0 0-10 0,0 0-3 16,0 0-5-16,0 0-5 0,0 0-7 0,0 0 10 15,0 0-6-15,0 0-4 0,0 0-2 0,0 0-2 16,8-9 2-16,-7 3-4 0,7 0-4 0,-3-6-4 15,4 2-6-15,0-5 0 0,0-1-10 0,6-9-1 16,-3 4 3-16,3-4-11 0,-2 3 3 0,-4-3-5 16,5 2-2-16,-6-1-1 0,-1 0-4 0,2-1-4 15,-5 5-5-15,-3-5 3 0,2-2-3 0,-3 8-4 16,-2 2 1-16,0-2 4 0,-2 2-2 0,0 1 2 16,-2 1-4-16,0 6 6 0,0-2 3 0,0 4 1 0,-1-2 3 15,0 5 2-15,3-3-5 0,-1 4 5 16,1-1 2-16,-2 4-7 0,6 0-5 0,-13 3 3 15,8 3-2-15,-3 2 4 0,3 3-1 0,1 6-1 16,-5 1 4-16,4 7-4 0,0 4-5 0,3 0 3 16,-5 4 5-16,4 1-3 0,1 2 1 0,-2-1-3 15,-1 1-4-15,1 9 4 0,3-11-3 0,-2 1 2 16,2-2-3-16,-4-1 2 0,2-3 4 0,2 0 4 16,-5-2 0-16,3-8-6 0,1-1 0 0,0-2 1 15,1 1 2-15,-1-5-1 0,0 0 0 0,2-5-5 0,0 3 5 16,-1-2 0-16,0-4-3 0,1 2-2 0,0-2-2 15,0 0 6-15,-2-1-3 0,2 2 3 16,0-5 0-16,0 0-1 0,0 0-2 0,0 0-2 16,0 0 0-16,0 0-1 0,2-22 1 0,0 12 1 0,0-1 1 15,0-5-2-15,-1 0 0 0,3-1 2 0,0 1-6 16,1-1 1-16,-2 1 0 0,3-1 3 0,-2 3 3 16,1-1-10-16,2 1 5 0,0 3-3 0,-3 1 3 15,1 2-4-15,3-1 1 0,-3 1 0 0,1 3 0 16,-2 0 2-16,1 3 5 0,2 0 3 0,-1 2 0 15,3 3 2-15,-4 0 1 0,7 5 0 0,-3-1-2 16,2 0 2-16,1 5 0 0,-3 1-3 0,1-1 2 16,-1 1 0-16,1-2-3 0,-1 3-3 0,-2-1 2 15,1-4 0-15,-1 1-8 0,1 0 6 0,-2-1 1 16,-1-2 1-16,-1-2-8 0,-1 1-4 0,4 0-8 16,-5-2-19-16,2-1-22 0,-4 1-26 0,4-2-41 15,-4-2-16-15,0 0-160 0,0 0-321 0,2-8 142 16</inkml:trace>
  <inkml:trace contextRef="#ctx0" brushRef="#br1" timeOffset="165393.173">5405 11916 121 0,'0'0'131'15,"-4"-1"-15"-15,4 1-6 0,0 0-11 0,-3-4-7 16,3 4-14-16,0 0-19 0,0 0 11 0,8-8 0 15,-4 3-6-15,0 3-2 0,2-1-3 0,-1-1-6 16,2 0-7-16,-2 1-7 0,0 0-3 0,0 0 4 16,1 2-13-16,-1-2 4 0,-5 3-4 0,12 4-3 15,-6-3-4-15,2 3 3 0,-3 0-6 0,-1 2 8 16,1 1-12-16,-1 2 7 0,-2 2-1 0,0-3 1 0,-1 2-4 16,-1 1 1-16,-1 0 2 0,-1-1-2 0,0 1 1 15,1-1 1-15,-3 2-3 0,1-3-3 16,1 2 5-16,-1-5 1 0,0 2 2 0,1-1-2 15,-1-2-4-15,0-1 4 0,0 3 3 0,2-4-2 0,0 1-4 16,-2-1-1-16,3-3 0 0,-1 4 0 0,1-4-5 16,0 0-4-16,-2 4 2 0,2-4-2 15,0 0 5-15,0 0-2 0,14-3-12 0,-7 1 18 16,2-3-4-16,0 2 1 0,3-5 1 0,-1 4-2 0,-1-3 1 16,1 2-4-16,0-2 3 0,1 0-5 0,0 1 5 15,-3 0-5-15,2-2-4 0,-2 7 1 0,-1-6 0 16,-3 3-28-16,4 2-29 0,-4-1-44 0,-2 1-38 15,-3 2-167-15,0 0-329 0,0 0 145 16</inkml:trace>
  <inkml:trace contextRef="#ctx0" brushRef="#br1" timeOffset="166142.19">4796 13563 19 0,'0'0'162'0,"-2"-4"-9"0,2 4-4 16,0 0-21-16,0 0-11 0,0 0-6 0,0 0-12 16,0 0-4-16,0 0-2 0,0 0 1 0,-4 12-2 15,4-3-2-15,0-2 3 0,-1 6-6 0,1-2-5 16,-3 1-4-16,1 0-9 0,-2 8-8 0,4-2 0 16,0 0-10-16,-4 0-3 0,4-1-5 0,-2 3-8 15,3-4 3-15,0-1-18 0,-1-2-23 0,0-2-28 16,3-2-25-16,-2 1-36 0,-1-5-38 0,4-1-37 15,-3-1-115-15,-1-3-305 0,0 0 136 0</inkml:trace>
  <inkml:trace contextRef="#ctx0" brushRef="#br1" timeOffset="169153.232">5401 10943 55 0,'-8'0'142'0,"8"0"-19"0,0 0-5 16,0 0-1-16,-9 0-11 0,9 0-3 0,0 0-11 15,0 0-9-15,0 0-7 0,0 0-12 0,0 0-1 16,0 0-2-16,0 0-9 0,0 0 0 0,0 0-2 16,0 0 0-16,0 0-2 0,0 0-10 0,0 0 1 15,21-5-6-15,-21 5-2 0,10-2 3 0,-5 2-9 16,4 0 9-16,-4-2-4 0,7 2-5 0,0-1 7 16,-1-2-6-16,1 2 3 0,2 1-7 0,6-3 5 15,-1 1-4-15,3 1-6 0,-1-3-4 0,-3 2 4 16,14-1-2-16,-5-1 2 0,5 2-3 0,-3-1 3 15,3-5-11-15,0 7 8 0,-1-3-6 0,3 1-1 16,1-4 0-16,-1 4-1 0,2 1 5 0,0-4-4 16,-2 0-1-16,2 4 1 0,1 1-2 0,0-1-1 15,-2-2 1-15,1 1 3 0,3 3 0 0,-2 0-9 16,-2-4 12-16,2 3-5 0,0-1-5 0,0 2 2 16,0-3-3-16,0 3-3 0,3-3 3 0,-1 2 5 15,12-9-4-15,-10 5 3 0,9 3 3 0,-10-1-4 16,10-2-3-16,-10-2 0 0,10 2 0 0,-9 0 0 0,-1 1 0 15,8-6 0-15,-9 5 2 0,0-1-3 0,-3 3 7 16,5-2-10-16,-7 1 6 0,3 0-3 16,1 2 5-16,-3 0-6 0,5-1 8 0,-3 1-1 15,-1 2-10-15,-2-3 10 0,2 3-2 0,-3-2-4 0,3 3 2 16,-3 0 2-16,0-1-2 0,-2 0 1 0,0-1-3 16,-1 2 2-16,1-1 4 0,0 3-4 15,-1-3-3-15,0 2 0 0,1-2 1 0,-2 2 0 16,0-1 3-16,-1-1-4 0,2 2 1 0,-2-4 5 0,-8 4-5 15,9-5 3-15,-1 3-5 0,-7 0 2 0,1 0 4 16,6 0-1-16,-9-2-3 0,3 0 4 0,1 4-1 16,-5 0-1-16,1-2 4 0,0 1 5 15,-5-1 3-15,3 0 2 0,1 0-6 0,-3 2 5 0,1-2-1 16,1 2-4-16,0 1 2 0,2-5 0 0,-2 4-2 16,1-2-1-16,1 0 0 0,-2 1 0 0,3-2-4 15,-2 1 1-15,2 1 1 0,1-1-1 0,-1 1 2 16,8-1 18-16,2-2 5 0,-1 4 1 0,4-3-4 15,1-2-1-15,1 3-1 0,1 0-7 0,1 0 1 16,2-3-3-16,15 5-4 0,-18-1 3 0,15-1-2 16,-11-1-2-16,14 1 0 0,-1 4-3 0,-12-2 0 15,10-2 1-15,0 2-3 0,-11-2-2 0,12 0-1 16,-13 3-2-16,14 1-1 0,-13-4 1 0,14 1 0 16,-4-4 2-16,-11 2-3 0,2 0 0 0,10 1 0 15,-13-3-1-15,15 6 6 0,-14-6-2 0,14 0-2 16,-5 3-3-16,-9 0 5 0,-1-2-4 0,13-1 1 15,3-1-2-15,-15 3-1 0,1-3 2 0,16 4 0 16,-16 0 0-16,13-3-3 0,-14 2 0 0,1-1 6 16,11-1-6-16,2 2 0 0,-13-3-4 0,14 0 8 15,-1-1-3-15,-3-1 4 0,4 3-1 0,-16 1-1 16,17 3-2-16,-3-5-2 0,3 1 3 0,-1-3-2 16,2 4-3-16,3 1 4 0,-4-5 1 0,0 3-2 15,-2 0 0-15,6 2 3 0,-6-2-3 0,3-1 1 16,-2 3 0-16,7 0 2 0,-2-3 2 0,-1 4-1 15,3-3 0-15,1 3-2 0,-2-1 2 0,2-2-2 16,1 2-2-16,0-2 2 0,0 2 1 0,-1-2-2 16,1 1 2-16,0-1-1 0,3 3-3 0,-1 0 4 15,-1-1 1-15,-1 0-2 0,1-1 0 0,-2 2-8 16,0 0 9-16,0 0-2 0,-2 0-1 0,2 2 2 0,-2-2-2 16,-3 3-1-16,2-4 2 0,-2 4 2 0,-1-3 1 15,1-2-4-15,-1 2 6 0,-1 2-2 16,1-5-1-16,0 6 2 0,-2-6-4 0,1 2-1 15,-1 1 4-15,2-1-1 0,-2-4 0 0,-1 4 0 0,1 0 0 16,-2-2-1-16,2 3 3 0,-4 0-2 16,-12 0 0-16,15-2 1 0,-13 0 0 0,-1 4 0 15,13-7 1-15,-13 3-1 0,0 0 2 0,2 1-4 16,-1 1 0-16,-2-2 3 0,3 2-3 0,-3 0 1 0,3-2 1 16,-4 2-1-16,3-1 2 0,-1-1 0 0,-1-1-2 15,2 2-4-15,-4-2 5 0,5 3 0 0,-4 0-1 16,1 0 0-16,1-3 1 0,-1 3-1 15,-5-2 4-15,6-2-1 0,0 5-5 0,-3-1 4 0,-1-1-1 16,0 0 0-16,0-3-1 0,2 1 2 0,-5 3-1 16,1-3 1-16,1 5 5 0,-2-4-7 0,3 2 6 15,-3-5-2-15,-1 5-1 0,1-4-2 0,0 1 1 16,-2 1 1-16,0 1-1 0,0 0-1 0,-2 0 4 16,3-1 3-16,-8 1-5 0,6-1 4 0,1 1 1 15,-2 1 0-15,-1-1 1 0,2-2-1 0,-1 1-2 16,-2 1 0-16,3 1 3 0,-2 0-1 0,1-1 1 15,-6 1-2-15,7-1 3 0,-1 0-6 0,2 1 4 16,-2 1-4-16,0-1 0 0,0 0-3 0,0-1 6 16,5 0-4-16,-6 1 1 0,4 0 0 0,-3 0-3 15,2 0 0-15,-2-2 0 0,-2 2 3 0,2 0-1 16,-8-1-1-16,0-1 2 0,2-2-2 0,-3 4 0 16,-2-1 2-16,-3 2-6 0,-3-1 6 0,2-1-5 15,-7 0 1-15,1 1 3 0,-2-1 4 0,-5 1-5 16,8-2-2-16,-8 2-18 0,2-2-23 0,-2 2-29 15,0 0-44-15,-13-10-45 0,2 7-55 0,-11-2-132 16,-5 1-375-16,-5-6 167 0</inkml:trace>
  <inkml:trace contextRef="#ctx0" brushRef="#br1" timeOffset="170731.342">5329 10730 38 0,'-1'-16'85'16,"-3"1"-3"-16,-1-1-4 0,1 5 2 0,-1 1-5 16,-1 1-2-16,1-1-2 0,-2 1 8 0,4 3 3 15,-5-1-6-15,3 3-2 0,-2 1-3 0,0-1-3 16,-1 3-3-16,-1 1 1 0,-1 1-5 0,0 1-4 15,1 3 0-15,-3 0-10 0,3 3-3 0,0 2 2 16,3 0-2-16,-3 2-1 0,0 4-2 0,1-1-2 16,3 2-2-16,-2-5-3 0,4 3 5 0,-1 2-12 15,2-4-6-15,0-2 1 0,1 1-2 0,1-1 0 16,0-2-1-16,3 0-3 0,-3-1-4 0,2-1 2 16,-1-2-3-16,2 0-4 0,-2 0-1 0,3-1 1 15,-2 1 2-15,1-3-6 0,1 0 2 0,-4-2 0 16,1 3 1-16,-1-3-3 0,4 2-1 0,-4-2 2 15,0 0-2-15,8-5-4 0,-7 3 10 0,-1-3-3 0,4 3-3 16,-4-3 2-16,0 0 2 0,0 1-6 16,0-1 2-16,-3-3 3 0,2 1-5 0,1-2 4 15,0 2 1-15,-4-2-7 0,3-1 4 0,-3-2-1 16,2-4 1-16,-1 1-5 0,-1 3 12 0,1-2-6 16,1 2 8-16,-2 1-3 0,3 0-2 0,-3-1 4 15,2 0 6-15,0 2 6 0,0-1-6 0,0 1 2 16,1 1 4-16,-4-1 3 0,2 0-4 0,2 5-2 15,-2-2 6-15,0 1-3 0,0 1 3 0,1-2 2 0,0 2 0 16,1 3-1-16,0-3 2 0,0 0-1 0,-2 1 0 16,2 1-2-16,1 3-3 0,0 0-4 15,-2-4 3-15,2 4-5 0,-2-4 3 0,2 4-2 16,0 0-4-16,0 0-4 0,-4-3 4 0,4 3-3 0,0 0 4 16,0 0-6-16,0 0 1 0,0 0 6 0,0 0-3 15,0 17-4-15,1-6 4 0,-1 3 0 0,-1 2 1 16,2 11 3-16,1-4-2 0,-2 9 3 0,-2 2-3 15,5-1 4-15,-1 16-8 0,2-2 5 0,-4-2 3 16,2-11 2-16,-1 3-3 0,-1-2 6 0,0 1 5 16,0-6 0-16,1 2-7 0,-1-4-3 0,0-9-3 15,0-3-4-15,0-3 6 0,1-1-4 0,-1-5-4 16,2-1 8-16,-2 1-9 0,1-2-1 0,0-2 0 16,-1-2 1-16,0-1-1 0,0 0 0 0,0 0-8 15,0-12 3-15,0 2 2 0,2-4 0 0,-2-3-3 16,-2-1 1-16,1 0 1 0,1-10-3 0,-1 2 2 15,-1-2-2-15,1 1 0 0,0-2-2 0,1 1 10 16,-3 3-10-16,3-2 3 0,2 7-1 0,0 1-3 16,-1 0 3-16,2 1 2 0,2 0-4 0,0 3 2 15,0 3-4-15,0 3 1 0,1 1 1 0,0-1 1 16,1 5-2-16,0 3 1 0,2 0-1 0,0 2 3 16,5 3-2-16,-4-1-1 0,7 7 4 0,-3-1 0 15,0 3-1-15,-1-2 2 0,2 3 7 0,-1 2-9 16,-2-2-2-16,0 0 0 0,1-1-2 0,-2 3 3 15,1-3 4-15,-3-1 0 0,1 3-3 0,-5-5 0 16,3 2 4-16,1-3-7 0,-3 2 4 0,2-3 0 16,-3 1 0-16,-1-2-3 0,1-1 5 0,-1 0-1 15,-1-1-3-15,-1 0-7 0,2 0-7 0,-3-3-10 16,3 3-18-16,-4-4-24 0,0 5-23 0,0-5-25 16,3 2-23-16,-3-2-37 0,0 0-27 0,2 4-181 0,-2-4-414 15,0 0 183-15</inkml:trace>
  <inkml:trace contextRef="#ctx0" brushRef="#br1" timeOffset="171365.2">5467 11050 81 0,'2'-4'147'0,"-2"-3"-12"0,1-2-9 15,-1 1-10-15,5-1-9 0,0 2-4 0,-1-3-14 16,2 3 1-16,1-3 1 0,-2 0 3 0,1 1-10 16,2 2 0-16,-2 0-6 0,1-3-6 0,0 3-4 15,0 2-8-15,-2-1-3 0,1 2-8 0,-1 2-10 16,1 0 0-16,1 1 0 0,-2 0 3 0,-5 1-4 15,9 1-2-15,-5 1-1 0,-4-2 1 0,9 6 2 16,-4-2-6-16,-1 1-2 0,-2 2 3 0,1 0-2 16,-3 5-3-16,0-3-1 0,-4 4-1 0,4 2-3 15,-5 1-7-15,0-4 1 0,-3 1 0 0,3 4-2 16,0-4-4-16,1-5 1 0,-1 3 1 0,0-2-6 16,-1-1 2-16,3-3-6 0,-1 1 4 0,2-3-4 15,-1 0 2-15,2 1-5 0,1 1 0 0,0-5-2 16,-2 4 0-16,2-4 4 0,0 0-6 0,0 0 2 15,4 2-1-15,-4-2 3 0,0 0 0 0,12-2 2 16,-12 2-3-16,13-1 2 0,-7-1-1 0,0 2-2 16,-6 0 2-16,13 0 0 0,-4 2-5 0,0-1 5 15,-4 0-1-15,4 2 0 0,-4 1 2 0,3-2 2 16,-3 2-3-16,-1 1 2 0,2-2 1 0,-2 2-3 16,0 2 6-16,-2-3-1 0,0 3 1 0,-2 0-1 15,0-3-1-15,-2 4 0 0,0-1 1 0,-2-2 1 16,-1 4 1-16,-1-3 4 0,-2 3 4 0,3-4 6 15,-3 2 8-15,-1 1-1 0,0-3 4 0,4-3 0 16,-5 2 1-16,2-1-2 0,-2 0 2 0,4-1 1 16,-2 0 0-16,2 0-1 0,-1-2-4 0,1 0-1 15,6 0-4-15,-12 0 1 0,12 0-7 0,-7 0 2 16,7 0-5-16,-9 0 1 0,9 0-7 0,0 0-12 16,-12-1-28-16,12 1-32 0,-7-1-45 0,7 1-48 15,-6-3-49-15,1-1-206 0,1 1-444 0,2 1 197 16</inkml:trace>
  <inkml:trace contextRef="#ctx0" brushRef="#br1" timeOffset="193531.482">8834 9169 15 0,'0'0'52'0,"0"0"-8"0,0 0 0 0,0 0-6 15,0 0-3-15,0 0 0 0,0 0-3 0,0 0-1 16,0 0 3-16,7-5-6 0,-7 5 2 0,0 0-3 16,0 0 5-16,0 0 4 0,0 0-10 0,0 0 0 15,0 0-4-15,0 0 10 0,0 0-7 0,0 0 4 16,0 0-2-16,0 0-6 0,0 0-3 0,0 0 3 16,0 0-2-16,0 0-3 0,0 0 8 0,0 0-3 15,0 0-1-15,0 0-5 0,0 0-3 0,0 0 4 16,0 0-3-16,0 0 3 0,0 0 0 0,0 0 7 15,0 0-11-15,0 0 3 0,0 0 5 0,0 0-5 16,0 0 5-16,0 0-9 0,0 0-5 0,0 0 4 16,0 0-3-16,0 0 4 0,0 0-4 0,0 0 0 0,0 0 0 15,0 0-1-15,0 0-1 0,0 0-4 16,0 0 8-16,0 0-2 0,0 0-1 0,0 0 4 16,0 0 2-16,0 0-1 0,0 0 6 0,0 0 0 15,6 10-6-15,-2-9 4 0,-4-1-6 0,0 0 5 0,1 5-1 16,-1-5-3-16,1 3 1 0,-1-3-2 0,0 0 8 15,3 5-8-15,-3-5 1 0,4 1 0 16,-3 2-2-16,-1-3 4 0,4 5-5 0,0-1 1 0,-3-2 1 16,3 1-5-16,-4-3 3 0,4 5 3 0,-2-2-1 15,2-2-2-15,-4-1 1 0,4 5 0 0,-1-3 1 16,-1 1-4-16,-2-3 4 0,4 3-5 0,-4 0 0 16,0-3-3-16,4 4 4 0,1-3-3 0,-1 2 1 15,-4-3 2-15,5 4-4 0,-4-3 2 0,2 4-5 16,1-3 2-16,-2 1-1 0,2 0 4 0,0 1-3 15,-2 0 0-15,5-3-3 0,-3 3 10 0,-1-1-11 16,1 0 1-16,0 2 7 0,1-3-5 0,0 0 2 16,-1 1 0-16,1 1-3 0,0 1 5 0,-1-2-2 15,3 0 7-15,-2-1-12 0,1 3 2 0,-1 1 2 16,0-3 4-16,3 3-3 0,-2 2-6 0,3-2 2 16,-1-1 5-16,-3 2-5 0,4 0 8 0,0-1-6 15,-3 2 1-15,2-2 5 0,0 1-3 0,-1 0-3 16,1-2 5-16,-3 1 0 0,4 1-7 0,-4-2 4 15,3 1-1-15,-3 1 2 0,0-2 0 0,3-1 1 16,2 2-4-16,-2 1 2 0,1-2-1 0,-1 2 0 16,0 0-5-16,1-4 10 0,-4 4-1 0,5-2-4 15,-2 0 3-15,-1-1 0 0,-1 3-1 0,4-1 0 0,-3-1-2 16,-1 2 9-16,3-3-6 0,1 4 1 0,-5-1 3 16,4-1-4-16,-1 0 2 0,2 1 1 0,-1 1-5 15,-1-2 1-15,3 0 1 0,-3 3-3 16,0-4 2-16,-2 4 5 0,4-3-8 0,-2 3 3 0,0-2 0 15,-1 0 1-15,2 1 0 0,-3-3-5 0,2 4 9 16,1-3-8-16,-1 1 3 0,-1 1 1 0,1-1 0 16,2 0-3-16,-1 0 1 0,-1-2 0 0,1 3-4 15,1-2-1-15,-1 1 5 0,0 1 6 0,2 1-5 16,0-4 2-16,-1 3 1 0,0-1 1 0,-1 0-2 16,1 2-4-16,2-2 2 0,-3 1 1 0,1-2-3 15,1 3-1-15,-2-2 5 0,0 0-4 0,1 1 3 16,1-1-1-16,-3 0 2 0,2 0 0 0,-1 0-2 15,-2-1-3-15,1 1 0 0,2 0 3 0,-2-2-3 16,1 0 3-16,1 2 2 0,-1-2-2 0,-1-1 2 16,2 2 4-16,-4-3-9 0,3 2 3 0,-1 1 2 15,2-2-1-15,-1-1-2 0,0 2 4 0,0 2 0 16,-1 0-5-16,-1-1-2 0,1-2 7 0,-1 2 0 16,1 3-2-16,1-2 0 0,-2-1-3 0,3 0 3 15,-3 0 0-15,1-2-3 0,-1 3 3 0,4 0 0 0,-5-1 0 16,3 1-1-16,1 0 1 0,2 2-1 15,-3-2-1-15,1 1 0 0,3-1-1 0,-1 2-1 16,-2-3 3-16,0 3 5 0,2-1-2 0,1 2-9 16,-2-3 3-16,0 2 0 0,-1 0 1 0,1-1-2 0,-2-1 11 15,0 3-13-15,0 0 1 0,3 0 2 16,-3 1 1-16,-1-2-1 0,1 2 0 0,-2-2 1 16,1 1 4-16,0-1-5 0,0 2-2 0,-1-1 6 15,1 1-2-15,1-1 1 0,0 0-3 0,-3 1 1 0,2-1-1 16,0-2-1-16,-2 4 7 0,1-2-4 0,0 1-1 15,-1-1-3-15,2 0 1 0,0 1 0 16,-1 0 1-16,0-2 1 0,0 3-3 0,2-2 2 0,-1-1 4 16,-2 2-2-16,3 3-1 0,1-4 3 0,-2 0-4 15,0-1 0-15,3 3 14 0,-3-2-13 0,2 3-1 16,-2-4 0-16,2-1 3 0,-1 2 1 0,4 3-7 16,-6-4 3-16,5 3 2 0,-3-2 1 0,1-2 0 15,-1 2-2-15,0 0 1 0,0-3-3 0,0 4 1 16,3-1 3-16,-2 0-2 0,-1-1 1 0,2 3-2 15,3 1 3-15,-7-6-4 0,4 8 2 0,2-2 0 16,-3-2 6-16,4 1-8 0,-1 1 3 0,-4-1 0 16,1-3 2-16,-1 3-1 0,-1-3-4 0,4 4 2 15,-1 0-2-15,-1 1 6 0,1-3-4 0,0 1 0 16,0 2-2-16,-1-2 0 0,1 1 1 0,-1 0-1 16,1 0 3-16,2 0 0 0,-3 1 1 0,3 1-4 15,-3 2 2-15,3-3 0 0,5 6 3 0,-4-4-2 16,-2 1 3-16,4 3-4 0,2 0 0 0,-4-6 2 15,0 1-4-15,-1 0 1 0,0-2-4 0,-2 2 7 16,5-3 0-16,-5 5-1 0,3-3-3 0,-1 1 1 16,1-1-1-16,-1-2-3 0,1 1 6 0,-4 1 11 15,3-1-12-15,1 0 3 0,-3 0-2 0,-2-1 1 16,3 0-1-16,-1 1-4 0,-1-1 3 0,1 0 3 0,-1 2-5 16,-1-5 1-16,1 3-1 0,-3-1 1 15,0-1 1-15,7 2 9 0,-5 1 0 0,3 0 1 16,-2 0-4-16,-1 1 5 0,1 0-5 0,0 1 5 15,2-2-5-15,-4 0 3 0,3 1-3 0,-1 1 2 0,-2-5 7 16,3 5-8-16,2 0 1 0,-4 1 0 0,3 1-3 16,-3-1 2-16,3 0-1 0,-2 0 3 0,2 1 3 15,-2 1-5-15,-1-1 4 0,4-1-3 0,1 5 3 16,-1 1-1-16,2-1 0 0,-3-3 1 0,-3-1-4 16,2 0-2-16,5 4-1 0,-6-3 1 0,5 5 3 15,-1-2-1-15,0 0-6 0,-2-4 5 16,2 4-2-16,-3 1 0 0,3 1-1 0,-1-2-4 0,-3 2 2 15,7-2 4-15,-8-2-2 0,5 3 1 0,0 2-2 16,0 2 1-16,3-5-1 0,0 1 2 0,-1 2-2 16,3-2-2-16,-1-1 2 0,-3 2 2 0,0-2-5 15,0 1 2-15,1-1-1 0,2 0 2 0,-3 1-4 16,2-1 0-16,1 1 3 0,-1-2-3 0,0 0-1 16,1 1 5-16,-1 1-1 0,1 0-1 0,-3-3 10 15,2 3-14-15,-1 1 2 0,2-2 1 0,-1 2-3 16,2-2 1-16,0 2 2 0,-1-4-5 0,0 1 1 15,-3 3 4-15,3-4-4 0,-2 2-7 0,3-2 7 16,-3 3-1-16,-3-7-2 0,4 5-1 0,-2 1-1 16,0 1 5-16,-2-6-2 0,4 4-3 0,-4-5 3 15,-2 1-2-15,2-1 0 0,-2-1 0 0,2 2 1 16,-3-3 3-16,2 1 0 0,-1 1 5 0,0-3-5 16,-1 2-1-16,1-1 2 0,-1 0-1 0,-2-4 2 15,1 3 0-15,0-2 1 0,0 5-1 0,1-1 1 0,0-1 0 16,2-1 1-16,1 2 0 0,-2 3 2 0,0-3-5 15,-4 0 5-15,7 0-2 0,-4-3-1 16,3 4 2-16,-3-1-3 0,-2-5 0 0,5 6 3 0,-5-6 0 16,5 4 0-16,-2-6 0 0,2 5-1 0,-2-2-4 15,-2-3 3-15,-3 2 0 0,7-3 1 0,-5 3-4 16,1-2 6-16,1 0-5 0,-2 1 3 0,-2 1 4 16,2-2-3-16,-3 1 3 0,4 1 0 0,-2-1-6 15,1-1 1-15,-1 0 1 0,1 2 3 0,0 2-2 16,0-4-2-16,2 3 4 0,-2-1-3 0,-1 1 0 15,4-2 2-15,0-1 1 0,-3 3 2 0,2 1-3 16,0-5 0-16,3 3 2 0,-2-1 5 0,1 1-6 16,1 0-1-16,-3-1-2 0,0 1-1 0,-1-4 5 15,5 7 1-15,-4-7-5 0,-1 4 4 0,3-3-5 16,-2 3-1-16,-2-2 7 0,3 0-7 0,-3-1 6 16,0 3-1-16,2-3-1 0,-3 1 1 0,4 0 2 15,-5 2-1-15,5-2-4 0,-3 1 2 0,1 0 4 16,1-1-5-16,2 1-1 0,-6 0-1 0,7 1 6 15,-4 2-5-15,0-5 1 0,-4 5 2 0,6-2-5 16,-1 0 3-16,-4-1-2 0,5 1 3 0,-2-1 3 16,-1 1-5-16,2-3 1 0,-2 2 2 0,2 0-1 15,-2 0-4-15,1-1 1 0,-2 0 6 0,1-2-4 16,2 3 1-16,-3 0-1 0,2-2-3 0,1 4 1 0,-4-6 2 16,4 1 2-16,1 3-3 0,-4-2 1 15,2 1 5-15,-2-1-7 0,-1 1 2 0,3 1-1 16,-4-4 0-16,3 4 0 0,-4-2 1 0,1-2 7 15,1 3 1-15,0 0-3 0,2 0 1 0,-1 0-1 16,-1 0 6-16,1 1-1 0,0-3-3 0,-1 3-4 0,1-2 1 16,-2 0-6-16,2 3 3 0,1-3 1 0,-3 2 3 15,1-3 2-15,-3 1-5 0,4 0-5 16,-1 1 4-16,-1-4-2 0,0 3 2 0,0 0-2 0,4 1 2 16,-5-2 0-16,4 0 1 0,-6 0-2 0,2 2 3 15,1-2 2-15,3-1-10 0,-3 1 9 0,0 1-1 16,-1-1 1-16,1 0 1 0,2 1 1 0,0 1-6 15,-3-2 0-15,1 0 3 0,2 3 9 0,-2-4-8 16,2 4-5-16,-3-1 4 0,0-1-1 0,0-1-2 16,1 1-1-16,-1 0 3 0,0-1-3 0,1 1 1 15,0 1 0-15,-1-3 4 0,1 2-2 0,0 1 7 16,1 1-10-16,-1-2 4 0,0 0 0 0,1 1 0 16,0 0-1-16,-1-3-1 0,0 2 0 0,4-1 0 15,-4 2 2-15,3 0-5 0,-3 0 1 0,4-2 1 16,0 2 3-16,-4 0-3 0,3 0-3 0,-2-2 0 15,3 0 3-15,-4-1 3 0,3 2-3 0,1-2 0 16,-3 2 1-16,2 2-3 0,1-4 3 0,-3 5 2 16,4-3 2-16,-3 2-4 0,1 0-2 0,2-2 7 0,-4 1-2 15,2 3-3-15,-3-3 0 0,4 0 5 0,-4 0-4 16,1 0-2-16,1-2 2 0,-1 2-2 16,4 0-2-16,-6-2 0 0,-1 2 6 0,3-3-3 15,-2 0 2-15,1 0-1 0,0 0-2 0,0-1 0 0,-1 0 0 16,0 1-2-16,-1 2 4 0,-1-2 2 0,3-3-1 15,0 6 0-15,-1-3-2 0,0 0 3 0,0-2-1 16,-3 5 1-16,4-2 3 0,-1-1-2 16,0 2 7-16,2-3-2 0,-3 1 4 0,-1 1-5 0,2-1 2 15,3 1 1-15,-5-2 7 0,2 4-6 0,2-2-3 16,-2-2-1-16,1 3 1 0,0-1-1 0,3 1-3 16,1 0 3-16,-4-1 4 0,1-2-5 15,1 2-13-15,-1-1 13 0,3 2-1 0,0-1-3 0,-4 1-4 16,3-2 4-16,-2 1 1 0,3-2-2 0,-4 1 0 15,3 1-1-15,0 1 1 0,-2-3 0 0,-1 1 1 16,0 1 1-16,1-1-6 0,1 0 0 0,-3-2 4 16,1 2-2-16,-1 0-3 0,1 0-1 0,0-1 6 15,0-1-1-15,3 2-6 0,-4-1 3 0,1 1 10 16,0 0 0-16,-1 0 4 0,-3-2 4 0,3 4 3 16,0-2 1-16,-4 1 0 0,2-3 4 0,2 4-3 15,-4-2 0-15,5 1-1 0,-2-1-1 0,-1 0-2 16,0 1-1-16,-1-1-5 0,3 0 8 0,-3-2-3 15,3 1-2-15,-3 2 1 0,2-2-8 0,-3-3 3 16,3 7-1-16,-4-5-5 0,2 1 3 0,-1-3-1 16,3 5-2-16,-3 1 0 0,0-6 2 0,1 4 3 15,-1-1-4-15,0-3 6 0,4 5-1 0,-3-2 2 16,-1-3-1-16,2 3 2 0,-2-3-3 0,0 5 1 16,0-5 1-16,0 4-4 0,0-4-2 0,1 4 0 15,-1-4 0-15,1 4 1 0,-1-4-4 0,0 0 1 0,4 3 1 16,-4-3-3-16,3 2 2 0,-3-2-2 15,0 0-4-15,0 0 6 0,1 3-5 0,-1-3 0 16,1 4-3-16,-1-4 2 0,0 0 1 0,0 0-2 16,7 3-1-16,-7-3-1 0,0 0-1 0,5 2 0 15,-5-2 2-15,4 3-1 0,-4-3-1 0,3 4-1 16,0-2 2-16,-2 1 3 0,3 0-1 0,-1-2 2 16,-3-1 0-16,8 5 0 0,-4 0-1 0,0-2 0 15,-3 1 0-15,3 0 3 0,0-3-1 0,0 3 4 0,-3-1 4 16,4 2 0-16,-5-5 2 0,4 5-3 0,-3-2 3 15,2 0 2-15,-3-3-4 0,3 6-2 16,0-3-1-16,0-3-1 0,-3 0 6 0,4 3-8 16,-3 0 0-16,-1-3 0 0,4 3-1 0,-4-3 1 0,5 2-1 15,-5-2 0-15,0 0 4 0,0 0 0 0,0 3-1 16,0-3 4-16,0 0 0 0,0 0 1 0,0 0 1 16,0 0 2-16,0 0-2 0,0 0 0 0,0 0-2 15,0 0-2-15,1 4 1 0,-1-4-6 0,0 0-7 16,0 0-6-16,0 0-21 0,0 0-22 0,0 0-36 15,0 0-50-15,0 0-48 0,0 0-60 0,-10-12-149 16,1 6-431-16,1-2 191 0</inkml:trace>
  <inkml:trace contextRef="#ctx0" brushRef="#br1" timeOffset="195462.832">8396 9054 20 0,'5'4'134'0,"-5"-4"-11"15,0 0-8-15,0 0-13 0,0 0-13 0,0 0-10 16,0 0-12-16,0 0 0 0,8-4-5 0,-8 4-3 15,5-6-2-15,-1 4-7 0,1-2 5 0,0 0-8 16,3-4-3-16,-2 2-1 0,-2-2-1 0,6-1-2 16,-6 1-9-16,4-1 3 0,-2 0-5 0,2-7 0 15,2 2-6-15,-1-2 2 0,3-8-8 0,1 2 0 16,0-7-5-16,4 2 8 0,0-5-8 0,3-10-6 16,0 0 1-16,-3 8 1 0,2-8 1 0,3-3 2 0,-3 2-11 15,-6 8-4-15,-3 2-5 0,2-1-3 16,-2 5 10-16,-3 0-8 0,-1 1 2 0,-4 9-1 15,-1 0 0-15,-1 2 7 0,0 5-6 0,-2-1 0 16,-1 3 7-16,-1 0-2 0,-2 2 4 0,1 2 3 0,-1 1 0 16,-2 2-4-16,1 0 10 0,0 1 8 0,-2 2-7 15,0 0 2-15,1 2-2 0,3 1-2 16,-5 1-2-16,1 1-3 0,0 3 6 0,0 0-4 16,0 0-3-16,0 2 5 0,1 3 6 0,0 2-10 0,1 2-2 15,2-1 7-15,1 10 2 0,0-7-9 0,3 7 9 16,1-1 3-16,0 2-9 0,1-6-3 15,4 4 11-15,1 4-3 0,0-2 3 0,1 2-4 16,3 0 0-16,-3-2 1 0,1-2 0 0,2 0-4 0,-1-2 0 16,0 0 4-16,-1-6-3 0,1-2 1 0,-3 3-5 15,2-2 1-15,-3 0 0 0,1-6-9 0,-2 2 11 16,2-4-4-16,-3 1-2 0,2-4 6 0,-1 0-3 16,0 0-5-16,0-1 7 0,-3-1-1 0,1 0-3 15,1-1 15-15,-2 1-19 0,-1-3 8 0,2 4 0 16,-2-4-2-16,0 0 2 0,0 0-3 0,0 0 2 15,0 0-4-15,5-12 1 0,-5 6 3 0,0-4-1 16,0-1 0-16,1-1-1 0,0 0-1 0,-1-5-4 16,2 3-1-16,-2-3 5 0,0 0-5 0,0 2 4 15,2 1 3-15,-1 3-7 0,-1 1 1 0,2 0 3 16,0 0-1-16,0 4 2 0,-2-1 1 0,3 0-4 16,-2 2 3-16,2-1-2 0,0 2 4 0,-1-2-13 15,2 2 11-15,0 3 3 0,0-2-2 0,1 3 1 16,4 0-3-16,-9 0 0 0,15 4-2 0,-3 2-2 15,-3 2 10-15,3 3-1 0,1 2 4 0,0 3 0 16,-2-3 3-16,2 3 6 0,0 4 0 0,0-3 1 16,-4 0 2-16,0-1-6 0,1 2 1 0,-1-1-1 15,-3-1-6-15,1-6 3 0,-1 2-21 0,-1-2-36 16,0-2-48-16,0-4-51 0,-2-2-150 0,1 1-318 0,-4-3 141 16</inkml:trace>
  <inkml:trace contextRef="#ctx0" brushRef="#br1" timeOffset="198117.515">9118 8821 16 0,'0'0'32'0,"0"0"-1"0,0 0-1 16,0 0-2-16,3-3-5 0,-3 3 0 0,0 0 7 15,0 0-9-15,0 0 0 0,0 0-3 0,0 0 4 0,0 0 1 16,0 0 5-16,0 0-5 0,0 0 5 0,0 0-2 15,0 0-3-15,0 0 1 0,0 0-5 0,0 0 4 16,0 0-10-16,0 0 0 0,0 0 2 16,0 0-1-16,0 0-1 0,0 0-5 0,0 0 1 0,0 0 4 15,0 0-9-15,0 0 4 0,0 0 2 0,0 0-9 16,0 0 3-16,0 0-1 0,0 0 2 0,0 0 3 16,0 0-7-16,0 0-3 0,0 0 5 0,0 0 3 15,0 0-3-15,0 0 0 0,0 0 0 0,0 0-1 16,0 0-4-16,0 0 7 0,0 0 4 0,0 0-9 15,0 0 0-15,0 0 1 0,0 0 5 0,0 0-8 16,0 0 2-16,0 0-2 0,0 0 6 0,0 0-8 16,0 0 7-16,0 0-1 0,0 0-5 0,0 13 5 15,0-13-4-15,0 0 7 0,0 0-4 0,0 0 0 16,0 0 1-16,0 0 9 0,0 0-4 0,0 0-1 16,0 0 2-16,0 0 1 0,0 0 1 0,0 0 2 15,0 0 4-15,0 0-5 0,0 0 2 0,0 0-1 16,0 0 2-16,0 0-5 0,0 0 0 0,0 0 3 15,0 0-1-15,-5 4 2 0,2-1-10 0,3 1 2 16,0-4 2-16,0 7 1 0,-4-1 4 0,4-1-6 16,-1-1 4-16,1 3 0 0,-1-2 6 0,-2 1-6 15,3 2 1-15,0-1-4 0,0 0 3 0,0 0-5 16,0 0 10-16,3 1-9 0,-2 1 0 0,0 3-4 16,-1-7 9-16,4 1-11 0,-4 1 9 0,0-1-3 15,3 1 3-15,-2-2-4 0,0 0 3 0,2 0-3 16,-1-1 2-16,2 1 3 0,-4-2 0 0,4-1-3 15,-3 1 5-15,-1-3-8 0,7 4-1 0,-7-4 4 0,5 2-5 16,-5-2 1-16,7 3 0 0,-7-3 3 0,9 0-1 16,-9 0 4-16,12-3-12 0,-6 0 1 0,2 0-2 15,-1 0 4-15,2-1 0 0,-1 0-3 16,2 0-5-16,1-1-2 0,-2 0-8 0,3 1-9 0,-3-1-10 16,0-2-11-16,1 3-9 0,-2 3-2 0,0-5-11 15,-3 2-9-15,1 2-46 0,-1-1-134 0,2 1 59 16</inkml:trace>
  <inkml:trace contextRef="#ctx0" brushRef="#br1" timeOffset="198428.69">9244 8882 82 0,'0'0'125'0,"-4"-3"-9"0,4 3-3 0,-4-4-6 16,4 4-3-16,0 0-8 0,-3-3-12 0,3 3-5 16,0 0 1-16,-2-3-10 0,2 3-2 0,0 0-10 15,0 0 6-15,0 0 4 0,0 0 3 0,0 0-1 16,3 17 3-16,0-7-4 0,0 0-3 0,-1 2 1 16,3 2 3-16,-2 3-3 0,-1 0-4 0,3 2-5 15,-1 1-4-15,1-1-6 0,1-1-3 0,-2 1-3 16,0 0-6-16,0-2-5 0,0 1-1 0,1 0-3 0,0-2-8 15,-2-7-14-15,3 7-13 0,-2-4-29 16,-3-4-19-16,2 1-27 0,-2-4-31 0,2 1-26 16,-2 0-29-16,-1-1-118 0,1 0-310 0,-1-3 137 15</inkml:trace>
  <inkml:trace contextRef="#ctx0" brushRef="#br1" timeOffset="203047.05">7630 9864 13 0,'0'0'85'0,"0"0"-7"16,0 0-6-16,0 0-2 0,0 0-3 0,0 0-5 15,0 0 6-15,0 0 5 0,0 0-9 0,0 0-7 0,0 0-1 16,0 0-3-16,0 0 9 0,-7 0-2 16,7 0-9-16,0 0 2 0,0 0 1 0,0 0-6 15,0 0-3-15,0 0 3 0,0 0-2 0,0 0-8 0,0 0-6 16,0 0-1-16,0 0 0 0,0 0-5 0,0 0 4 16,0 0-10-16,0 0 3 0,0 0-2 15,0 0 1-15,0 0 2 0,0 0 0 0,0 0 3 16,0 0-5-16,0 0-1 0,0 0-1 0,0 0-2 0,0 0 7 15,0 0-5-15,0 0 1 0,0 0 2 0,0 0-6 16,0 0 2-16,0 0-2 0,0 0-1 0,0 0-3 16,0 0-2-16,0 0 2 0,0 0-3 0,0 0 3 15,0 0-2-15,0 0 0 0,4 7 3 0,-4-7-5 16,4 5 3-16,-3 0-3 0,4-4 3 0,-2 5-3 16,0-1-2-16,1-1 1 0,1 2-2 15,2-2 2-15,0 4-2 0,0-1 2 0,1 4-1 0,-1-3-2 16,2 1-3-16,0-1-1 0,0 2 6 0,4 2 2 15,0 0-6-15,-1 0-1 0,2-2 4 0,2 4 0 16,-1-2-1-16,1 3-3 0,0-4-2 0,3 1-1 16,3 5 1-16,-2 0 1 0,3 1-2 0,-1-1-1 15,1-3 7-15,0 6-1 0,0-2-1 0,-1 0-1 16,2 2 3-16,0-1-5 0,1 0 2 0,-1 0 2 16,2 1 1-16,-1 0-6 0,2-1 6 0,1 0-6 15,0 2 1-15,-1-2 6 0,2-1-3 0,-1 2-1 16,3-1 2-16,-2-2-5 0,1-1 2 0,-3 1 1 15,-3-3-3-15,3 4 3 0,1-4-1 0,-1 0-3 16,0 1 2-16,-1 0 0 0,0-3 4 0,2-2-4 16,-1 3 5-16,-4-2-6 0,1 2 2 0,2-3-2 15,-2 4 1-15,2 0 5 0,-2-5-4 0,-5 3-2 16,4-4 2-16,-1 3-2 0,0 3 4 0,2-3 1 16,1 2-2-16,-7-4 1 0,7 3 3 0,0 1-5 15,-2 0 0-15,1-1-1 0,1 1 1 0,2-1 0 0,-2 3 2 16,1-1 0-16,-1-1-2 0,1 0-1 0,3 0-1 15,-6 2 5-15,4-2-4 0,1 0 0 16,-1 0 0-16,-2 0 0 0,2 2-3 0,0-3 1 16,-1 4 3-16,3-3 3 0,-6 1-3 0,3 1-2 0,0-3 0 15,0 2 3-15,-2-2-3 0,-1 1 4 0,2 1-1 16,0-2-2-16,-2 2 0 0,4-3 4 0,-4 3-1 16,0 0-2-16,0 1 0 0,0-1-1 0,1-1 0 15,-1 3 3-15,4 0-6 0,-4-1 3 0,5 1 1 16,-1 2 5-16,-2-2-7 0,-1 3 1 0,4-2-3 15,-3 0 2-15,2 2-2 0,0-2 8 0,-3 5-4 16,4-5-5-16,0 3 1 0,2-2 2 0,-3 1 4 16,2-1-2-16,1-2-5 0,0 1 4 0,1-1 2 15,0 3-1-15,-1-5-2 0,1 2-3 0,2-1 1 16,-5 1-1-16,3 0-2 0,1 1 3 0,0 1 2 16,1-2-2-16,-4 1 0 0,3 0-3 0,0 1 4 15,0-1 1-15,3-2 1 0,-1 3 5 0,-1 1-10 16,1-2-4-16,0-1 6 0,-2 2-2 0,4-4-1 15,-2 2 2-15,1-1-5 0,-2-1-2 0,-1 2 6 16,1-1 0-16,2-1-5 0,-3 0 3 0,0-1-4 16,-2 2 2-16,4 2-7 0,-4-3 5 0,3-3-6 15,-6 5 4-15,8-2 2 0,-3 0-1 0,-1-2-1 16,-1 5 6-16,1-2-1 0,-1 0-1 0,5 1 2 16,-2-3 2-16,-5-1-1 0,1 3 3 0,2-3 1 15,1 0 0-15,-4-1-4 0,0 1 1 0,3 0 0 16,1-3 3-16,-3 3 2 0,3 1 1 0,0-4 0 15,0-1-4-15,0 4-1 0,0-4 4 0,0 2 0 16,0 1 3-16,1-1 0 0,-1 0-4 0,4 2-6 0,-5 1 14 16,2-4-7-16,-1 3 6 0,0 0-7 0,0 0 3 15,-2 0 0-15,2 3-8 0,0-1 8 16,-5 0 0-16,4-1 0 0,-3 3 1 0,-2 0 3 16,2-2-2-16,-2 2 0 0,1-1 0 0,0 1 2 0,-1-3-4 15,-1 1 0-15,3-1 7 0,0 1-2 16,-2 1-2-16,0-3 4 0,3 2-6 0,-1-3 4 0,-1 0-4 15,1 1 2-15,-3 0-4 0,4 2 10 0,-1-1-6 16,1-2-3-16,-1 3 5 0,-1 0-5 0,3 0-3 16,-1 0 1-16,-1 0 0 0,1 2 0 0,2 2 4 15,-3-2 4-15,4 0-5 0,-5 1-3 0,1 3 4 16,-2 0 1-16,0-3-5 0,1 0-4 0,1 0 8 16,-5-1 7-16,4 0 3 0,0 0-5 0,0 1 2 15,1-3-3-15,-3 1 6 0,2 2-8 0,0-1-1 16,5-1-1-16,-5-2 3 0,6 5-3 0,-6-6 6 15,3 3-7-15,-2-1-2 0,-2 0 5 0,1-1-6 16,1 4 5-16,-1-3-5 0,1 1 4 0,-5 2-4 16,-1-3 3-16,-5-2-1 0,4 8-2 0,-5-8 2 15,5 3-2-15,2 4 3 0,-6-7 5 0,5 7 4 16,-3-1 3-16,3 0 0 0,-1-1-3 0,-3 3-3 16,4-4-1-16,-2-1 1 0,3 2-2 0,-6-4 0 15,2 3 0-15,5 3 4 0,1-1 6 0,-2 1-5 16,1-2 6-16,-1-1-2 0,-1 2-1 0,2-1 1 15,-1-2-2-15,3 1-4 0,-2-2 2 0,0 4-2 16,-6-7-2-16,5 4-1 0,-6-3-1 0,7 7 0 16,0-2-3-16,0 0 1 0,-6-9-1 0,12 6 2 15,-7 0-1-15,0 1 0 0,-7-3-4 0,2 0 0 0,5 5 1 16,0-5-2-16,-5-2 1 0,5 5 4 0,-9-5-2 16,4 1 0-16,-1-3-2 0,-2 4 0 15,2-3 3-15,-2 2 0 0,-1-2 0 0,0 1 0 16,-2-1-3-16,-2-2 2 0,0 0-1 0,2 6-2 0,-1-7 1 15,-1 2-1-15,-3-1 2 0,-1 1 5 0,4-1-3 16,-3 1-1-16,-1 0 2 0,4-2 1 0,-5-1 1 16,-1 2 1-16,0-2 3 0,1 0-2 0,0 1-1 15,3-1-2-15,-3 0 5 0,-1 0 2 0,-2 1 0 16,5-1-4-16,-3-1 0 0,-2 1 3 0,2 2-1 16,1-2 0-16,-1-1 1 0,-3 1 2 0,2 0-2 15,-2-1 2-15,2 1 0 0,-1 1 0 0,0-1 0 16,-1 1-4-16,0-3 2 0,2 5-1 0,-1-3-2 15,0-1-1-15,0 3-3 0,2-3 2 0,-3 0-3 16,-1 3 1-16,4-4-2 0,-2 1 3 0,1 1 0 16,0 0-3-16,-1 0 1 0,-1-1 5 0,3 1 5 15,-1-1 0-15,1-2 5 0,-2 3-4 0,-1 0-1 16,1-1-2-16,0-1 2 0,0 1-4 0,0 1-2 16,1-3 9-16,-2 2-7 0,0 0-5 0,-1-4 3 15,4 4-1-15,-3-1-1 0,-1-3 0 0,3 2-4 16,-3-2 2-16,1 4 3 0,-1-4-1 0,0 0-3 15,0 0-3-15,0 4-6 0,0-4-1 0,0 0-19 16,0 0-18-16,0 0-40 0,0 0-42 0,-19-8-63 16,6 1-234-16,-2-4-460 0,-12-2 204 0</inkml:trace>
  <inkml:trace contextRef="#ctx0" brushRef="#br1" timeOffset="210046.79">7103 9881 39 0,'6'-9'166'0,"4"-2"-17"0,2-3-9 0,1-1-14 16,6-6-9-16,3-3-10 0,-2-1-19 0,2-1-7 0,1-3-6 15,2 0-9-15,6-8-5 0,-9 7-7 0,-2 4-7 16,1-2 1-16,-6-2-2 0,2 2-12 15,-2-2 1-15,-2 1-13 0,-4 4 6 0,-3-2-9 0,-2 3-1 16,-5-1 9-16,-2 7-14 0,-1 0 4 0,-1 0 0 16,-1 1-4-16,-3 1 7 0,0 2 4 0,-1-1 10 15,2 7 14-15,-1 1 3 0,3 0 0 0,-2 0 2 16,-2 2-6-16,2 2-2 0,3 1-3 0,-4 2-2 16,9 0-9-16,-14 5-1 0,9 4-4 0,1 1 3 15,-2 5-6-15,3 2-2 0,-6 8 0 0,7 2-2 16,0 2-1-16,1 1 0 0,1-1 2 0,1 2-5 15,-2 3 2-15,1 2-6 0,4-2 0 0,-4 0 3 16,3 2-5-16,0-2 2 0,-2-3 0 0,2-1-2 16,-3-5-4-16,1-2-3 0,1-4 4 0,0 0 3 15,-1-3-6-15,2-7 1 0,-3 3 2 0,0-5-2 16,0 0 0-16,0-3-3 0,1 2-1 0,-1-1-4 16,3-2 0-16,-3-3 4 0,0 0-2 0,0 0-1 15,6-12 5-15,-2 2-5 0,1-5 2 0,0-5 0 16,3 2 1-16,-3-6 1 0,0-1 1 0,3-1-2 15,-3 1-3-15,-1 1 2 0,1-2-3 0,0 9 2 0,-1-2-1 16,5 4 6-16,-4 0-3 0,-2 3-1 16,0 5-2-16,0 0 3 0,2 3-4 0,-2 0 2 15,2 2 4-15,-5 2-1 0,10 1 4 0,-4 4 1 16,1 1 0-16,5 5 1 0,-4 0-3 0,-1-1 2 0,5 3-1 16,-3 4 3-16,0-4-5 0,3 2 2 15,-3-1 1-15,-2 1 2 0,2 0-6 0,0-4 0 16,-4 0 1-16,0 0-2 0,2-1-2 0,-2-1 1 0,0-1-15 15,-1 0-14-15,-3-4-26 0,4 2-21 0,-1-1-22 16,-1-2-37-16,2-3-20 0,-5 0-42 0,9-4-104 16,-6-1-325-16,0 0 144 0</inkml:trace>
  <inkml:trace contextRef="#ctx0" brushRef="#br1" timeOffset="210472.649">7890 9392 160 0,'0'0'226'0,"0"-5"-10"16,0 5-10-16,0-5-18 0,0 5-13 0,0 0-17 16,1-2-18-16,-1 2-10 0,0 0-12 0,0 0-16 15,0 0-10-15,0 0-12 0,0 0-2 0,0 0-10 16,-3 14-9-16,0-7-5 0,0-1-4 0,1 2-4 15,-2 0-4-15,2 1-5 0,-1-1-5 0,-1 4-1 16,3-6-4-16,0 3-3 0,-1-4-3 0,2 7-2 16,-1-5-3-16,1 0-6 0,3-2-1 0,-1 2 1 15,1 0-3-15,1-3-3 0,0 1-1 0,2-1 0 16,-2-2-3-16,2 1 5 0,2-1-3 0,0-1-1 16,0-1-1-16,2 0 4 0,3 1-2 0,-3-1 1 15,2 3-3-15,-2-3 1 0,0 1 0 0,-1 0 2 16,0-1-4-16,-4 3 2 0,3-3-1 0,-4 0 2 15,-4 0-2-15,9 2 2 0,-3-2 0 0,-6 0 0 16,7 2 4-16,-6 1-2 0,-1 2 3 0,0-5-1 16,-1 6 0-16,-2 1-2 0,-3-1 0 0,-2 3-4 15,-1 2 3-15,-5 1-10 0,-4-1-14 0,-1 2-18 16,-3 2-21-16,-2-4-22 0,-2 1-28 0,7-3-46 0,0-5-43 16,-1 1-141-16,1-3-368 0,2-2 163 0</inkml:trace>
  <inkml:trace contextRef="#ctx0" brushRef="#br1" timeOffset="210652.169">7747 9382 102 0,'5'-10'202'0,"5"-2"-14"15,3-2-24-15,6-5-15 0,2 2-17 0,2-3-15 16,2 3-6-16,-2 0-28 0,1 1-23 15,-2 1-62-15,1-2-52 0,-8 6-58 0,1 2-78 0,-6 0-207 16,-1 4 92-16</inkml:trace>
  <inkml:trace contextRef="#ctx0" brushRef="#br1" timeOffset="-204525.854">7594 613 123 0,'16'13'130'15,"4"3"-6"-15,-4-3-21 0,6 4-3 0,-2-1-5 16,1 2-14-16,-6-4-6 0,4 3-11 0,-4-4-11 15,2 0 3-15,-3 0-14 0,0-1-20 0,-1 0-11 16,-4-3-25-16,-9-9-18 0,14 13-16 0,-14-13-1 16,0 0-3-16,13 9 0 0,-13-9 5 0,0 0-16 15,0 0 6-15,0 0 7 0,0 0 0 0,0 0 3 16,0 0 6-16,7-38 7 0,-7 38 1 0,-1-25 11 16,1 25 3-16,-8-30 0 0,6 13 19 15,0 2 3-15,-1-2 13 0,-1 1 13 0,4 16 11 0,-4-25 15 16,2 12 11-16,2 13 11 0,-6-19 12 0,6 19 11 15,0 0 0-15,-6-17-7 0,6 17 1 16,0 0-6-16,0 0-5 0,0 0-7 0,-5-15-6 16,5 15-5-16,0 0-4 0,0 0 5 0,0 0 3 15,0 0-8-15,0 0-8 0,-22 46-2 0,7-20-9 16,0 3-30-16,-2-1-36 0,-11 15-37 0,1 2-66 16,-1 2-157-16,-5 0-305 0,-4-2 135 0</inkml:trace>
  <inkml:trace contextRef="#ctx0" brushRef="#br1" timeOffset="-177903.573">14568 17663 37 0,'0'0'105'15,"-1"6"-7"-15,1-6-1 0,0 0-10 0,1 8 0 16,-1-8 3-16,0 0-21 0,0 0-3 0,0 7-5 16,0-7-8-16,0 0 1 0,3 3-1 0,-3-3 0 15,0 0-1-15,2 4 1 0,-2-4-3 0,0 0-4 16,0 0 3-16,0 0-1 0,0 0-5 0,0 0-1 16,0 0-6-16,0 0-6 0,0 0 4 0,0 0 0 15,0 0-2-15,0 0-5 0,0 0-3 16,0 0 5-16,0 0 0 0,0 0-1 0,0 0 7 0,0 0 2 15,0 0-1-15,0 0 1 0,0 0-8 0,0 0 6 16,0 0-4-16,0 0 4 0,0 0-1 0,0 0-4 16,0 0-2-16,0 0-6 0,0 0 4 0,0 0-6 15,0 0-2-15,0 0-2 0,0 0-4 0,0 0 1 16,0 0-4-16,0 0 2 0,0 0 0 0,0 0-4 16,0 0 0-16,0 0 2 0,0 0-4 0,0 0 1 15,0 0-3-15,0 0 2 0,0 0-2 0,0 0 0 16,0 0-1-16,0 0-1 0,0 0 2 15,0 0-4-15,0 0 0 0,8-1-1 0,-5 7 7 16,1-1-6-16,2 0 1 0,1 1 4 0,0 2 1 0,3 0-3 16,-4 1-1-16,3 0-7 0,0 1 6 0,-1-4 29 15,1-1-2-15,0-1-1 0,2-1-6 16,2-1-2-16,-4-3 1 0,1 0-1 0,-1 0-4 16,1-8-3-16,3 6 3 0,-1-9-8 0,-2 7 5 15,5-10-2-15,-5 2-1 0,3 0 1 0,-3-1-1 16,-2-1-2-16,1 2 2 0,-1-1-5 0,-3-2-2 15,0 1 1-15,-4 3-3 0,2-5-4 0,-2 5 2 16,-1-1-2-16,-1-4 2 0,0 8 0 0,-1-3 1 16,0 3 3-16,-1 2-1 0,0 1 4 0,3 2 2 15,-2-1-4-15,2 5 5 0,-1-7-5 0,1 7-5 16,0 0 4-16,0 0-4 0,0 0 2 0,0 0 2 16,-6 16-3-16,6-3 4 0,2-1 0 0,-1 0-5 15,0 5 6-15,1-7-3 0,1 6-1 0,0 3 2 16,-2-1-5-16,3-1 2 0,-1-2 1 0,2 1 7 15,1-6-8-15,-2 2-1 0,0-2 0 0,0-1 0 16,0-4 0-16,1 2-2 0,-1-2-1 0,3-1-2 16,-2-1 6-16,3-2-4 0,-3 3-3 15,-5-4 4-15,14-5-13 0,-5 1 3 0,0 0-7 16,0-4-1-16,-3-2 4 0,2 1-8 0,1-4-7 16,-3 2 8-16,-2-4-12 0,1 4 7 0,-1-2 12 15,0 3 1-15,0-2-7 0,-2-1 7 0,1 1 4 16,-3 0-4-16,5 2 7 0,-4 1 3 0,-1-2-5 15,1 6 16-15,-2-1 3 0,1 6 0 0,1-7 1 16,-1 7-7-16,0-5 6 0,0 5-5 0,0 0 1 16,0 0 7-16,0 0 4 0,0 0-5 0,0 0 5 15,3 22-1-15,-3-10 2 0,0 5-4 0,1 0 0 16,1 6 1-16,-1 5-4 0,2-2 4 0,0-2-3 16,-1 5-2-16,2 0 2 0,-1 0-5 0,1-2 2 15,-3 3 5-15,-1-3-8 0,0 1 3 0,3-5 1 16,-3-3-6-16,1 0 5 0,-3 4-4 0,2-5 2 15,-3-4-2-15,1 1-1 0,0-6-5 0,0 2 10 16,-1 0-4-16,2-3-3 0,0-1 3 0,-2-3 3 16,2 2-4-16,0-2 3 0,1 0-5 0,-3 0-1 15,2-2-5-15,-1-1-10 0,0 1-27 0,2-3-28 16,-3 5-40-16,3-5-53 0,0 0-149 16,0 0-339-16,0 0 150 0</inkml:trace>
  <inkml:trace contextRef="#ctx0" brushRef="#br1" timeOffset="-177619.334">15203 17746 84 0,'0'0'114'0,"0"0"-6"16,33-5-6-16,-22 4-8 0,3-4-16 0,-2-1 0 16,6 0-9-16,-2-2-14 0,1 4-1 0,0-1-11 15,-5-2-2-15,0 2-31 0,1 0-42 0,-4 1-25 16,0 1-84-16,-5-2-151 0,-4 5 67 0</inkml:trace>
  <inkml:trace contextRef="#ctx0" brushRef="#br1" timeOffset="-177453.761">15356 17858 87 0,'12'0'83'0,"3"-2"-5"16,2-2-32-16,2-2-53 0,1 0-42 0,-3 0-51 16,1-1 23-16</inkml:trace>
  <inkml:trace contextRef="#ctx0" brushRef="#br1" timeOffset="-176722.244">15921 17440 107 0,'-3'-5'188'0,"-4"0"-5"16,2 3-28-16,0-1-6 0,-2 3-16 0,7 0-4 15,-14 3-8-15,9 2-17 0,-2 2-6 0,-2 2-10 16,1 0-4-16,-1 5-7 0,1 2-4 0,-2 2-8 16,5 5-1-16,0 4-6 0,1-3-3 0,0 4-9 15,4 0 4-15,1-1 0 0,2 0-7 0,-2-2-5 16,3 1-7-16,0-3 4 0,4 4 25 0,-2-8-4 16,-2-2-6-16,5-3-8 0,0 3 0 0,1-5-10 15,-2-3 1-15,2 2-7 0,-1-5-3 0,0 2-3 16,1-4-1-16,-1 0-3 0,1-3-1 0,-2-1-1 15,-8 0 0-15,20-6-6 0,-11-2-5 0,-1 3-3 16,3-4-4-16,-2-6-3 0,3 3 1 0,-2-2-3 16,-1-3-4-16,-1 0 1 0,-2-9-3 0,2 0-4 15,-6-3 1-15,2-1-7 0,-1-1 0 16,-3-4-6-16,0 3 2 0,-3-3 0 0,-2 4 4 16,0 1-1-16,-3 1 5 0,2 2 0 0,-2 7 3 15,3 2 10-15,-4 3 5 0,4 6 2 0,-4-1 16 16,1 3-5-16,0 2 2 0,1 1 4 0,-1 3 2 15,1 1-5-15,-3 5 4 0,3-2-1 0,-2 6-2 16,-1 4 3-16,0 1 0 0,2 2-3 0,2 4 1 16,-2-4-7-16,2 3 3 0,3-2-3 0,1 1 2 15,0 1 0-15,1-2-4 0,2 0 2 0,1-1-1 16,0 0-1-16,-1-3 1 0,2-2-4 0,1-2 0 16,2 2 0-16,-5-3-2 0,4 0 0 0,2-1-3 15,-3-2 1-15,1 1 3 0,0-5-1 0,3 4-8 16,-8-5-11-16,0 0-30 0,23-5-26 0,-12 0-49 15,1-1-49-15,-5-1-191 0,3-1-393 0,2 3 174 16</inkml:trace>
  <inkml:trace contextRef="#ctx0" brushRef="#br1" timeOffset="-173170.913">14904 17556 16 0,'19'-11'76'0,"3"-3"-7"0,5 1-3 0,-8 3-14 16,5-1 1-16,-6 4-4 0,-1 0-13 0,-1 4 17 15,-3 2-20-15,-4 0-4 0,-9 1-5 0,9 5-6 16,-8 5 16-16,-6 5-26 0,-6 6 4 0,-7 3 5 15,-3 5-12-15,-4 0-2 0,-11 8 3 0,-1-1-6 16,9-12 22-16,-1 1-13 0,-1-1 18 0,4-2-5 16,0-1 3-16,0-2 2 0,3-1-6 0,9-6 4 15,4-3-10-15,2 1 7 0,3-4-16 0,1-1 36 16,4-1 2-16,4-1-9 0,-4-3 8 0,17-3-18 16,1-5-2-16,7-2-13 0,1-3 5 0,3-4-6 15,-1-1-9-15,0 2 7 0,4 3-11 16,-6 3 4-16,-2-4 4 0,-5 11 0 0,-2-4 3 15,0 2-10-15,-6 2 3 0,2 3 2 0,-2 8-2 16,5 1 4-16,-7 2-5 0,0 3 5 0,-1 4-3 0,-3 0 1 16,3 6 5-16,-3 1-8 0,-1-2-6 15,-2-3-26-15,5 0-27 0,-2-3-31 0,-1 2-71 16,-3-2-175-16,4-3 78 0</inkml:trace>
  <inkml:trace contextRef="#ctx0" brushRef="#br1" timeOffset="-172483.513">16234 17656 117 0,'0'0'108'0,"0"0"-7"0,-10 14 3 16,3-7-19-16,1 5 15 0,2-4-17 0,-2 7-7 15,2 1 3-15,-6 1 4 0,8 1-23 0,0 0-2 16,-2-1-11-16,1 2-5 0,1-4 7 0,2 4-15 16,0-2 2-16,2-2-10 0,0-3 8 0,3 1-3 15,-1-5-8-15,0 4 0 0,3-4-6 0,1-1-3 16,-4-2 5-16,1-2-15 0,3-1 10 15,-2 0-6-15,3-2 8 0,-9 0-10 0,19-5 2 16,-10 2 4-16,0-3-6 0,-1 1 5 0,-2-2 2 16,3-2-7-16,-2 1 0 0,-3-2-5 0,-2 0 5 0,-1 0-1 15,1-2-6-15,-5 0 5 0,1-2-6 0,-5 2 6 16,1-5 3-16,-2 0-5 0,-5 3 2 0,3-1-3 16,-4 2 1-16,2-2 1 0,0 1 0 0,0 2 7 15,3 3-14-15,-3 2 7 0,5 2-8 0,-2-2-29 16,3 2-32-16,-2 3-42 0,8 2-125 15,0 0-251-15,0 0 111 0</inkml:trace>
  <inkml:trace contextRef="#ctx0" brushRef="#br1" timeOffset="-172048.616">16661 17552 15 0,'0'0'151'16,"-4"-4"-13"-16,4 4-21 0,0 0-4 0,0 0-7 15,0 0 5-15,-5 13-3 0,5 0 0 0,0 4-8 16,0-1-2-16,0 3-8 0,1 7-5 0,3-1-5 15,-2-4-11-15,0 5-7 0,-2-6-2 0,5 6-5 16,-5-6-10-16,4-1-5 0,0-1-1 0,-3-1-13 16,-1-5-9-16,3-2-32 0,-3-1-27 0,1-2-28 15,-1-2-29-15,0 0-28 0,0-2-120 0,0-3-267 16,0 0 117-16</inkml:trace>
  <inkml:trace contextRef="#ctx0" brushRef="#br1" timeOffset="-171869.082">16566 17684 4 0,'0'0'139'0,"13"-2"-12"0,-13 2-8 16,19 0-12-16,-7-1-14 0,3 0-7 0,5-5-1 16,1 5-17-16,7 0-5 0,3-2-15 0,0 1 5 15,-10-2-16-15,10-1-34 0,-4 0-56 0,-1 2-41 16,-5-2-54-16,-2 1-160 0,2-1 71 0</inkml:trace>
  <inkml:trace contextRef="#ctx0" brushRef="#br1" timeOffset="-171419.298">17048 17527 38 0,'0'0'193'0,"-15"3"-14"0,10 2-17 15,-4 1-4-15,1 5-13 0,2-2-9 0,-3 4-5 16,4 5-6-16,-3 2-16 0,-1 4 1 0,5 0-14 16,1 1-9-16,1-6-7 0,0 0-4 0,2-1-9 15,1 0-5-15,0-1-17 0,3 0 5 0,0-2-4 16,2-4-9-16,1 0-2 0,-1-1-8 16,2-2-3-16,1 0 0 0,1-3-5 0,-1-1 0 15,0-3-6-15,2-2 0 0,0 0-11 0,-2-5-17 16,3 1-1-16,-3 0 0 0,2-3-11 0,-3-1 3 15,1-2-6-15,-1-1 3 0,-3-1-11 0,-1-1-2 16,1-4-5-16,-4 0 0 0,2-2 0 0,-6 3-1 16,-3-9 0-16,2 2 3 0,-1 5 6 0,-4-7 4 15,1 7 4-15,-7-2 5 0,6 4 8 0,-1 1 21 16,0 0 13-16,3 7 7 0,-1-1 15 0,1 2 14 16,1 4-4-16,-2 0-1 0,1 1-2 0,-1 3-4 15,8 0-2-15,-13 4-1 0,5 3-6 0,4-1-5 16,-5 1-2-16,6 2-1 0,-3 1-2 0,5 1-5 15,-3 1-4-15,3-2-1 0,1 1 2 0,1-2-8 16,1 3-4-16,0-5 3 0,3 1-1 0,0 0-4 16,-1-1-14-16,2-2-9 0,2 2-23 0,-1-5-16 15,4 2-26-15,1-1-51 0,0-3-46 16,0 0-112-16,1 0-319 0,-1 0 142 0</inkml:trace>
  <inkml:trace contextRef="#ctx0" brushRef="#br1" timeOffset="-171018.597">17352 17759 13 0,'0'0'205'0,"-1"-5"-15"0,1 5-2 16,1-5-18-16,-1 5 1 0,0 0-17 0,0 0-14 15,0 0-16-15,0 0-6 0,0 0 3 0,0 0-5 16,0 0 4-16,4 14-10 0,-4-6-5 0,0 2 22 0,3 2-12 16,-3-2-12-16,0 4-13 0,1-2-9 0,-1-1-6 15,4 0-8-15,-3-1-7 0,-1 2-9 0,3-3-12 16,-2-1-35-16,-1-4-38 0,3 4-51 0,-1-3-64 16,1-1-71-16,-3-4-176 0,5 2-427 0,-5-2 190 15</inkml:trace>
  <inkml:trace contextRef="#ctx0" brushRef="#br1" timeOffset="-170126.021">17544 17655 46 0,'0'-4'116'0,"0"4"-11"15,0 0-17-15,0 0-13 0,9-10-5 0,-4 5-12 16,3 0-3-16,-2 2 13 0,2-4-23 15,2 2-3-15,0 0-8 0,1-2 7 0,-2 2 5 16,2 0 4-16,2 1-3 0,1 1-6 0,-1 2 1 0,-1-2-8 16,1 6 3-16,0-2-16 0,0 2 8 0,-2 1-6 15,2 1 0-15,-3 3-7 0,-1-2 10 0,0 5-4 16,-4-1 7-16,-1 4 3 0,1-1 3 0,-2 3 3 16,-3-4-1-16,-4 2 9 0,-1-2-1 15,-2 0-3-15,0 1 0 0,-1-4-2 0,0 3-3 16,-2 1 0-16,1-3-7 0,0 4 4 0,4-6-11 15,-2-1-1-15,1-2-1 0,3 1-5 0,-1-3-5 16,1 1 0-16,-1-1-3 0,2-1-3 0,2-2 0 16,0 0-6-16,0 0-8 0,0 0-7 0,0 0-5 0,10-18-4 15,-4 9-4-15,7-8 0 0,-6 3-2 16,2-1-3-16,3-2-1 0,-1 0 9 0,1-4-1 16,1 7 7-16,-5-1 3 0,-2-1 1 0,2 6-4 15,-4 0 11-15,-2 1 4 0,-2 0-2 0,3 1 14 16,-2 4 12-16,-1-1 2 0,-1 1 8 0,1 4-8 15,0-5 0-15,-3 2-8 0,3 3 7 0,0 0 2 16,0 0 0-16,-14 13 6 0,13-9 0 0,-4 6 3 16,-2-2-2-16,2 4 5 0,4-3-5 0,-3 6 2 15,-1-5-1-15,6 2 3 0,4 0-6 0,-5 3 3 16,0-4 1-16,7 2-5 0,-2-1 5 0,0-2-3 16,3 6 8-16,1-8-4 0,1 6 4 0,-4-3 0 15,2-2-4-15,1 1 4 0,0-1-2 0,0-2-4 16,2-1 5-16,1-2 4 0,-2 1 31 0,1 0-2 15,1-2-5-15,3-2 6 0,2-1-6 0,-6 0-4 16,2 0 0-16,0-1-5 0,2 1-1 0,-2-1-4 16,-3-1-9-16,2 0-3 0,-2-1 0 15,-2 3-3-15,-8 0-4 0,9-5-4 0,-9 5 3 16,7 0-7-16,-7 0-8 0,4-3 8 0,-4 3-4 16,0 0-7-16,6-4-23 0,-6 4-28 0,0 0-44 0,-1-9-37 15,1 9-56-15,-9-8-76 0,3 6-213 16,-2-1-506-16,-2 0 224 0</inkml:trace>
  <inkml:trace contextRef="#ctx0" brushRef="#br1" timeOffset="-165781.82">16950 17727 22 0,'0'0'66'0,"0"0"-5"0,0 0 3 16,0 0-13-16,0 0-3 0,0 0 0 16,0 0-4-16,0 0-6 0,0 0-5 0,0 0 14 0,0 0-6 15,10-2 9-15,-10 2 2 0,0 0-4 0,0 0 5 16,0 0-1-16,0 0-9 0,0 0 6 15,0 0-16-15,0 0 5 0,0 0-16 0,0 0 8 16,0 0 4-16,8 5 7 0,-8-5-4 0,11 2 3 16,-4-2-7-16,0 1-5 0,4 3-7 0,0-4 3 15,1 3-6-15,-1-1-2 0,2 0-2 0,-2-2 6 16,1 0-9-16,1 1-36 0,-2-1-54 0,-1 2-132 16,-2 0-230-16,-8-2 102 0</inkml:trace>
  <inkml:trace contextRef="#ctx0" brushRef="#br1" timeOffset="-163631.933">18467 17660 74 0,'0'0'95'0,"0"0"-6"16,0 0-10-16,0 0-7 0,0 0-5 16,0 0 23-16,0 0-27 0,0 0-8 0,0 0 7 15,0 0 0-15,0 0 0 0,0 0-2 0,0 0-4 0,0 0-5 16,0 0 5-16,0 0-3 0,0 0 3 0,9-3-5 16,-9 3 4-16,3-1-3 0,-3 1 1 0,7-1-7 15,-7 1-2-15,8 0-1 0,-3-2-6 0,-5 2 0 16,9-2-16-16,-3 1 6 0,0 1-3 15,3-2-4-15,-1 1 2 0,0-1-6 0,1-1 7 16,-2 2-8-16,7-1 0 0,-1 1-8 0,1 1 10 16,-4-2-7-16,-1 0-4 0,4 2 0 0,-4-1 9 15,-1 1-16-15,-1-2 1 0,0 2 4 0,-1 0-2 16,-6 0 4-16,9-1-6 0,-9 1-3 0,0 0-22 16,0 0-5-16,13 0-25 0,-13 0-28 0,0 0-31 15,0 3-24-15,0-3-101 0,0 0-256 0,0 0 113 16</inkml:trace>
  <inkml:trace contextRef="#ctx0" brushRef="#br1" timeOffset="-163320.764">18518 17778 118 0,'5'1'115'0,"0"0"1"0,4 0-5 16,-1-3-6-16,3 2-1 0,-1-1-7 0,3-2-7 15,0 2-4-15,6-2-2 0,-5 2-10 0,0 0-4 16,-2-4-9-16,2 5-7 0,-1-2-4 16,-1 1 0-16,0-2-14 0,-3 2 4 0,0 0-16 15,-3-1 8-15,-1 0-6 0,2 2 0 0,-2-3-6 16,1 3-1-16,-6 0-2 0,5-5-2 0,-1 5 0 15,-4 0-1-15,0 0 0 0,0 0-7 0,6 0 6 16,-6 0-25-16,0 0-29 0,0 0-40 0,3-3-49 16,-3 3-111-16,0 0-259 0,0 0 115 0</inkml:trace>
  <inkml:trace contextRef="#ctx0" brushRef="#br1" timeOffset="-159287.199">19287 17604 14 0,'0'0'98'0,"0"0"-25"0,0 0 6 16,0 0-14-16,0 0 7 0,0 0-1 0,10-10-5 16,-6 7 2-16,-4-1-10 0,4 0 1 0,-3 0-6 15,-1-1-4-15,3-1-2 0,-2-1 5 0,-1 2-10 16,0-3 6-16,-4 0-5 0,3 0-3 0,-3 0-3 16,0-1 5-16,-1 1-5 0,-1 3 7 0,-1 0-4 15,2 1 0-15,-2 1-6 0,-1-1-9 0,-1 4 3 16,1 0-3-16,-1 3 3 0,-1 3-6 15,1 0-1-15,-4 1-1 0,2 0-2 0,1 9 3 16,-2-2-3-16,3 2-3 0,0-2-9 0,2 5 9 0,-1 0-5 16,4-1-1-16,-1-1 0 0,5 2-2 0,-1-4-1 15,1 2 1-15,1 2-1 0,2-5-6 0,1 3 8 16,-2-7-7-16,4 2 1 0,-1-2-3 0,1 0-1 16,-1-3 0-16,1 0-2 0,3 0 4 15,-4-2 2-15,2-4-1 0,-1 0 3 0,0-2-5 16,-6 1 0-16,18-3 0 0,-9-2 2 0,3-2 3 15,-1-4-4-15,-4 2-3 0,0-5-4 0,3 1 3 16,-1-3-2-16,4-8 8 0,-8 6-4 0,2-7 0 16,-1 0 3-16,3-4-6 0,-5 0 3 0,-2 1-1 0,0 0 0 15,0-1 4-15,-2-2-3 0,-1 1-2 16,-2 2-3-16,2 3 7 0,-4 7 0 0,1 0 9 16,2 6 5-16,-2-1 6 0,1 4 8 0,1 2 3 15,-1 0-1-15,2 2-2 0,-2-1-5 0,3 6-6 16,-1-6 5-16,1 6-7 0,0 0 2 0,0 0-3 15,-4 23 1-15,4-7-2 0,0 0-1 0,0 9-6 16,1 0 7-16,-1 3 0 0,3-5-1 0,2 3-3 16,-1 4 2-16,0-3-1 0,0 0 1 0,1 0-6 15,1 1 7-15,-1-8-5 0,5 4-1 0,-2 0 0 16,0-9 5-16,-2 2-4 0,3 0-3 0,-1-1-1 16,3-2 5-16,-3-5-7 0,1 0 4 0,0-2-2 15,0 1-1-15,1-2-2 0,-3-5-3 0,3 3 6 16,-3-4-3-16,4 0 0 0,1-1-5 0,-3-2 0 15,3 0-7-15,-6-6-6 0,3 2-2 0,0-2-2 16,-4-2-5-16,4-3 0 0,-4 2-4 0,-1 2 4 16,0-5-7-16,-4-2-2 0,2-2 11 15,-3 3-12-15,-1 5 22 0,-1-5-7 0,2 3 6 16,-4 3 2-16,1-1 8 0,0 6 17 0,-1-2-6 16,1 1 7-16,3 2-7 0,1 4 4 0,-8-3-2 15,8 3 0-15,0 0 6 0,-9 10-6 0,4 0 1 0,5 2-2 16,-4-1 2-16,4 5-1 0,0 0 1 15,4 0 2-15,1 0-5 0,0 1 1 0,-1-7-2 16,-3 9 4-16,7-10-5 0,2 4-2 0,-1 1 3 16,-1-6-7-16,5 4 6 0,-4-5-5 0,0-2 2 15,1-1-20-15,1-1-34 0,1-3-24 0,0-1-48 16,0-1-31-16,0-1-84 0,0-3-261 0,-3 0 117 16</inkml:trace>
  <inkml:trace contextRef="#ctx0" brushRef="#br1" timeOffset="-158867.386">19839 17582 101 0,'-5'-3'219'0,"5"3"-13"0,-10 1-17 16,10-1-14-16,-12 3-13 0,5 1-15 0,-2 3-6 15,2-4-9-15,-2 4-9 0,0 2-11 0,2 1-6 16,-2 3-5-16,2-4-9 0,-3 4-6 15,4 2-9-15,-1 2-11 0,2-1-6 0,0 1-2 16,4-5-11-16,-2 2 1 0,6-1-10 0,-2-1-3 16,-1 0-3-16,5-1-11 0,-1 1 35 0,0-4-7 15,1-1-8-15,0 0-2 0,2-3-8 0,0-2 0 16,1 1 0-16,-8-3-6 0,21-6-8 0,-10 2-8 16,-1-4-5-16,3 1-1 0,-3 0-7 0,4-6 0 15,-2 2-3-15,-2-2-8 0,1 0 7 0,-6 0-5 16,4-4 4-16,-3 1 4 0,1 2-4 0,-2 2 1 15,-1 3 1-15,-3-1 1 0,1 5 2 0,1-1-1 16,0 2-5-16,1 0 7 0,-4 4-1 0,0 0 5 16,0 0-1-16,11 12 4 0,-3-2 0 0,-4 0 1 15,2 4-4-15,6 3 5 0,-2-4-4 0,-2-4-1 16,3 3 2-16,2 1-3 0,-5-4-2 0,3 2 2 16,-1-5-3-16,1 1-4 0,0-3-4 0,-2-2-30 15,3-1-35-15,0-6-40 0,-1 0-50 16,0-2-52-16,-1 0-145 0,-1-4-393 0,0-3 174 15</inkml:trace>
  <inkml:trace contextRef="#ctx0" brushRef="#br1" timeOffset="-158736.731">20116 17527 93 0,'-10'12'123'0,"6"-10"-36"0,3 3-39 16,-1 2-40-16,2 1-32 0,0-3-33 0,0 3-60 15,0-8 28-15</inkml:trace>
  <inkml:trace contextRef="#ctx0" brushRef="#br1" timeOffset="-157668.07">20183 17583 100 0,'-5'-5'182'0,"5"5"-14"0,-9-1-15 15,9 1-8-15,0 0-7 0,-16 6-8 0,11-2-7 16,0-1-11-16,-1 1-6 0,-1-2-10 0,4 3-9 16,0 0-11-16,3-5-7 0,-3 7-11 0,2-1-2 0,1-1-10 15,0-5-2-15,0 9-8 0,1-4-2 0,2 2-4 16,6-1-5-16,-4-1-1 0,5 0-4 0,-1-1-2 16,4 0-2-16,0-1 3 0,1-1-5 0,0 3-5 15,3-2-6-15,-1 2-3 0,1-1-1 16,-4 1 1-16,-3-2-3 0,1 4-4 0,1-5 4 15,-4 3 0-15,-1 0 0 0,-7 0 3 0,5-1 2 16,-5-4-6-16,0 13 0 0,0-8 7 0,-5 6-5 16,1-8 4-16,1 4 5 0,-3 0 3 0,-1-1 3 15,0 1 3-15,-3-3-2 0,0 3 11 0,1-3-5 16,-3 0 3-16,2 1 1 0,-1-2-1 0,0 2 2 16,1-3-4-16,1 0-1 0,-1 0-2 0,10-2-9 15,-10 3 4-15,5-3 1 0,-3 3-10 0,8-3 0 16,-9 1-10-16,9-1-2 0,0 0 0 0,0 0-14 15,0 0-7-15,0 0-3 0,-4-7-9 0,4 7 4 16,9-11-5-16,-1 4 4 0,1-1-2 0,0 0-2 16,2-4 2-16,1-2 1 0,1 4 5 0,1-2 6 15,-2-2-1-15,5 1 16 0,-3 4-8 0,0-3 5 16,0 3 3-16,-2 4 3 0,-1-1 1 0,-2 4 15 16,1-1-5-16,-2 1 12 0,-8 2 18 0,14 0 15 15,-5 6 8-15,-4-2 9 0,3 3 7 0,-3 0 4 16,0 3-3-16,3 0-3 0,-2-1-6 15,-1 1-9-15,-1 2-1 0,1-2-7 0,-1-1-1 16,2 0-7-16,-2 0-2 0,0-2-4 0,0 0-7 16,0 1-2-16,1-1-6 0,-1-4-7 0,2 1-6 15,-1-4-7-15,-5 0-10 0,13 0-12 0,-13 0-12 16,18-7-5-16,-8-3 0 0,0 5 5 0,2-7 5 16,-2 2-2-16,-1 2 8 0,-3 3 2 0,2-4 5 15,-3 4 3-15,-1 2-1 0,0-1 10 0,-3 0-2 16,5 1-2-16,-6 3 10 0,8-2 4 0,-8 2 12 15,0 0-2-15,0 0 3 0,9 7 1 0,-4-5-3 16,-5-2-4-16,9 5-2 0,-5-2-1 0,-4-3-1 16,8 7 7-16,-3-5-10 0,-1 2 3 0,-4-4-13 15,11 0-17-15,-11 0-14 0,0 0-12 0,14-4-12 16,-6-1-12-16,-3 0-2 0,1-2 4 0,-2 0 1 16,-1 2 3-16,-2-2 4 0,1-3-4 0,0 5 11 15,-2-2 5-15,0 7 10 0,-2-16-10 16,-1 6 10-16,-3 1 6 0,0 0 2 0,-1 4 16 15,-1-3 7-15,0 3 16 0,-3 2 17 0,2 1-1 0,0-2 22 16,-4 3-5-16,7 1 2 0,-5-1 11 0,11 1-1 16,-15 0 0-16,15 0-5 0,-13 1 2 0,5-1-11 15,8 0-3-15,-10 4-4 0,10-4 0 0,-5 3-11 16,5-3 2-16,0 5-4 0,0-5-2 16,0 0 0-16,2 7 0 0,-2-7 0 0,8 4-4 15,-4-3 0-15,-4-1 0 0,9 5 4 0,-1-2 1 16,-3-1-3-16,4 1 6 0,-3 1 2 0,5 1 6 15,-1-1 0-15,0 4 2 0,-1-1 3 0,1-2-1 16,2 2 0-16,-3-2-4 0,1 1-2 0,-1 2-1 16,1-3-5-16,-1 2 4 0,1 1-6 0,-1-6-1 15,1 1 0-15,3-2-3 0,-3 2 3 0,4-3-5 16,-2-2 4-16,4-1-4 0,-3-1-1 0,0-4-3 16,1 1 2-16,0-3-6 0,-2 3 7 0,-2 1-2 15,-1-2-4-15,4 5 2 0,-3 1 2 0,-1-3-4 16,4 2 3-16,-6 3-2 0,4 1 8 0,1 3 14 15,-3 0-4-15,3 3 4 0,-1 0-3 0,-1-3-15 16,3 3 12-16,1 3-1 0,0-2-4 0,-5 0-5 16,2-3 3-16,0-2-25 0,-2 2-21 0,-3-2-25 15,-6-3-36-15,12 2-36 0,-12-2-58 16,9-1-184-16,-9 1-404 0,0 0 180 0</inkml:trace>
  <inkml:trace contextRef="#ctx0" brushRef="#br1" timeOffset="-157520.46">20815 17456 149 0,'-10'-4'209'0,"10"4"-21"0,-7-3-50 0,7 3-65 16,-6-4-94-16,6 4-102 0,0 0-133 0,0 0 59 15</inkml:trace>
  <inkml:trace contextRef="#ctx0" brushRef="#br1" timeOffset="-156727.616">21136 17394 78 0,'0'0'121'0,"0"0"10"0,0 0 0 16,0 0 3-16,11 17-2 0,-3-3 2 0,-3 5-5 16,4 9-3-16,1 1-8 0,-4 0-3 0,0 2-12 15,1 2-3-15,1 1-11 0,0-2-5 0,-3-3-10 16,0 1-11-16,0-3 0 0,3 0-10 0,-3-8-7 16,-1 0-1-16,-3-3-2 0,2-3-10 0,-3-2-2 15,1-4-9-15,-1 0 6 0,0-2-19 0,0 0-8 16,0-3-11-16,0-2-12 0,0 0-18 0,0 0-9 15,0 0 0-15,0-16-1 0,0 6 5 0,-1-1 0 16,-2-7 0-16,3-1-3 0,0-5-2 0,3 4 1 16,-3 1 12-16,1 2 1 0,-1 0 4 0,5 1 5 15,-1 0-3-15,2 7 2 0,2-1 7 16,0 2 7-16,1 0-5 0,2 5 1 0,2-2 1 16,1 5 7-16,-1 0-8 0,-2 2 9 0,6 6 1 15,-3-1-9-15,3 1 12 0,-4 3-2 0,0 2 4 0,-4-4-2 16,4 4 3-16,-4 0 3 0,-4-3 1 15,-1 5 6-15,1-1 12 0,-5-4-3 0,0 2 5 16,0 0 8-16,-5-2 3 0,1 2-10 0,-2-2 5 16,-2 0-12-16,-1 1 0 0,0 0 3 0,-5-2-3 15,1 0-10-15,-1-2 10 0,-3 2 0 0,5-4-10 16,-6-1 6-16,8 0 2 0,-5 1-10 0,4-5 0 16,1 2-12-16,-1-2 1 0,11 0 2 0,-16-2-17 15,12 0-6-15,-3-1-8 0,4-2-11 0,3 5-11 16,3-7-12-16,1 0-20 0,2 0-10 0,2-2-12 15,2 1-75-15,6-7-201 0,0 5 89 0</inkml:trace>
  <inkml:trace contextRef="#ctx0" brushRef="#br1" timeOffset="-156435.397">21582 17715 48 0,'1'5'139'0,"1"0"5"0,0 7-2 15,-3-7-15-15,2 5-4 0,0 1-13 0,1-1-4 16,-1 0-15-16,0 0-6 0,1-2-12 15,0 3-3-15,-2-1 22 0,4-1-8 0,-2-1-6 16,2-3-15-16,-2 2-5 0,1-2-2 0,1 0-22 16,0-2 11-16,1 1-11 0,-1-3-15 0,-4-1-12 15,14 0-8-15,-14 0-5 0,14-11-18 0,-5 6 10 16,-3-2 1-16,2-4-10 0,-3 0 2 0,4-3-1 16,-5 2-4-16,-3 0 1 0,2-3 11 0,-6 3 4 15,3 0-1-15,-1 2 11 0,-3-2 7 0,-6 3 12 16,2 1 3-16,-1 2 0 0,-2 1 1 0,-2 2 3 15,-1 0-1-15,-4 3-11 0,-1 3 3 0,2-1-1 16,0 4-5-16,1 0-4 0,-2 1-17 0,3 2-11 16,2-4-33-16,3 3-33 0,-3 0-46 0,8 1-121 15,0-2-275-15,0-2 121 0</inkml:trace>
  <inkml:trace contextRef="#ctx0" brushRef="#br1" timeOffset="-156051.424">21719 17708 187 0,'11'8'204'15,"-11"-8"0"-15,7 9-8 0,-5-2-19 0,3 3-11 16,-3 2-12-16,3 0-19 0,-2 3-10 0,1-3-11 16,0 0-13-16,-1 3-9 0,2-4-10 0,-1 2-9 15,0-1-6-15,-1-2-9 0,1 1-2 0,-1-5-7 16,-1 2-9-16,2 0-3 0,-1 0-1 0,-1-3-5 15,2-2-3-15,-1 1-9 0,-1 0 1 0,2-2 1 16,-4-2-4-16,6 0 0 0,-6 0-2 0,13-6-5 16,-4 0 3-16,0-3-2 0,0-1-2 0,-4 1-1 15,5-6 1-15,-2 3-3 0,-3 5 1 0,0-3-2 16,2 3 2-16,-6 0 0 0,5 4-5 0,-3-2 4 16,-3 5-3-16,5-6 1 0,-5 6 0 0,0 0 0 15,0 0-2-15,0 0 7 0,12 11-8 0,-10-6 2 16,2 1 1-16,0-2-4 0,-2 1 3 15,2 2-4-15,1 0-1 0,-1-3 2 0,1 2-3 16,3-1 2-16,-2 0 0 0,-1-3-28 0,0 1-16 16,3-3-23-16,5 0-19 0,-13 0-17 0,27-8-19 0,-16 6-36 15,-2-6-14-15,3 1-138 0,-1 0-336 0,-2 0 149 16</inkml:trace>
  <inkml:trace contextRef="#ctx0" brushRef="#br1" timeOffset="-155769.178">22134 17759 98 0,'5'-5'162'0,"-5"5"0"16,0 0-7-16,0 0 4 0,0 0 6 15,0 13-11-15,-2-2 6 0,-1-3-12 0,-1 3-8 16,4-2-8-16,-1 2-9 0,0-1-16 0,-2-1-10 16,3 2-10-16,0-4-13 0,0 3-10 0,0-4 3 15,0 1-13-15,0-2-4 0,0 3-7 0,0-4-12 16,0-4 6-16,3 8-9 0,-3-8 1 0,0 5-4 16,0-5-20-16,0 0-10 0,0 0-5 0,0 0-5 15,9-20-4-15,-8 11-8 0,3 0-3 0,-3 1 2 16,-1 0 2-16,6 1-2 0,-4 1-2 0,-1 0 11 15,0 2-3-15,-1 4 8 0,8-3-3 0,-8 3 0 16,8-3 8-16,-8 3 7 0,8 7-3 0,-2-1 2 16,-1-2 1-16,0 6 7 0,1-3-5 0,2 1-1 15,0 1 3-15,1-2-5 0,0 1 2 0,1-3-2 16,-1-1-5-16,2 1-12 0,1-2-34 0,-1-3-45 16,3-3-44-16,-1 1-175 0,2-6-343 0,-2 4 152 15</inkml:trace>
  <inkml:trace contextRef="#ctx0" brushRef="#br1" timeOffset="-155001.72">22592 17758 39 0,'0'0'225'0,"-3"-9"-11"0,3 9-20 16,0 0-18-16,-8-4-16 0,3 1-16 0,1-2-13 15,-2 3-5-15,-2-5-21 0,2 6 2 0,-6 1-3 16,1-3-8-16,-2 2 3 0,-5 2-1 0,2-1 1 15,-1 4-2-15,4 0-8 0,-5 5-4 0,4-3-4 16,-4 4-11-16,2 3-13 0,3-2 7 0,0 1-10 16,2-2-7-16,2 4-4 0,1-4-6 0,-1 0-1 15,4 0-5-15,1-1-9 0,3-1-7 0,1-2-11 16,1 2-7-16,-1 0-7 0,3-3-16 0,-1-2-6 16,7-3-10-16,-9 0-14 0,13-2-8 0,0-3-10 15,0-2-13-15,1-3 10 0,0 1-4 16,0-3 0-16,2 0-2 0,-4-3 9 0,4-6-2 15,-3 0-2-15,-4 4 13 0,3 0 5 0,-1-6-1 16,1-3 13-16,-6-2 1 0,-1 0 6 0,-1 0-1 16,0 2 5-16,0-3 21 0,-3 11 10 0,0 1 14 15,-1 4 16-15,0 4 10 0,0 0 1 0,3 3-6 0,-1 4-10 16,-2 2 27-16,0 0 10 0,0 0 11 16,0 23 4-16,0-3 0 0,0 6-4 0,0 4 6 15,-2 3-6-15,4-1 1 0,2-1-6 0,0-2-4 16,-3 5-1-16,3-6-7 0,0-3-15 0,0 2 4 15,1-8-2-15,1-2-4 0,3-1-7 0,-1 0-3 16,0-7-2-16,2 0-5 0,0-3-9 0,0-1-22 16,3-4-10-16,0-2-22 0,1-4-15 0,1-1-15 15,4-6-15-15,-1 2 7 0,5-7-7 0,0-1-4 16,-10-4-6-16,4 2 13 0,-7 4 4 0,-4-1 9 16,2 0 13-16,-4 4 17 0,-3 2 34 15,-1-1 24-15,4 2 20 0,-4 3 9 0,0 7 4 16,-4-5 0-16,4 5 5 0,0 0 8 0,0 0 3 0,-16 19 11 15,7-7 2-15,-2 1 0 0,1 4 1 0,1-3-3 16,0 2-3-16,-1 0-10 0,5-2-2 0,-1 0-4 16,-1-3-10-16,1-2-3 0,-1 1-5 0,6-1-4 15,-5-1-1-15,4-1-7 0,1-5 0 16,-1 2-7-16,0-1-4 0,2 2-4 0,0-5 1 16,0 0-15-16,0 0-9 0,0 0-3 0,0 0-9 15,13-10-5-15,-7 7 4 0,-1-2 4 0,-1-1 0 16,0 4 3-16,-4 2-2 0,8-4 6 0,-8 4 4 15,6-4-1-15,-6 4 0 0,0 0 6 0,13 5-4 16,-8-2 5-16,-1 1 1 0,0 1-3 0,0-1 6 16,1 0-2-16,0 0-1 0,-1 1 3 0,2-1-6 15,1-1 4-15,-1-1-6 0,4-2-12 0,-1 0-19 16,2-2-17-16,1-3-10 0,-2 1-22 0,7-4-7 16,-6 4-20-16,7-7-14 0,-9 5-13 0,6-6-3 15,-3 5-1-15,2-3 4 0,-5 2-82 0,0 1-245 16,-1-4 109-16</inkml:trace>
  <inkml:trace contextRef="#ctx0" brushRef="#br1" timeOffset="-154217.246">23007 17786 703 0,'1'-10'-56'0,"-1"0"22"0,0 1 20 0,0 1 21 16,0 3 29-16,0-7 19 0,-1 3 16 0,-4-2 14 16,2 7 0-16,3-3 5 0,0 7 3 15,-5-7-2-15,4 2-10 0,1 5-5 0,0 0-7 16,-8-4-15-16,8 4 5 0,0 0-13 0,-20 9-2 16,9-5-1-16,5 1-6 0,-6 3 7 0,1-3-3 15,2 3 2-15,-3-3-1 0,1 3-4 0,2-4-2 16,3-1-4-16,-2 0-11 0,3-1 1 0,1 3-9 15,4-5 3-15,-4 4-12 0,4-4 6 0,0 5 1 16,0-5-1-16,4 6-3 0,-4-6 2 0,0 0-2 16,11 2 0-16,-11-2-7 0,12 0 5 0,-12 0-2 15,16 2 2-15,-8 0-1 0,0-1-4 0,1 2 3 16,2-1-1-16,-3 1 3 0,1 3 2 0,-4-3-5 16,8 1-3-16,-4 2 3 0,1 0-5 0,-1 0 5 15,0 3 3-15,-1-3-7 0,0 3 0 0,-1-2 1 16,1 1-1-16,-3-1 4 0,3 2-2 0,-2-4-1 15,-2 2 1-15,2 1 1 0,-2-4-2 0,-3 1 2 16,4 0 7-16,-2 2-6 0,0-5-2 16,2 0 0-16,-5-2-1 0,5 6-3 0,-3-3 3 0,-2-3-1 15,0 0 1-15,0 0-2 0,16-8-17 0,-10 6 4 16,0-1-17-16,-2-4 5 0,3 0 9 16,-1 0-11-16,0-3 7 0,1 3 0 0,-1-5 11 0,-2 2-3 15,1-2-6-15,-1 0 7 0,1 2 3 0,-4-1-1 16,-1 3 13-16,4 1 12 0,-4 0 8 15,1 3 1-15,2 0-2 0,-3 4-1 0,4-6-4 16,-4 6 1-16,0 0 4 0,0 0 8 0,0 0 1 16,0 0-3-16,6 16-2 0,-6-9 0 0,4-2-6 15,-1 6-4-15,-1-5 3 0,6 2-3 0,-7-2-2 16,4 0-4-16,-2 0 1 0,2-3-13 0,3 4 1 16,-1-4-6-16,0-1-6 0,-7-2 5 0,14-2-7 15,-14 2-3-15,16-3 7 0,-7-2-1 0,1 0 2 16,-2-2 2-16,1 0-3 0,-1-1 5 0,1 2 3 15,-2-2 0-15,0-2 4 0,1 1-6 0,-2-2 4 16,-2 2 3-16,-1-1-4 0,3-1 8 0,-3 3 2 16,0-1 18-16,0 4 5 0,-1-2 21 0,-1 2 11 15,3 0 5-15,-4 1-5 0,0 4-9 0,0 0 0 16,0 0-2-16,0 0 5 0,0 0-2 0,-5 21 2 16,1-4-5-16,-1 0 1 0,-1 6-1 0,1 3-7 15,-2 2-3-15,4 2 1 0,-1 0-10 0,-2 2 0 16,3 0 0-16,-1 0-10 0,-1 1-2 0,1 1 0 15,-2-1-1-15,2-3-7 0,-1-1 5 16,-1 0-1-16,1 1-4 0,-2-7-3 0,3-4-1 16,0 2 0-16,-1-6 4 0,0 0-10 0,0 0-1 15,5-15 5-15,-9 19-1 0,9-19 1 0,-8 10-3 16,8-10 5-16,0 0 4 0,0 0 0 0,-9 14-3 16,9-14-5-16,0 0 10 0,0 0-3 0,-20 7-3 15,20-7 2-15,0 0 1 0,0 0-3 0,0 0 2 16,0 0-9-16,-49-14-14 0,49 14-15 0,-31-11-27 15,31 11-42-15,-23-11-63 0,8 5-90 0,-4 0-208 16,0-2-497-16,19 8 221 0</inkml:trace>
  <inkml:trace contextRef="#ctx0" brushRef="#br1" timeOffset="-141699.687">24374 17864 8 0,'0'0'114'0,"1"5"-14"0,-1-5-9 0,6 1-3 15,-6-1-6-15,7 5-4 0,-7-5-5 0,6 0-1 16,-6 0-10-16,0 0 3 0,0 0-1 0,0 0-4 16,15 0 0-16,-15 0-5 0,7-5-3 0,-3 0-10 15,2 2 5-15,1-3-3 0,-1-2 2 0,-1-3-11 16,4 3-2-16,-2-3 1 0,-1 2-4 0,-1-5-4 15,3-5-1-15,-2 4 4 0,-1-5-5 0,3-3-2 16,-4 3-2-16,-3 1 1 0,2 0-4 0,-6 0 1 16,3 1-1-16,-1-1-2 0,1 6 13 0,-3 0 3 15,2 5 12-15,1-1-3 0,0 4 3 0,-1-2-2 16,1 7-7-16,-3-8-5 0,3 8-2 0,0 0-3 16,0 0 1-16,0 0-8 0,0 0-1 0,0 20 2 15,0-7-6-15,0 3 5 0,0-4-6 0,4 9 1 16,-3-5-5-16,3 1 3 0,0 0-8 0,2 1 3 15,3-3-1-15,-1 3-1 0,-3-7 2 0,4 3-4 16,-1 0 3-16,-2-3-9 0,2 1 2 0,-2-5-5 16,3 0-3-16,-2 1 2 0,0-3-8 0,3 0-3 15,-3-3-4-15,0 1 1 0,1-3-5 0,-8 0 4 16,21-5 0-16,-10-1 1 0,-1 2-3 0,1-3-1 16,-2-1 7-16,3-4 6 0,-4 1-9 15,-2-5 15-15,2 6 2 0,-2-6-5 0,1 0 5 16,-5 5-2-16,2 0 0 0,0 0 4 0,-3 0-1 15,-1-1 5-15,0 3 0 0,0 1 3 0,0-1 3 16,0 3 13-16,-2-1 7 0,2 2 5 0,-3 0 6 16,3 5 2-16,0-8 0 0,0 8 0 0,0 0-7 0,-4-5-7 15,4 5-1-15,0 0-3 0,0 0 1 16,0 0-5-16,0 0 2 0,0 0-1 0,-5 19 0 16,5-8 3-16,0 1-7 0,0 7 6 0,-4-4 0 15,4 5-6-15,3 5 3 0,1 1-12 0,-4-1 4 16,2 4 7-16,2-2-8 0,0 0 0 0,-1 2-1 15,-1 1-4-15,4-1 32 0,0-3 0 0,-4 1-1 16,6-1-6-16,-7 2-5 0,3-2-1 0,2-1-2 16,-3-7-4-16,1-1-1 0,-1 1-2 0,0-2 1 15,0 1-6-15,0-2 2 0,-3-15-2 0,3 23 0 16,-3-23 3-16,1 14-2 0,-1-14-3 0,0 0 2 16,3 17-6-16,-3-17 6 0,0 0-1 0,0 0-2 15,0 0 2-15,0 0-1 0,0 0-1 0,-3 18-2 16,3-18-3-16,0 0 2 0,0 0-7 0,0 0-1 15,0 0-13-15,0 0-15 0,-19 8-17 0,19-8-26 16,0 0-31-16,0 0-34 0,0 0-57 0,0 0-155 16,0 0-382-16,0 0 170 0</inkml:trace>
  <inkml:trace contextRef="#ctx0" brushRef="#br1" timeOffset="-141371.567">24967 17682 59 0,'0'0'152'16,"6"-5"1"-16,-2 2-9 0,4-1-9 0,1-1-8 16,2 0-12-16,1-3-7 0,1 4-6 0,1-5-9 15,-3 1-7-15,6 3-12 0,-2-2-7 0,0 1-8 16,-3 2-8-16,-2-1 0 0,0 3-3 16,-2-1-21-16,-3 0-17 0,4 1-18 0,-5-1-21 15,-4 3-29-15,0 0-37 0,0 0-32 0,0 0-97 16,0 0-243-16,0 0 107 0</inkml:trace>
  <inkml:trace contextRef="#ctx0" brushRef="#br1" timeOffset="-141238.907">25032 17725 104 0,'4'5'165'16,"0"0"8"-16,2-3 6 0,1 1-3 0,3-3 5 16,1 0-8-16,2 0-15 0,8 0-17 0,-4-5-9 15,1 2-15-15,4-4-14 0,-3 0-21 0,-1 0-55 16,5-7-112-16,-9 6-220 0,2-2-329 0,-2 0 145 15</inkml:trace>
  <inkml:trace contextRef="#ctx0" brushRef="#br1" timeOffset="-134955.832">25007 17334 98 0,'10'-6'115'0,"3"-1"-9"16,-2 2-10-16,5-2-6 0,-4 3-4 0,0 1-7 15,0 0-8-15,1 1-4 0,5 1-12 0,-5-1-5 16,1 2-1-16,0 2-6 0,-1-1-3 0,1 1-1 16,-1 0-3-16,-1 2-2 0,-1 3 5 0,-1-2 4 15,1 4 5-15,4 1 4 0,-5 2 5 0,-3 1 5 16,0 0-5-16,-1 4-1 0,-6 0 0 0,3 2-2 16,-6-2-4-16,-1 5 1 0,0-5-2 0,-1 7-3 15,-1-4-3-15,-2-2-6 0,1 7 4 0,-2-8-15 16,1 2 5-16,-1-1-3 0,0 0-3 0,3-3-9 15,1-4-5-15,-3-2-23 0,4 4-47 0,-2-2-49 16,2-4-45-16,-1 3-147 0,-3-1-325 0,2 1 143 16</inkml:trace>
  <inkml:trace contextRef="#ctx0" brushRef="#br1" timeOffset="-134681.574">25111 17979 28 0,'3'3'205'0,"-3"1"-17"16,0-4-11-16,6 8-13 0,-6-3-13 0,0 2-14 15,2-2-13-15,0 3-9 0,2-2-12 0,-1 0-11 16,0-2-9-16,1 5-9 0,0-6-6 0,1 2-8 16,3 0-8-16,-3-3-1 0,0 2-3 0,0-4-8 15,-5 0-5-15,14 0 0 0,-14 0 14 0,9-1 12 16,-9 1 9-16,8-4 6 0,-4 2 3 0,-4 2-2 15,4-10-8-15,-4 10-2 0,-3-9-11 0,1 5-13 16,-2-1 6-16,0 0-8 0,-1 1-4 0,-3 1-26 16,-5 1-37-16,-5 1-48 0,-1 1-65 0,-4 0-100 15,-5 5-151-15,0-3-422 0,0 3 187 0</inkml:trace>
  <inkml:trace contextRef="#ctx0" brushRef="#br1" timeOffset="-127669.835">13661 17793 62 0,'0'0'106'0,"0"0"-18"16,0 0 0-16,0 0-7 0,9 2 4 0,-9-2 2 15,0 0 7-15,0 0 7 0,10-4-9 0,-10 4-3 16,5-5-12-16,1 5 1 0,1-2 1 0,-2-1-8 15,6 0 0-15,-3-4-10 0,1 0-4 0,2 1-4 16,4-7-2-16,-1 5-5 0,0-6-5 0,9-5-1 16,-3 0-4-16,2 1-3 0,1-1-3 0,-1 0-3 15,2-4 0-15,-4-3-6 0,3 2 1 0,-2 2-7 16,-3 1 2-16,-2 0-6 0,1-2 3 0,-7 6 3 16,-1 2-10-16,-2 1 5 0,0-3-2 0,-2 6 3 15,-4 3 1-15,2-2-6 0,-3 1 4 0,-3 3-4 16,2 0 2-16,0 1-4 0,-3-1 2 0,-1 4-1 15,-3-1 4-15,1 2 1 0,7 1 5 0,-17 6-4 16,8-3 2-16,-5 4 2 0,5 1-3 0,0 6 2 16,-3 3-6-16,3 5 0 0,-2 3 2 0,1-2-4 15,4 5 1-15,-1-3-1 0,1 2 1 0,2 3-2 16,0 0-2-16,3-3-2 0,-3 0 0 0,2 2-1 16,-1-10 1-16,3 7-3 0,0-9 5 15,-1 1 31-15,1 1-2 0,0-7-7 0,0 0-1 0,0-3 0 16,0-1-9-16,1 2 0 0,-2-3-1 15,1-3 1-15,1 0-3 0,-1 0 0 0,0-4-2 16,-1 5-1-16,1-5-3 0,0 0-1 0,0 0-1 16,0 0 1-16,11-15-1 0,-4 4-5 0,-2-1 1 15,4-2-2-15,-3-2 1 0,3 2-5 0,-1-6 4 16,-2 3 0-16,2 2 2 0,-2 0-6 0,-1 5 1 16,-1-1 3-16,0 6-10 0,-2 0 11 0,1 1-5 15,0 1 5-15,-3 3-1 0,7-2 8 0,-7 2 2 16,5 9-7-16,-1 1 7 0,-1 0-5 0,-1 1 2 15,2 2 2-15,-4 2-3 0,4-1-2 0,1 2 3 16,-5-3-3-16,2-1 1 0,1 2 1 0,-3-3-6 16,0 1 2-16,0 0-6 0,1-2-16 0,1 1-20 15,-2-3-25-15,2-2-49 0,-2 2-59 0,0-3-202 16,0-5-406-16,1 4 181 0</inkml:trace>
  <inkml:trace contextRef="#ctx0" brushRef="#br1" timeOffset="-127294.326">14224 17713 79 0,'-9'-2'216'0,"9"2"-11"0,0 0-18 0,0 0-21 16,-16 9-10-16,11-4-20 0,-2 0-15 0,2 5-9 15,-1-3-13-15,1 4-13 0,-2-3-7 0,1 1-9 0,2 0-1 16,0 2-15-16,-1-1-2 0,4 0-8 15,-2-1-6-15,2 3-3 0,0-4-6 0,1 1-1 16,1-1-2-16,0 0-2 0,2-2-3 0,3 1-3 16,-1-2-1-16,4 2-2 0,-4-5-4 0,3 4 3 15,-2-2-3-15,6-2-2 0,-2 1-1 0,0-1-3 16,2-1-1-16,-4 1 3 0,-1 1-1 0,-2-2-4 16,4 2 7-16,-9-3-7 0,10 3 2 0,-6 1 2 15,-4-4-6-15,8 1 12 0,-3 2-7 0,-5-3 2 16,1 9 6-16,-1-5-8 0,0 1 10 0,0-5-1 15,-5 8 4-15,4-3-5 0,-3-1 5 0,0 0 0 16,0 0-3-16,-1 0-4 0,0 0 3 16,-2 1-7-16,2-1-3 0,-4 0-18 0,1-1-25 0,0-1-18 15,8-2-40-15,-14 0-35 0,8 0-49 0,-3-2-145 16,0-2-351-16,0 1 156 0</inkml:trace>
  <inkml:trace contextRef="#ctx0" brushRef="#br1" timeOffset="-127107.816">14186 17764 230 0,'0'0'232'0,"10"-1"-11"0,-3 0-18 0,2-3-12 16,3 0-24-16,-3 4-14 0,4-5-19 0,1 0-13 15,0 1-12-15,-1 1-12 0,0-1-26 0,-3-2-65 16,-4 4-60-16,6 0-92 0,-7-2-144 0,-5 4-313 15,13-8 139-15</inkml:trace>
  <inkml:trace contextRef="#ctx0" brushRef="#br1" timeOffset="-126480.994">14401 17203 110 0,'6'-6'129'15,"-2"-1"-2"-15,-2 1 7 0,2 5 4 0,-2-3-5 16,1-1 1-16,-1 2-1 0,0 1-5 0,-2 2-8 15,3-3-4-15,-3 3-12 0,0 0-4 0,0 0-3 16,-8 17-2-16,0-2 2 0,-3 10-3 0,1 8-3 16,-4-2-6-16,1 1 1 0,-5 14-6 0,7-13 0 15,0 3-7-15,6 10-7 0,0-13-9 0,0 12-1 16,4-12-5-16,1 1-7 0,1-3-7 0,4 2 0 16,-1-6-10-16,2-2-3 0,7 1-2 15,1-3-5-15,-2-7 0 0,2-2-37 0,-2 1-26 0,4-4-48 16,-1-4-40-16,2-2-59 0,-5-5-44 0,4 0-133 15,-1-2-399-15,-2-1 177 0</inkml:trace>
  <inkml:trace contextRef="#ctx0" brushRef="#br1" timeOffset="-126024.56">14517 17556 2 0,'0'0'152'0,"0"0"-2"16,0 0-4-16,24 7-11 0,-12-4-13 0,0 1-8 15,0 1-6-15,5 2-12 0,-7 1-4 0,1-3-9 16,5 8-10-16,-7-5-7 0,-1 1-6 0,-2 2-9 16,0 4 2-16,-3-1-3 0,-1-2-12 0,-2 1 8 15,-4-1 7-15,2-1 5 0,-3 1-7 0,-3 0 1 16,2-3-2-16,-3 4 0 0,0-3-10 0,0 0 0 15,2-3-7-15,1-2-2 0,1 1 3 0,0-5-14 16,0 2 7-16,5-3-10 0,-8 2-9 0,8-2-13 16,0 0-13-16,0 0-23 0,0-15 7 0,4 3-8 15,-1-1-4-15,4-4-5 0,2-5-8 16,-1 4 6-16,2-1 5 0,1-6 6 0,-3 10 4 16,-1-1 5-16,0 6-3 0,-3 1 8 0,0 1 3 15,0 1 8-15,-2 2 2 0,2 3 12 0,-4 2 13 16,0 0 15-16,0 0 21 0,10 14 1 0,-10-6 12 0,1 3-3 15,-1-3 0-15,2 4-4 0,0 5-5 0,2 0-1 16,0 0-9-16,-3-5-3 0,3 0-2 16,1-1-6-16,-1 2-4 0,1-1-5 0,0-5-2 15,3-1 0-15,-3-2-11 0,5 1-15 0,-2-5-22 16,2 0-32-16,-10 0-23 0,18-6-40 0,-9-1-25 16,0-2-137-16,0 0-313 0,-4-4 139 0</inkml:trace>
  <inkml:trace contextRef="#ctx0" brushRef="#br1" timeOffset="-125705.42">14633 17331 129 0,'0'0'179'0,"0"0"-14"16,0 0-19-16,0 0-11 0,0 0-13 0,26 16-5 15,-15-11-15-15,7 4-4 0,0-1 2 0,5 5-9 16,3 3 3-16,-1-1-4 0,2 0-4 0,-2 2-4 15,-1 2-5-15,1-2-3 0,-2 2-3 16,0-2-1-16,-6 3 3 0,-2-4 2 0,-1 4-2 16,3 4 8-16,-7 2-1 0,-1-2-4 0,-2-1 3 15,-4-2-4-15,-2 6 1 0,-3-1 1 0,-2-7-10 16,-2 10-1-16,-2-4 24 0,3-6-7 0,-7 6-1 16,1-1-12-16,2-5-5 0,-3-3-9 0,1 0-5 15,-1 0-6-15,1-1 0 0,2-1-4 0,-3 1-5 16,2-5-6-16,3-1-10 0,-1-1-15 0,3 1-18 15,0-4-19-15,0 0-23 0,1-1-33 0,-1-1-36 16,5-3-50-16,-8 0-71 0,8 0-241 0,-7-7-526 16,7 0 233-16</inkml:trace>
  <inkml:trace contextRef="#ctx0" brushRef="#br1" timeOffset="-85677.182">25630 17372 95 0,'0'0'107'0,"-2"-3"-1"16,2 3-7-16,0 0 8 0,0 0-7 0,0 0-2 0,0 0-2 16,2-6-8-16,-2 6-1 0,0 0-8 15,0 0-3-15,0 0-5 0,0 0-5 0,0 0 1 16,0 0-2-16,0 0-3 0,0 0 3 0,-1-5-9 16,1 5-5-16,0 0 4 0,0 0-6 0,0 0-3 15,0 0-1-15,0 0-6 0,0 0-4 0,0 0-6 16,0 0-3-16,0 0 0 0,0 0 0 0,0 0-8 15,0 0-1-15,3 16-4 0,-3-5 6 0,-2 0-5 16,4 5 2-16,-4 2-4 0,5 8 3 0,-3-2-5 16,1 1-3-16,3-1 2 0,-4-4-3 0,2 6 4 15,-2-7-3-15,2 3 0 0,0-5 2 0,1 2-2 16,-3-3-1-16,0 1 2 0,1-4 1 0,-1-3 1 16,0 2 2-16,0-3-7 0,0 3 4 0,3-7 0 15,-2 3-4-15,0-3 2 0,-1-1-6 0,0 2 10 16,2-2-11-16,-2-1 2 0,0-3 3 0,0 5-1 15,0-5 0-15,1 5-2 0,-1-5 4 0,0 0-3 16,0 0 3-16,0 0-9 0,0 0-17 0,0 0-20 16,0 0-28-16,0 0-27 0,0 0-26 0,0 0-31 15,0 0-28-15,0-16-97 0,0 16-299 0,2-7 133 16</inkml:trace>
  <inkml:trace contextRef="#ctx0" brushRef="#br1" timeOffset="-84781.585">25690 17959 5 0,'0'0'146'0,"-1"-6"-13"0,1 6-12 15,-4-5-6-15,4 5-5 0,-4-1-11 0,4 1-15 16,-4-4-2-16,4 4-9 0,0 0-11 0,0 0 5 15,0 0-2-15,-12 7-14 0,9 0 0 0,-2-1-3 16,4 7-2-16,-3-2-5 0,-2 6 0 0,0 2-6 16,0 2-2-16,2 4 2 0,-2 0-5 0,3-4-4 15,1 3-3-15,-2-5-1 0,1 1 0 0,3 0-5 16,0-2 7-16,4 2-4 0,-4-2-5 0,4-3-2 16,0 3-3-16,0-6-4 0,-4-12 2 15,14 26-4-15,-9-14 0 0,1-1 5 0,-6-11-12 16,17 17 9-16,-10-9-6 0,-7-8 3 0,16 8 2 15,-16-8-2-15,20 6 0 0,-20-6 0 0,0 0 0 16,0 0 11-16,36-2-10 0,-36 2-4 0,0 0-1 16,30-16 0-16,-30 16 1 0,20-13 0 0,-14 4 3 0,8-1 1 15,-14 10-2-15,18-21 1 0,-14 11 7 16,-4 10-5-16,17-25-3 0,-12 9 5 0,0 6-9 16,-5 10 5-16,8-25 0 0,-7 9 2 0,3 1-3 15,-2-1 0-15,-3 1-7 0,0 3 19 0,-1-2 12 16,0 2-10-16,-4-5 6 0,3 5 6 0,-1-3-3 15,0 0 7-15,-1 3-3 0,-1-3-5 0,-2 3 8 16,3 0 1-16,-4-2-6 0,1 4 4 0,-2-2 0 16,1 2-3-16,0 1 0 0,-1-1-4 0,1 2-2 15,0 1-6-15,-5-3-10 0,1 3-24 0,-1-4-37 16,-4 5-55-16,-2-4-83 0,-6 1-141 16,8 4-360-16,-1-2 160 0</inkml:trace>
  <inkml:trace contextRef="#ctx0" brushRef="#br1" timeOffset="-75842.21">25597 16965 12 0,'-12'-2'92'16,"6"4"-11"-16,-4 0-8 0,1 1-11 0,-3-1 1 16,2 1-6-16,-1-3 4 0,4 5-16 0,-3-1 0 15,-1-1-9-15,5 1-5 0,0-1-5 0,0-1 6 16,-1 1-8-16,4 2-6 0,-1-4-4 0,0 3 5 16,-1-1-3-16,2-1-4 0,-1 2 10 0,2-1 0 15,2-3-7-15,-1 6 2 0,-1-3 1 0,2-3-2 16,3 6 14-16,-3-6-21 0,5 3 5 0,-3-1 0 15,3 0-8-15,-5-2 6 0,15 1-5 0,-8-2 5 16,2 1-10-16,-2-2 4 0,0 2 0 0,-1-1 3 16,0 0-1-16,-6 1-1 0,9-1 0 0,-7-1 7 15,-2 2 12-15,5 0 21 0,-5 0-15 0,4-5-1 16,-4 5 14-16,0-4-6 0,0 4 9 0,0 0-2 16,-5-8 9-16,5 5-13 0,0 3-2 0,-4-5-3 15,-1 3-2-15,1-1-6 0,-1 1-2 0,0 0-3 16,5 2 0-16,-9-3-8 0,5 1 1 0,-3 0-8 15,-1 2 10-15,2-3-8 0,1 2 0 0,-2 0 3 16,7 1-6-16,-10 0-1 0,10 0 3 0,-9-3-2 16,9 3 5-16,-6-2-5 0,6 2 5 0,0 0-8 15,-7 2-1-15,7-2-4 0,0 0 3 0,0 0 0 16,0 0-1-16,0 0 1 0,0 0-2 0,-6 0 3 16,6 0-4-16,0 0-4 0,0 0 8 15,0 0-3-15,-7 3 1 0,5-1-2 0,-1 3 3 16,-2 0-2-16,4-2 0 0,-3-1-5 0,0 5 6 0,3-3-5 15,-2-1 3-15,2 0-3 0,0 2 11 0,-3-3-15 16,4-2 2-16,-4 3 2 0,4-3 1 0,0 0-5 16,0 5 4-16,0-5-3 0,4 2 6 0,-4-2-7 15,0 0 4-15,0 0 4 0,10-1 0 16,-10 1-4-16,0 0 2 0,12-4-1 0,-8 4 4 16,-4 0-4-16,5-3 4 0,-2 0 0 0,3 0-2 15,-3 0 2-15,-3 3-2 0,9-3 2 0,-2 1-3 0,0-1-6 16,0 1-5-16,1 0-18 0,1-3-23 0,4 2-26 15,0 0-23-15,1-1-39 0,-5 1-101 0,4 0-263 16,-2-1 117-16</inkml:trace>
  <inkml:trace contextRef="#ctx0" brushRef="#br1" timeOffset="-74957.993">25933 17174 20 0,'5'-2'61'0,"3"1"-7"0,-2-2 7 0,3 1-5 16,3 0-10-16,-1 0 12 0,-1 1-11 0,3-1 4 0,1-1-4 16,0 2 1-16,-1 2-12 0,-1 1-8 0,2 2 10 15,-3 0-5-15,1 2-7 0,-1 6 0 16,1 1-1-16,-3 2 10 0,1 10-1 0,-5-6-17 16,0 10 6-16,-1-5-2 0,-2 3-5 0,-2-1 2 15,0 2 3-15,0-3-1 0,0 1 11 0,-2-5-6 16,2 5 0-16,-3-8 0 0,2 0-5 0,0 2 0 15,2-2 4-15,0 2-4 0,2-3 3 0,-1 3-10 16,1-3-1-16,3 2 3 0,-2-4 2 0,1-4-3 16,1 2-10-16,6-1-3 0,-5-2-1 0,4 2 7 15,4-3-5-15,2-2 0 0,-4-2 1 0,2 4-3 16,3-4 5-16,1-5-1 0,0 0-1 0,2-1-4 16,-2 1-6-16,0-1 8 0,-2-4 0 0,-4 1 2 15,3-1-6-15,-6 4 6 0,2-1 2 0,-6 0 4 16,2 0-3-16,-3 2-8 0,-5 0 11 0,8-3 3 15,-4 3 3-15,-4 0 5 0,0 0-7 0,0 0-9 16,-8 12 11-16,0-3 1 0,-1 3 2 0,-2 1-6 16,1 2 5-16,-1-1 2 0,1 1-1 0,1 2-4 15,-1 0 2-15,2 1-2 0,1 0 5 0,-2 10-9 16,1-3-13-16,2 1 10 0,-1-3 0 0,2 3 1 16,-1 1-10-16,3 1 8 0,2 2-3 0,-3 0 2 15,3 0-2-15,1-1-2 0,-1 3 3 0,1 0-1 16,1-1 0-16,-1 0-6 0,1 0 4 0,-1-2-4 15,-1 1-4-15,2-3 7 0,1 0-20 0,0-1 21 16,-2-7 30-16,-2 0-8 0,2-1-8 0,-2 1 9 16,4 0-5-16,-2-4-13 0,0-15 4 15,-2 24 6-15,2-24-8 0,2 21 0 0,-2-21 1 16,-2 15-2-16,2-15 0 0,0 0 2 0,-4 17 3 0,4-17-11 16,0 0 2-16,-10 12 8 0,10-12 0 15,0 0-3-15,-18 8 4 0,18-8-3 0,0 0-4 16,-24 2 1-16,24-2 1 0,0 0 2 0,-36 4-8 15,36-4-1-15,0 0-11 0,-37-4-26 0,37 4-25 16,-36-5-58-16,18 0-152 0,-7-3-293 0,6 4 129 16</inkml:trace>
  <inkml:trace contextRef="#ctx0" brushRef="#br1" timeOffset="-54285.739">18651 17458 74 0,'0'0'105'0,"0"0"-4"0,0 0-2 15,0 0-7-15,0 0-6 0,0 0-7 16,0 0-1-16,0 0-1 0,0 0-10 0,0 0-8 16,0 0 9-16,0 0-3 0,0 0 10 0,0 0-5 15,20 6 8-15,-16-4-4 0,1 1-1 0,4-1-2 16,-3 2 0-16,3 1-5 0,-2-2 1 0,3 3-3 16,-1 3-2-16,0-1-3 0,2-1-7 0,3 4 0 15,0 0-6-15,-1 0-1 0,0-1-7 0,5 2-4 16,-3-1-2-16,-1 1 0 0,4 1-5 0,-2-5-2 15,0 3 1-15,1-3-4 0,-1 4-1 0,1-2-2 16,-2-1-8-16,-1 2 3 0,2-2 0 0,-5-1-2 16,3-2-1-16,-5-3-3 0,0 2 3 0,-4-1-5 15,2 0 2-15,-1 0 4 0,-5-1 0 0,3 1 22 16,0-4 7-16,-4 0 7 0,5 2 12 0,-5-2 2 16,0 0-1-16,0 0-6 0,0 0-4 0,0 0-4 15,0 0-6-15,0 0 0 0,0 0 1 0,-17-5-2 16,12 4 0-16,5 1-5 0,-10-3 0 0,10 3 1 15,-14 2-6-15,8 0 2 0,-6 1-7 0,-1 2 2 16,-4 4 1-16,-8 6-6 0,2 0-3 0,-5 2-5 16,-4 4 3-16,-12 4-2 0,14-6-6 0,-1 2 1 15,1 0-29-15,-16 3-37 0,1 2-28 0,4 0-80 16,9-8-126-16,-14 3-189 0,12-8-520 0,-1 0 231 16</inkml:trace>
  <inkml:trace contextRef="#ctx0" brushRef="#br1" timeOffset="-26708.869">7682 9777 12 0,'0'0'60'0,"0"0"-11"16,0 0-1-16,0 0 1 0,0 0-2 0,4 4 3 15,-4-4-14-15,0 0 5 0,2 2-8 0,-2-2 1 16,0 0 0-16,0 0-2 0,3 3-16 0,-3-3 14 16,0 0-3-16,5 3-7 0,-5-3 3 0,0 0 6 15,0 0-1-15,1 2-12 0,-1-2-3 0,0 0 0 16,0 0 1-16,0 0 1 0,0 0 1 0,1 4 9 15,-1-4-2-15,0 0-5 0,0 0 3 0,0 0-5 16,0 0 0-16,0 0 12 0,0 0-6 0,0 0 1 16,0 0 0-16,0 0-4 0,0 0 1 0,0 0-6 15,0 0-14-15,0 0 10 0,0 0 6 0,0 0-3 16,0 0 4-16,3 4-11 0,-3-4-13 0,0 0 15 16,0 0 2-16,0 0-7 0,0 0-3 0,0 0 1 15,0 0 9-15,0 0-7 0,0 0-3 0,0 0 13 16,0 0-13-16,0 0-2 0,0 0-1 0,0 0 8 15,0 0 3-15,0 0-10 0,0 0-24 0,-4 4-21 16,4-4-19-16,-4 3-105 0,1 0-184 0,0-1 81 0</inkml:trace>
  <inkml:trace contextRef="#ctx0" brushRef="#br1" timeOffset="-25625.204">7682 10061 31 0,'0'0'35'0,"0"0"-7"0,0 0-4 16,0 0 1-16,0 0-6 0,0 0 1 0,0 0 2 16,0 0-4-16,0 0 0 0,0 0 1 0,0 0-5 15,0 0-5-15,0 0 2 0,0 0 0 0,18-4-9 16,-18 4 10-16,0 0-4 0,0 0-8 0,5 3 0 16,-5-3 2-16,5 1-6 0,-5-1 3 0,5 1-2 15,-5-1 0-15,0 0-2 0,9 2-1 0,-4 0 6 16,0 1-1-16,-5-3-3 0,5 2 4 0,-5-2 3 15,8 1 1-15,-8-1-6 0,5 0-3 0,0 2 5 16,-5-2-3-16,9 0 4 0,-5 4 0 0,-4-4-1 0,6 1 1 16,1 4 2-16,-1-3-4 0,3 3 4 15,-1-1 0-15,0 4-4 0,2-1 5 0,0 1-3 16,-1-1 0-16,4 0 1 0,1 1 2 0,-2-1-2 16,1 3 1-16,2 0-1 0,0-1 0 0,1 0-5 15,-7-1 2-15,5-2 2 0,-1 2 0 0,-3-1-3 16,3 1 7-16,-3-2-3 0,-2 1 0 0,5-1-2 15,-4-1 1-15,-3 2-5 0,3-2 3 0,4-1 1 16,-6 2 1-16,1-2 3 0,2 3-4 0,-2-3 1 16,2 1 0-16,0 1-3 0,-1-3 2 0,-2 1 5 15,2 1-7-15,2-1 6 0,-4 0-6 0,2 0 0 0,3 0 4 16,-1 0-1-16,0 1-6 0,-1 0-1 16,2-1-1-16,2 1 4 0,-4 2-1 0,3-2 2 15,2 2-3-15,-2-2 8 0,0 2-7 0,3-1 5 16,1 3 2-16,0-4-6 0,-2 2 2 0,0 0 1 0,-1-2-4 15,0 2 4-15,-1 0 0 0,4-1-3 16,-6 1 3-16,2-3-1 0,0 0 1 0,-1 2 1 16,1 0-1-16,0 0-2 0,0-1 2 0,-2 0-1 15,2 1-5-15,-3-1 4 0,3 0-1 0,-1 1 4 16,-2-1-5-16,5 0 7 0,-6 0-2 0,4 2-3 0,-3 0 6 16,7 0-4-16,-6 1 0 0,0-1 0 15,0 2 2-15,-1-2-5 0,2 1 4 0,-1-3 2 16,-1 4-2-16,1-1 0 0,0 0-4 0,-2 1 0 15,0-2 4-15,4 0 4 0,-4 1-2 0,1 0-6 0,1 1 3 16,1-1 2-16,-3 0 1 0,1 1-5 0,-1 2 6 16,6-2-2-16,-3-1-2 0,-3-2 5 0,6 6-5 15,-3-6 0-15,2 7 0 0,-3-9-3 16,0 6-2-16,2 0 6 0,0-1-4 0,-4-2 1 0,4 0-3 16,1 1-4-16,-2-1 4 0,-1 0-2 0,-2 0-4 15,2 1 1-15,1 0-7 0,1 0-23 0,-3-2-41 16,2 3 19-16</inkml:trace>
  <inkml:trace contextRef="#ctx0" brushRef="#br1" timeOffset="-23922.169">12861 12651 49 0,'11'8'49'16,"0"-1"-3"-16,4 2-5 0,-1 0 2 0,1 1-7 15,-1-1 2-15,3 2-18 0,-3-4 7 0,-4 1-1 16,3 2-4-16,5 0-2 0,-8-4-2 0,3 5 0 15,1-5-1-15,-2 2 2 0,0-1-4 0,0-1-2 16,3 5-1-16,-1-4 1 0,-4 0-2 0,2 1 9 16,-1-2 1-16,2 0-4 0,-1 1 5 0,-1-2-7 15,3 2-7-15,-1 2 8 0,2 1-8 0,1-2-2 16,-5 1 0-16,-2-4 0 0,7 2 4 0,-1 3 2 16,-4-4-11-16,5 2-1 0,-2 0-3 0,0-3 1 15,1 3 8-15,-4-2-2 0,2-1 2 0,5 2-3 16,-5 2-13-16,-3-6 17 0,8 6-6 0,-5-5 1 15,1 0-7-15,-2 1 4 0,0-1-5 0,-2-1-2 16,1 3-1-16,-3-1-7 0,4 1 2 0,0-1 2 16,-1 1-1-16,-2 0-2 0,3 0-4 0,-2 0 9 15,0 0 3-15,-1-1-1 0,1 4-4 0,-1-4 3 16,-1 2-2-16,-2-1-3 0,3 1 5 0,0-1 3 16,0 1 3-16,1-2-3 0,0 3-4 0,-1-2 7 15,2 1 0-15,-2-1 9 0,2-3 5 0,2 6 1 16,0-1-3-16,1 3 7 0,-3-5 0 0,6 3-8 15,-6-4 5-15,2 0-3 0,5 4 8 0,-4-3-7 0,4 3-1 16,-4-5 0-16,4 4-2 0,-4-3-5 16,0 0-3-16,-1-1 3 0,-1 3-1 0,5-4-7 15,-4 2 6-15,-2 0 0 0,2 0 0 0,1-1 0 16,-5 1-4-16,5 0 10 0,-5 2-11 0,5-6 4 16,-5 6 3-16,0-3-7 0,4-2 7 0,-3 2-6 15,-6-2 5-15,5 2-4 0,0-2 4 0,-4 1-3 16,1-3-3-16,-2 3 0 0,1-3-6 0,-5 0 1 15,12 0 1-15,-8 2-1 0,1-1-7 0,-1 0 7 16,-1 2 1-16,1 1-1 0,-1 0 0 0,1 3-3 0,-2 2-2 16,-1 2-2-16,1 2 3 0,0 2-10 0,0 0-7 15,-2 1 1-15,1 4-15 0,-1-6-23 16,1 3-70-16,0 1 31 0</inkml:trace>
  <inkml:trace contextRef="#ctx0" brushRef="#br1" timeOffset="-23816.451">14349 13714 3 0,'12'7'42'0,"1"-2"-11"0,-2-1-14 0,0 3-4 16,1-4-10-16,0 4-13 0,-2-4-7 0,1-2-18 0,0 0 8 15</inkml:trace>
  <inkml:trace contextRef="#ctx0" brushRef="#br1" timeOffset="-23623.969">14541 13791 33 0,'4'5'48'0,"0"0"-6"16,-1 1 5-16,-1-1-9 0,2 0 6 0,-3 3-9 15,3-3-2-15,0 4-2 0,0-3-8 0,-1 0 0 16,0-2-7-16,4 3 1 0,-1-1 1 0,0-2-5 16,-1 2 0-16,0-1-4 0,1-1-3 15,1 2 6-15,-2-2-3 0,2 0 2 0,-2 0-3 0,1 0 3 16,-2 1-6-16,1-2 4 0,-1-1-6 0,0 1 0 16,0 1 0-16,-1-1-3 0,1-3 5 0,0 4-6 15,-4-4-10-15,6 3-11 0,-6-3-8 0,4 2-54 16,-2 1-91-16,-2-3 40 0</inkml:trace>
  <inkml:trace contextRef="#ctx0" brushRef="#br1" timeOffset="-18522.202">8380 10300 107 0,'0'0'115'16,"0"0"-9"-16,0 0-9 0,0 0-11 0,0 0-7 16,0 0-4-16,0 0-3 0,0 0-7 0,0 0-4 15,0 0-6-15,0 0 0 0,0 0 5 0,0 0 1 0,0 0 2 16,0 0-1-16,0 0-3 0,0 0 3 16,0 0-5-16,0 0-2 0,0 0-4 0,0 0 2 15,0 0-7-15,0 0-1 0,-3 5-9 0,3-5 3 0,0 0-5 16,0 0-3-16,0 0-3 0,0 0-6 0,0 0-1 15,0 0 1-15,0 0-5 0,0 0 1 0,0 0-2 16,0 0 2-16,0 0-4 0,0 0 0 16,0 0 2-16,0 0-2 0,0 0 2 0,0 0 0 0,0 0 2 15,0 0-7-15,0 0 0 0,0 0 6 0,0 0-5 16,0 0 0-16,0 0 1 0,0 0-1 0,0 0 1 16,9-8 4-16,-4 3-2 0,0-2 4 15,0 0-4-15,3-3-1 0,1-4 1 0,1 0-3 0,4-2-1 16,4-6 2-16,0-2 0 0,1 0-1 0,3-1 7 15,-3-3-1-15,3 1-1 0,1 1 1 0,2-3-3 16,-2 2 5-16,0 0-2 0,4 1 2 0,-1-1-6 16,-2 4-1-16,0-1-2 0,-2 3 0 0,-3 2 3 15,-3 5-4-15,0 3-2 0,-2-3 0 0,-4 5 2 16,-1 1-3-16,-1-1-3 0,1 3 3 0,-3 2-4 16,-2-2 5-16,1 2-4 0,-1 1 5 0,0 1-2 15,-1-1 3-15,-1-1 4 0,-2 4-3 0,5-2 5 16,-5 2-6-16,3-3-1 0,-3 3 0 0,2-4-1 15,-2 4 0-15,0 0-3 0,0 0-1 0,3-3-5 16,-3 3-2-16,0 0-7 0,0 0-3 0,0 0-9 16,0 0-6-16,0 0-13 0,0 0-9 0,0 0-22 15,0 0-20-15,0 0-19 0,-3-5-5 0,3 5-7 16,-5-4-4-16,0 1-3 0,3-2-2 0,-2 3 0 16,-3-1 0-16,2 1-98 0,0-1-248 0,-4-1 110 15</inkml:trace>
  <inkml:trace contextRef="#ctx0" brushRef="#br1" timeOffset="-17975.663">8701 9656 70 0,'0'0'95'0,"-8"0"-13"0,8 0 5 16,0 0 1-16,0 0-26 0,0 0 13 16,-4 2-9-16,4-2 5 0,0 0-9 0,0 0 5 15,0 0-4-15,0 0-3 0,0 0-3 0,0 0 4 16,0 0-7-16,0 0-1 0,0 0-4 0,0 0 0 0,0 0 2 15,0 0-9-15,0 0 10 0,0 0 4 0,0 0-3 16,0 0 2-16,12-5 3 0,-12 5-6 0,9-3-1 16,-3 2-1-16,0 0 2 0,2 1-7 15,-2-4 0-15,2 3-5 0,1-1 0 0,2 2-6 0,-1-2 1 16,2 2-3-16,3-2-3 0,-6 1-1 0,3-1-2 16,0 2-5-16,0-1 2 0,-1 1-6 15,1 1 2-15,-3-1-2 0,4-1 1 0,-4 2 0 16,1-1-3-16,-4 0-3 0,2 2 3 0,0-2-1 0,3 1 7 15,-5 1-2-15,1 0 4 0,-1-2-5 0,1 2-2 16,-1-1-5-16,-1 1 3 0,-5-2-3 0,9 2 1 16,-6-1-4-16,-3-1 4 0,6 1 2 0,-6-1-5 15,6 1 2-15,-6-1 7 0,4 2 3 0,-4-2 3 16,0 0 1-16,5 0 3 0,-5 0 3 0,0 0 1 16,0 0 1-16,2 6 6 0,-2 2 2 0,-3 0 1 15,2 4-5-15,-2 6-2 0,1 1-5 0,-2 7 7 16,-2 2 0-16,-1 0-16 0,2-2-4 0,-2-1 0 15,2 1 1-15,2-5 2 0,0-3-4 0,-2 3-2 16,1 3-7-16,2-6 6 0,-1 2-2 0,0-3 3 16,1-1-1-16,-1-5-1 0,2 1 1 0,-3-1-2 15,4-2 1-15,-1-1-3 0,1-2 0 0,0 0-1 16,-1-1-1-16,-1-1 0 0,2 1-1 0,-1-2-3 16,1-3-1-16,0 0 12 0,0 4-11 0,0-4-5 15,0 0 1-15,0 5-1 0,0-5-20 0,0 0-19 16,0 0-35-16,0 0-41 0,0 0-41 0,-5-10-34 15,4 3-30-15,-1-2-205 0,1 2-462 0,2-5 204 16</inkml:trace>
  <inkml:trace contextRef="#ctx0" brushRef="#br1" timeOffset="-12949.595">11401 12245 78 0,'0'0'126'16,"0"0"-10"-16,0 0-9 0,0 0-8 0,0 0-5 16,0 0-5-16,0 0-8 0,0 0 2 0,0 0-6 15,0 0-1-15,0 0 0 0,0 0-2 0,0 0-3 16,0 0-4-16,0 0 3 0,0 0 3 0,0 0-3 16,0 0 2-16,0 0-5 0,0 0-7 0,0 0-4 15,0 0-5-15,-8 12 3 0,5-5-4 0,-1-4-5 16,-1 6-6-16,0 1 2 0,0 0-3 0,-5 4-1 0,1 2-3 15,0 1 2-15,-5 9-12 0,0 2 5 0,-4-3 1 16,1 7-4-16,-2-4-5 0,-4 4 0 16,0 8-3-16,-3 2-7 0,7-12 3 0,-1 3 2 15,1-3-6-15,0-2 1 0,-1-1-3 0,1 1 1 0,4-6 1 16,1 2-6-16,1-8 4 0,2 0-4 0,4-2-2 16,-6-2 1-16,7-1 0 0,0-2 1 0,0-1 1 15,1-3 0-15,0 2-3 0,1-1-1 16,-1-2-7-16,1 2-5 0,2 1-9 0,-3-4-5 0,3 2-15 15,-1-1-8-15,-2 3-26 0,0 0-13 0,-1 0-20 16,1-3-17-16,-1 2-25 0,-2 0-31 0,1 1-93 16,-2-2-295-16,2-1 130 0</inkml:trace>
  <inkml:trace contextRef="#ctx0" brushRef="#br1" timeOffset="-12462.785">10819 12814 60 0,'0'0'77'16,"0"0"-4"-16,6-1-17 0,-6 1 1 0,0 0 0 15,8 0-2-15,-8 0-1 0,0 0-5 0,8 0 1 16,-8 0 1-16,9 2 4 0,-8 4-6 0,5-4 1 16,-2 3-2-16,1 0-2 0,3 4-5 0,0-1 2 15,-2 6 5-15,-1 0-1 0,1 1-2 0,-2 0-1 16,1-1-6-16,-2 5-1 0,-2-2 3 0,3 0-2 15,-2-2 3-15,-2 4 1 0,0-4-7 0,0-3 2 16,0-2-4-16,0-1 5 0,-1-2-4 0,0 3 1 16,1-4-3-16,0 0-1 0,-1 2 7 0,-2-4 3 15,6 0-5-15,-3 0-5 0,0-4-8 0,-3 5 2 16,3-5-11-16,-1 4 4 0,1-4-3 0,0 0 2 16,1 5-5-16,2-2 0 0,-3-3-4 0,6 2 1 15,-6-2 2-15,10 0-1 0,-1 0 3 0,5 2-11 16,-1-2 4-16,1 0-12 0,4-3-12 0,5 2-11 15,5-4-18-15,3 2-30 0,2-1-15 0,3-4-37 16,2 4-140-16,-1 0-290 0,17 2 129 0</inkml:trace>
  <inkml:trace contextRef="#ctx0" brushRef="#br1" timeOffset="8690.04">18796 7645 30 0,'4'2'135'0,"-4"-2"-5"16,0 0 0-16,9 0-3 0,-9 0 0 0,7 2-4 15,-7-2 1-15,7 0-3 0,-7 0-5 0,4-3-3 16,-4 3-6-16,0 0 2 0,10 1-5 0,-6-3-3 0,0-3-5 16,-3 3-8-16,-1 2-6 0,4-5-1 15,0 3 0-15,0-1-10 0,-3-2 4 0,0 2-10 16,3-2-2-16,-4 1-5 0,4-1-4 0,-3-2 0 0,-1 0-8 15,0 0-1-15,-1 0-2 0,-3-3-14 0,-1 0 2 16,1 0-4-16,-1 1-3 0,-4-8 1 16,-5 5-5-16,-4-8-3 0,-5 2-1 0,-1 1-3 15,-3-1 0-15,-4 3-1 0,-3-4-1 0,-15-3 0 0,-1-2-4 16,-4 7-2-16,-4 0 2 0,-2 2 3 0,-5 3 1 16,-26-2-9-16,28 9-1 0,-2 1 1 0,-24 1 9 15,30 3 1-15,-4 4-4 0,2 1-2 0,1-1 2 16,3 7 4-16,0-1-2 0,1 4 1 0,5 0-2 15,-1 1 3-15,14-1 7 0,-9 7-5 0,0 3-1 16,15-8-1-16,2 2-1 0,0 3-4 0,-2 0 3 16,3 1 4-16,3 3-6 0,-2 2 2 0,0-1 2 15,2-1-3-15,2 1 5 0,1 1-10 0,-1-1 2 16,1-2 1-16,1 1-5 0,-1-4 5 0,5-2-4 16,-1 1 2-16,6-8-2 0,-1 2 2 0,4-2 0 15,2-5 0-15,2 1-2 0,-2-3-1 0,3 0-2 16,2-2 2-16,2-1 1 0,-4 3-6 0,2-3 2 15,3-2-1-15,-1 4-5 0,1-4-12 0,-5 3-10 16,5-3-18-16,0 0-18 0,0 0-28 0,0 0-43 16,0 0-32-16,0 0-38 0,-5-12-43 0,5 5-132 15,0 2-412-15,0-8 183 0</inkml:trace>
  <inkml:trace contextRef="#ctx0" brushRef="#br1" timeOffset="9103.952">16639 7622 121 0,'0'0'135'0,"0"0"-6"0,0 0-4 0,3-2-21 15,-3 2-9-15,0 0-5 0,0 0 3 0,0 0-1 16,0 0-1-16,10 5-10 0,-10-1 0 0,4 1 0 16,-3 1-6-16,-1 1-5 0,0 0 5 0,-1 2-2 15,-2 2-5-15,2 1-5 0,-4-2-1 0,1 2-8 16,0 0-3-16,-1 0-4 0,-2 2-4 0,-1-2-3 16,0 3-2-16,1-2-5 0,-2 1-3 0,-3 1-2 15,2 1-3-15,0 0-1 0,0-2-3 0,1 2-4 16,0-1-2-16,-1 0-3 0,2 1-1 0,0-3 1 15,3-2-2-15,1 5 0 0,-1-7 4 0,4 2-7 16,-2 0 3-16,3 1-2 0,3-4 1 0,3 2 2 16,-1-5-2-16,5 3 1 0,8-1 1 0,0-4-4 15,10 1 1-15,3-2 0 0,6-2-2 0,1-1-3 16,16 0-9-16,-1-1-22 0,-2 2-56 0,2-2-48 16,0 2-65-16,-15 4-137 0,0 1-360 0,1 0 159 15</inkml:trace>
  <inkml:trace contextRef="#ctx0" brushRef="#br1" timeOffset="10426.652">18735 7473 62 0,'0'0'83'0,"0"-5"-9"0,0 5-5 0,-1-3-4 16,1 3-13-16,0-7-1 0,0 4 7 0,0 3-23 15,-3-3 1-15,2 0 3 0,1 3-16 0,-1-5 4 16,1 5-6-16,0-5-8 0,-2 1 2 0,2 4 5 16,0-6-7-16,0 2 5 0,-1 1-9 0,1 3 1 15,0-7 2-15,0 0 8 0,0 5-4 0,-1-4-4 16,-1 0-1-16,1 2 14 0,0 0-14 0,0 0-7 15,-1-4 2-15,2 5-1 0,-1-1 4 0,0-3-7 16,1 3 4-16,-3 0-4 0,3-1 1 0,0 5-2 16,3-7 4-16,-3 7-3 0,-3-5-4 0,3 2-1 15,0 3 28-15,3-4-13 0,-3 4-1 0,1-4 17 16,-1 4 11-16,0 0 3 0,0-4 12 0,0 4 5 16,0 0 3-16,0 0 3 0,0-4-2 0,0 4 1 15,0 0-7-15,0 0-4 0,0 0-4 0,0 0-5 16,0 0-3-16,0 0-4 0,0 0-3 0,0 0 0 15,1-3-6-15,-1 3-3 0,0 0 1 0,0 0-5 16,0 0-4-16,0 0 3 0,0 0-3 0,0 0-1 16,0 0 0-16,0 0-3 0,0 0-3 0,0 0-2 0,0 0 3 15,0 0-3-15,0 0-1 0,0 0 0 0,0 0-2 16,0 0-4-16,0 0-1 0,0 0-3 16,0 0 6-16,0 0 3 0,0 0-5 0,0 0-2 15,0 0 1-15,0 0 3 0,12 5 2 0,-12-5-5 0,0 0 3 16,5 2-3-16,-5-2 1 0,0 0-5 0,0 0 5 15,5 0-1-15,-5 0 1 0,0 0-2 0,0 0 3 16,3 3-1-16,-3-3-3 0,0 0-2 16,0 0 1-16,3 5 5 0,-3-5-9 0,2 3 9 0,-2-3-2 15,2 4-3-15,-2 0 3 0,2-1-3 0,1 2 6 16,0 0-3-16,1 0 0 0,0 0 2 0,1 3-1 16,4-1-1-16,-2 5 3 0,1-7-2 0,6 9-2 15,-1-2 4-15,-1 1 0 0,1 0-3 0,3-1 2 16,-1 1-3-16,-2-1 2 0,4 0-4 0,-5-1 1 15,4 1 7-15,-3-2-5 0,-1 2 0 0,0 1 2 16,-5-6 0-16,2 3-4 0,0-2 1 0,-4-3 4 16,3 3 1-16,-5-3-6 0,-1 3 3 0,3-4-7 15,0 1 9-15,-1-2 1 0,-4 1-6 0,4-1 3 16,-3-1 0-16,-1-2 4 0,4 6-2 0,-4-6 0 16,4 2 0-16,-4-2 12 0,0 3-4 0,0-3 7 15,0 4 7-15,0-4 6 0,0 0 1 0,0 0-7 16,0 0 0-16,0 0 1 0,0 0-3 0,0 0 3 15,0 0 1-15,0 0 0 0,-13-7-2 0,13 7 0 16,-9-1-5-16,9 1-1 0,-16 3 1 0,3 1 7 16,-6 2-6-16,-2 0 5 0,-5 0-1 0,0 5 3 15,-6-1 0-15,1 2 1 0,-2-2 6 0,-1 0-1 16,6 2 2-16,-4-2 2 0,4 0-2 0,2 1-1 16,0-3-3-16,7-1-5 0,2 0 1 0,3-3-3 15,2 1-3-15,2-1-3 0,2-2 3 0,1 3-5 16,1-4-5-16,2 3 0 0,-2-2-4 0,6-2-1 15,-7 1 0-15,7-1 1 0,-3 3-3 0,3-3 0 16,-3 1-2-16,3-1 8 0,0 0-8 0,0 0 2 16,0 0 3-16,-6 3 4 0,6-3-4 0,0 0 6 0,0 0 0 15,0 0-2-15,-7 1 2 0,7-1 3 16,0 0-1-16,0 0-4 0,0 0-1 0,0 0 3 16,0 0 0-16,0 0 2 0,0 0-7 0,0 0 0 15,0 0 2-15,0 0-3 0,0 0 2 0,0 0-3 0,0 0 1 16,0 0-1-16,0 0-2 0,0 0 4 0,0 0-3 15,0 0-1-15,0 0-8 0,0 0-14 0,0 0-25 16,0 0-45-16,-4 2-72 0,4-2-89 16,-10-1-240-16,2 1-527 0,0 0 233 0</inkml:trace>
  <inkml:trace contextRef="#ctx0" brushRef="#br1" timeOffset="148869.794">27737 15725 81 0,'0'0'76'0,"0"0"-2"15,0 0-6-15,0 0 2 0,0 0-2 16,0 0-5-16,0 0 8 0,0 0-1 0,0 0-4 15,0 0 12-15,-4-3-9 0,4 3 11 0,0 0-19 0,0 0 9 16,0 0-5-16,0 0-1 0,0 0 4 0,0 0 1 16,0 0 2-16,0 0-4 0,0 0-1 0,0 0-2 15,0 0 1-15,0 0-3 0,0 0-2 0,0 0-2 16,0 0-3-16,0 0-1 0,0 0-6 16,0 0 5-16,0 0-9 0,0 0-3 0,0 0-2 0,0 0-6 15,0 0 0-15,0 0-3 0,0 0-2 0,16-3 2 16,-11 0-3-16,5-1-1 0,2 1 2 15,1-1-7-15,6-1 2 0,7 0-2 0,4 0-5 0,-1-2 1 16,3 4-2-16,5-4-2 0,-2 0-1 16,1 1 0-16,17-6 4 0,-11 6-8 0,11-6 1 0,-14 4-1 15,13-5-1-15,-3 5-4 0,-10-2 2 0,0-1 2 16,11 1-2-16,-15-1 2 0,3 4-5 0,-2 0 3 16,-2-2-4-16,-2 1-1 0,3-1 2 0,-5 2 2 15,-2 2-1-15,-6 0-3 0,-3 0 2 0,2 2 1 16,-3 0 2-16,-2-4-2 0,-2 3 1 0,-1 1 2 15,-4 1 0-15,0-1-1 0,-3 1 2 0,1 1 0 16,1 0-3-16,-1-1 0 0,-7 2 0 0,10-2 1 16,-5 2-1-16,-5 0-4 0,7-1 1 0,-7 1-1 15,9-2 2-15,-9 2 1 0,5-3-2 16,0 3-6-16,-5 0-8 0,0 0-16 0,5-3-15 16,-5 3-23-16,0 0-20 0,0 0-27 0,3-6-26 15,-3 6-17-15,0-5-18 0,-3-1-142 0,3 6-344 16,-8-6 153-16</inkml:trace>
  <inkml:trace contextRef="#ctx0" brushRef="#br1" timeOffset="149344.535">28652 15286 98 0,'-1'-4'174'16,"1"4"1"-16,0 0-11 0,-4-3-10 0,4 3-13 16,0 0-12-16,0 0-20 0,0 0-4 0,0 0-11 0,0 0-9 15,-4-3-4-15,4 3-5 0,0 0-2 0,0 0-6 16,0 0-4-16,0-4-6 0,0 4-5 16,0 0 4-16,0 0 3 0,0 0 8 0,0 0-3 15,0 0 1-15,16 0 0 0,-11 0-5 0,-5 0-5 16,15 2-1-16,-6-1-2 0,1 0-8 0,2 2 0 15,-1-3-2-15,3 1-6 0,-1 2-4 0,6-2 3 16,-1 1-2-16,-3-1 3 0,7 3-2 0,-3-2-8 16,4-1 3-16,-2 2-2 0,-2-2-5 0,0 2-1 15,-1 0-4-15,0 1-2 0,0 0 0 0,-5-1-1 16,-2 5-4-16,4-5 1 0,-2 1 2 0,-3 2 0 16,2 1 0-16,-6-3 1 0,2 3 4 0,-2-2 4 15,-2-1 3-15,1 4 6 0,-2-1 5 0,-2 2 4 16,-2 2 1-16,-3-1-1 0,-1-1 4 0,-5 4-4 15,-2 3-1-15,-1-3-5 0,-1 3 4 0,0 0-8 16,-5 1-3-16,-2 1-3 0,-1-2-2 0,6-4-9 16,1 0 7-16,-3 1-13 0,3-1-15 0,1-3-13 15,1-1-22-15,0 0-24 0,4 1-27 0,-1-4-27 0,1-1-36 16,0 2-45-16,5-3-47 0,-1-2-217 16,1-1-503-16,4 0 222 0</inkml:trace>
  <inkml:trace contextRef="#ctx0" brushRef="#br1" timeOffset="150482.62">29360 15284 66 0,'0'0'167'0,"-9"0"-13"0,9 0-9 0,0 0-4 16,0 0-18-16,0 0-3 0,0 0-9 0,0 0-7 15,0 0-8-15,0 0-8 0,0 0-6 0,0 0-4 16,0 0 1-16,0 0-3 0,0 0-3 0,12-8-11 16,-5 4-10-16,0-1 1 0,0 0-2 0,6 0-1 15,-1-2-8-15,-1 2 5 0,3-2-4 0,-3 2-1 16,6-2 2-16,1 2-3 0,-1 0-2 0,-2 1 0 16,-1 1-2-16,6 1-4 0,-3-1 0 0,0 1-5 15,-3 4-4-15,-2 1 0 0,-1-3-5 0,1 2 0 16,-1 1-3-16,-1 1 0 0,-1 1 0 0,-4 0 1 15,-1 2 2-15,0-2-1 0,1 5 0 0,-8 1-2 16,1 1 0-16,-4 0 0 0,3 3-4 0,-5-2 3 16,-1 1-4-16,-5 2 1 0,5-8 1 0,0 5-5 15,-2 3 5-15,1-3-4 0,-2-6 0 0,5 4-3 16,-2-1-3-16,1-3 3 0,-1 1-3 0,0-1 0 16,4-2 2-16,1 0-1 0,0-1 0 0,-2 2-4 15,2-4 1-15,3 0-1 0,-3 1-1 0,4-3 4 16,-4 5-9-16,4-5-1 0,-1 2 2 0,1-2 9 15,0 0-7-15,0 0 4 0,0 0-5 0,13-11-4 16,-6 5 6-16,4-3-1 0,1-2 1 0,4-2-2 16,-1 1 4-16,5-6-3 0,3-3 3 0,-2 1 1 15,1-1-1-15,-1 1-1 0,-2-2 1 0,2 3 0 16,-2 1 1-16,-2-3-2 0,-2 7 2 0,-3 2 1 16,0-2-2-16,0 2 2 0,-6 3 5 0,-2 2-2 15,2 1-2-15,0 0 3 0,-3 0-1 0,0 0 7 16,-2 2 2-16,1 1 5 0,0-2 2 0,-2 5-1 15,0-5 1-15,0 2 1 0,0 3 0 0,-8-2 2 16,6-1-5-16,2 3 3 0,0 0-4 0,-21 6 6 16,12-2-3-16,-3 7 0 0,0-3 3 0,1-1-1 15,-2 4 3-15,3 5 4 0,-3-2 3 0,0 1 3 16,3 0-5-16,3 3-5 0,0-1 3 0,-1 0-1 16,4 2-2-16,-1-2-1 0,5-1 0 0,4 1-6 15,-3 0 2-15,2 0 1 0,2-3-6 0,0-2 1 16,1 0-4-16,2-2 0 0,1-2-4 0,8 4 6 15,-3-3-3-15,-3-3 1 0,7-1 2 0,-1 4-4 16,-1-4 7-16,4-2 4 0,0-2 4 0,1 5 16 16,0-6-16-16,6-8 4 0,-8 6 6 0,2-1-2 15,0-1 3-15,-1-4 4 0,0 2 2 0,0 1-1 16,-3 0 1-16,0 0-4 0,-1-1 11 0,-2 1-4 16,3 1 2-16,-6-1-1 0,2 1 7 15,-3 0-5-15,-1 0-1 0,-1 4 1 0,-3-3-3 0,0 1 6 16,0 0-3-16,-5 2 7 0,7-2-2 0,-3 1-1 15,-4 1-2-15,0 0 4 0,0 0-3 0,6-2-7 16,-6 2-5-16,4-2-4 0,-4 2-2 0,0 0-2 16,0 0-3-16,6-3-4 0,-6 3 1 0,0 0-8 15,0 0 0-15,0 0-7 0,0 0-18 0,0 0-21 16,0 0-23-16,0 0-47 0,0 0-57 0,0 0-55 16,0 0-59-16,-23 0-77 0,14-2-349 0,-1 1-752 15,0-3 333-15</inkml:trace>
  <inkml:trace contextRef="#ctx0" brushRef="#br1" timeOffset="153028.561">19481 9680 8 0,'0'5'105'16,"0"-5"-10"-16,0 0-3 0,2 4-1 0,0-3 2 15,-2-1-7-15,4 4-4 0,-4-4-5 0,1 3-5 16,2-1-4-16,-3-2-4 0,0 0 2 0,2 5-8 15,-2-5 7-15,4 2 4 0,-4-2 1 0,0 0 7 16,0 0 8-16,3 3 6 0,-3-3 11 0,0 0 7 16,0 0 1-16,0 0 6 0,0 0 4 0,0 0 2 15,0 0-3-15,0 0-4 0,0 0-6 0,0 0-12 16,0 0-11-16,0 0-6 0,3-12-9 0,0 5-8 16,-3 0-6-16,0-3-6 0,1 2-6 0,-2-4-4 15,2-2-4-15,3-3-2 0,-1 0-5 0,-2-7-6 16,-1-3 4-16,0-1-7 0,0 0 2 0,-1-5-5 15,-2-1 2-15,3-3-4 0,0-10 0 0,-4 0 3 16,3 12 1-16,-4-15-7 0,4 4 3 0,-6-2-4 0,2 3 0 16,1 11-1-16,-1-1-2 0,0-2-2 0,0 2-4 15,1-11-12-15,0 11 5 0,1 2-1 0,-1 1-5 16,1-1 4-16,-1 2 4 0,2 1 0 16,-1 0-3-16,0 2 1 0,3 2 2 0,-2 8 0 15,2-7-1-15,0 4 3 0,0-3-4 0,0 5-2 0,2 0 13 16,-1 2-10-16,1 8 1 0,-2-4 1 0,0 3-2 15,1 1 4-15,1 2 0 0,-4 1-5 16,4 2 1-16,-2 1 3 0,0-2 0 0,0 5 4 0,0-6-5 16,2 5-2-16,-2 1 3 0,0-7-3 0,0 7 0 15,0 0 3-15,0-5-1 0,0 5-3 0,0 0 1 16,0 0 3-16,0 0-2 0,0 0-2 0,0 0 0 16,0-4 2-16,0 4-2 0,0 0-5 0,0 0-20 15,0 0-19-15,0 0-19 0,0 0-22 0,0 0-20 16,0 0-23-16,0 0-14 0,0 0-14 0,0 0-15 15,0 0-14-15,0 0-13 0,0 0-142 0,-4-3-372 16,4 3 165-16</inkml:trace>
  <inkml:trace contextRef="#ctx0" brushRef="#br1" timeOffset="153387.599">19463 8235 56 0,'0'0'107'0,"0"0"0"16,-3-2-1-16,3 2-7 0,0 0-14 0,0 0-6 0,0 0 5 16,0 0-3-16,0 0-10 0,0 0-2 0,0 0 3 15,0 0 0-15,0 0-6 0,0 0-3 0,0 0-8 16,0 0 4-16,0 0-5 0,-9 12-5 0,3-7-1 15,0 2 0-15,0 1-7 0,-1 3-1 0,-2-1-1 16,-1 5-3-16,3-1 4 0,-2 2-13 0,2 2 2 16,0 1-3-16,-1 5-1 0,-2-1-9 0,1-3 2 15,1-4-2-15,3 3-5 0,-3-3 5 16,3 0-10-16,0 2-4 0,0-7-13 0,0-2-10 0,2 1-12 16,1-3 0-16,-2-2-10 0,1 0 0 0,2-1-19 15,1-4-11-15,-4 1-16 0,4-1-7 16,0 0-5-16,0 0-5 0,-2-15-6 0,2 6-71 0,2-1-197 15,2 0 87-15</inkml:trace>
  <inkml:trace contextRef="#ctx0" brushRef="#br1" timeOffset="153572.106">19398 8289 64 0,'5'-7'68'0,"-1"1"-3"0,-1 2 3 0,-1 0-13 16,2-1 9-16,1 2 2 0,-2 1 5 0,-3 2-9 15,6 0 5-15,-6 0 1 0,9 3-5 0,-4-2 6 16,0 4-5-16,0-2-5 0,3 4-10 0,1 1 1 15,0-1-7-15,0 0-2 0,0 1-8 0,1-1 5 16,0 1-7-16,3 1-4 0,1 1-1 0,-1-4-7 16,-3 1-7-16,2 0-30 0,-2-3-33 0,3 1-22 15,-3 0-38-15,-2-2-71 0,2-2-197 0,-1 3 88 16</inkml:trace>
  <inkml:trace contextRef="#ctx0" brushRef="#br1" timeOffset="211584.611">22593 6718 60 0,'0'7'85'0,"-3"2"3"0,-2 2-2 0,3-2-8 16,-2 4-5-16,-3 3-14 0,1 1 3 0,-3 8-9 15,4-1-8-15,1-6-13 0,-4 7-37 0,1 0-36 16,-1-1-72-16,4 0-122 0,-1-5 54 0</inkml:trace>
  <inkml:trace contextRef="#ctx0" brushRef="#br1" timeOffset="213163.895">22354 8081 2 0,'0'0'108'0,"0"0"-16"0,0 0-4 0,-1-6-7 0,1 6-16 0,0 0-3 16,0 0-8-16,2-1-4 0,-2 1-10 15,4-5-1-15,-4 5 6 0,1-4 4 0,-1 4-5 16,0-4 6-16,3 1-5 0,-3 3 11 0,0 0-7 0,2-4 5 16,-2 4-1-16,2-3-2 0,-2 3 2 0,0-5 4 15,0 5-12-15,2-5 16 0,-2 5-14 0,0 0 2 16,-1-6-1-16,2 0-5 0,-1 6-2 0,-1-6 1 16,1-2-4-16,-1 3-2 0,1-3-2 0,0-4 3 15,1 2-6-15,0-7-1 0,-1 0-2 0,3-1-3 16,-1-3 1-16,1-7-3 0,1-3 0 0,-3 1-7 15,3 0 11-15,2-6-13 0,-3-1-2 16,3-14 0-16,2 2 2 0,-2 1-3 0,2-3-3 0,0 0 3 16,-1-2-1-16,6-2-3 0,-5 0-2 0,3 2 4 15,-1-1-5-15,-1 4 0 0,0-1-3 0,3 0 4 16,-2 4-2-16,0 1 3 0,-2 13-4 0,-2 0-1 16,2 1 3-16,-3 0 0 0,0 1-1 0,2 4 1 15,-1 0-10-15,-1 8 9 0,-1 2 2 0,-3 0 3 16,2 5-2-16,1-5 3 0,-3 4-1 0,0 2-3 15,0 2 7-15,2 1 0 0,-3 0-2 0,0 4 2 16,4-1-1-16,-4 0-3 0,0 2 1 0,0 3-3 16,1-5 1-16,-1 5-3 0,1-5-1 0,-1 5 2 15,-1-6 1-15,1 6-4 0,0 0-1 0,0 0 3 16,0 0-2-16,1-4 3 0,-1 4-9 0,0 0 8 16,0 0 1-16,0 0-6 0,0 0 4 0,0 0 1 15,2-3-4-15,-2 3-2 0,0 0 4 0,0 0 15 16,0 0-1-16,0 0-6 0,0 0 1 0,0 0 1 15,0 0-3-15,0 0-2 0,0 0-2 0,0 0 2 16,0 0 0-16,0 0 2 0,0 0-7 0,0 0 2 16,0 0 1-16,5-1-1 0,-5 1-2 0,0 0 1 15,0 0 2-15,0 0 0 0,0 0-3 0,0 0 3 16,0 0-2-16,0 0 0 0,0 0 2 0,0 0-1 16,0 0-2-16,0 0 0 0,0 0 1 0,0 0-1 15,0 0-1-15,-2-5 0 0,2 5 1 0,0 0 1 16,0 0-4-16,0-5 5 0,0 5-1 0,0 0-1 0,-1-4-1 15,1 4 5-15,0 0 1 0,0 0 9 16,0 0-2-16,-1-5-1 0,1 5-1 0,0 0-1 16,0 0-1-16,0 0 0 0,0 0-2 0,0 0-1 15,0 0 0-15,0 0-2 0,-13 10 0 0,4-3-2 16,0 3 3-16,-5 2 0 0,1 5-4 0,-7 2 3 16,1-2-3-16,0 1 0 0,2-5-1 0,3 2-2 15,-5 3 4-15,3-5 2 0,1-1-2 0,0 3-1 16,-1-1-2-16,2 2-3 0,-5 2 1 0,6-3 0 15,2-3-2-15,-1-3-4 0,6 1 0 0,-3-1-2 16,4-3-6-16,-1-2-4 0,0 1-5 0,3-2-5 16,1 1 1-16,0-1-2 0,2-3 3 0,0 0 5 15,0 0-3-15,0 0-6 0,0 0-7 0,9-18 7 16,-3 9-4-16,6-3 3 0,-3-2-2 0,3-1-2 16,1 1-1-16,0-1 6 0,1-2-2 0,1-3 1 0,-1 4 5 15,0 2 4-15,-1 1 0 0,0-2 6 0,-3 4 4 16,2-1-1-16,-3-3-1 0,2 4 1 15,-1 1 2-15,-5 2 1 0,3-1 4 0,-3 1-3 16,0-1 5-16,-1 4-3 0,1-5-1 0,-1 6 13 16,0-1 1-16,-3 2-8 0,3-2 5 0,0 3-4 0,-4 2-3 15,4-4 5-15,-4 4-5 0,1-3 1 0,-1 3 4 16,6-4-7-16,-6 4 8 0,0 0-1 0,0 0 1 16,16 6 4-16,-10-1 5 0,3 0 1 15,1 2 0-15,1 0 0 0,1 2 3 0,2 2 3 16,0 0-7-16,2 2 4 0,2-1-2 0,-2 2-2 0,5 3-3 15,-6-5-5-15,4 3-26 0,4-2-47 16,-5 0-43-16,1-5-174 0,-1 1-311 0,-2 0 138 16</inkml:trace>
  <inkml:trace contextRef="#ctx0" brushRef="#br1" timeOffset="214378.593">22788 6154 2 0,'0'0'76'0,"0"0"-2"16,0 0 3-16,0 0-2 0,0 0-6 0,0 0 8 15,0 0-4-15,0 0 6 0,0 0-8 16,0 0-11-16,0 0 4 0,12-9-11 0,-11 2-11 16,2 2-14-16,-1-3 14 0,1-3-2 0,-2 3-11 0,3-2 4 15,-2-4-10-15,-2 2 1 0,0-1-20 0,2-3 15 16,-5 0-6-16,-1 5 11 0,1-1-4 0,0 0-6 16,-1 0 1-16,-2 0 24 0,-1 4-21 0,0-4 8 15,-1 7 5-15,0-4-3 0,2 6-2 0,-3 1-7 16,0 1-2-16,0 2-3 0,-5 1 0 0,1 3-6 15,-2 5 7-15,2-1-3 0,-2 4-1 0,-1 2 0 16,5 2-3-16,-3 0 1 0,2 4-6 0,1-3 1 16,3 5 3-16,1-6-2 0,0 2 1 0,6-1 2 15,-3-1-3-15,-1 0-1 0,5-1-6 0,0-4 4 16,0-1-6-16,5 2 9 0,-4-3-6 0,3-3 5 16,0 2-5-16,0-6 2 0,1 0-2 0,-1 2 0 15,1-4-1-15,4-1-2 0,1-4 5 0,-1 0-1 16,2 0 0-16,2-10 0 0,1 2 2 0,0-2-1 15,4-5-7-15,-4-4 1 0,2 0-4 0,-1 1-9 16,-6-1-6-16,2-3 0 0,-3-3-11 0,-3 3 1 16,-1-5-11-16,1-1-2 0,-1 0 7 0,-3 1-5 15,2-1 6-15,-3-3 4 0,-3-2-1 0,1 2 6 16,-3 2-8-16,1 0 7 0,0 3 5 0,0 0 12 16,-4 1-2-16,3 3 0 0,-1 7 5 0,2 2 11 15,-3 0 4-15,1 3 10 0,1 1 7 0,1 4-8 16,-2 2 24-16,2 0-9 0,2 2-3 0,-1-3 4 15,1 4-4-15,0 1-9 0,2 3 2 0,0 0-12 16,0 0 10-16,-9 12-10 0,9-2 10 0,-6 9-6 16,5-1 2-16,-3 10-6 0,3 1 1 0,1 3 3 15,0 4 0-15,0 8 3 0,1-8-4 0,3 10-6 0,1-10 6 16,0-2 4-16,1 2-9 0,3-2-2 16,1 0 7-16,-5-1-3 0,7-2-3 0,-2-5 1 15,4 0-1-15,-1-4 1 0,-3-5-5 0,3-3 6 16,1 1 1-16,-1-4-6 0,3-2-1 0,-4-4 2 15,7 0 2-15,-1-4 3 0,1-5-7 0,-5-2 7 16,5-1-23-16,7-7 7 0,-8 2 6 0,-3 0 5 16,7-8 4-16,-11 6-6 0,2-10-9 0,-3-1-1 15,2 3-6-15,-6-2-10 0,0-5 0 0,-6 4 4 16,0 2-3-16,0-4 8 0,-2 9-3 0,0 1 5 16,-1 0 4-16,2 6-4 0,-2-1 13 0,1 3 6 0,-1 1 6 15,1 3 0-15,-1-2 4 0,-1 3 3 0,2 0-6 16,-3 3 4-16,5 1-4 0,0 0-3 15,-13 12-2-15,8-1 11 0,-2 1-11 0,0 4 7 16,2 2-5-16,-2 0 5 0,3 2-3 0,2-1-1 0,-1 0 3 16,2-2 2-16,2 4-6 0,2-3-8 0,-1 0 13 15,5-1-10-15,-1-3 3 0,4-1-12 16,2 2 12-16,-4-6 0 0,7 1 0 0,-4-6-2 16,3 2-3-16,0-5-4 0,5-1 4 0,0-6-13 15,2 1-38-15,0-1 3 0,4-5-33 0,-2-1-32 0,-4 0-61 16,3-4-188-16,-7 1 84 0</inkml:trace>
  <inkml:trace contextRef="#ctx0" brushRef="#br1" timeOffset="-214634.445">23408 5646 134 0,'0'0'130'0,"0"0"-16"0,-8 0-9 16,8 0-9-16,0 0-11 0,0 0-10 0,-9 0-6 16,4 3-6-16,4 1-5 0,-3 2 1 0,-1-1-3 15,1 4 2-15,-1 0-6 0,-5 1 7 0,6 5-13 16,-5 2-3-16,3-3-5 0,-1 2 3 0,1 4-6 16,0-3 0-16,3 1-2 0,-1 0-3 0,3 0-1 15,1 1-6-15,-1-2-1 0,1 1 0 0,2-7-8 16,1 3-3-16,1-4 3 0,0 2-2 0,2 0 0 15,0-6-7-15,-1 0 4 0,2 1-4 16,-1-2-1-16,4-1-2 0,-3-3 3 0,0 0-4 16,6-2-13-16,-4-3-12 0,1-1-11 0,7-3 1 0,-4-1-8 15,2-3-5-15,-2 1 0 0,-2-6-5 0,3 1-5 16,1-3 1-16,0-5-3 0,-6 7 1 0,5-5 3 16,-7 3 4-16,1 4 6 0,-1 0 0 0,-1 1 14 15,-2 7 3-15,0-3 2 0,-1 3 10 16,1 0 1-16,-2 2 4 0,0 2-1 0,-1 1 2 0,-1 2 15 15,6-2 4-15,-6 2 3 0,8 4 12 0,-4 0-5 16,4 3 6-16,-4-1-1 0,6 3-2 0,-4 1-1 16,2-3 0-16,-3 4-4 0,3-4 1 0,-2 4-5 15,3-3 4-15,-2 0-6 0,2-3 5 0,-2 4-9 16,-2-5 5-16,4 0-6 0,-4 0 7 0,3-3-13 16,-2-1-31-16,3-3-30 0,-4 0-41 0,4-3-57 15,-1-2-173-15,2 0 76 0</inkml:trace>
  <inkml:trace contextRef="#ctx0" brushRef="#br1" timeOffset="-213985.955">23868 5420 84 0,'0'0'149'0,"0"0"-14"16,0 0-11-16,0 0-8 0,0 0-21 0,0 0-10 0,0 0-6 15,-17 6-3-15,12 2-14 0,-3-1-4 0,1 2-10 16,-2 4-2-16,0-2-9 0,0 1 3 0,0 1-5 16,3-1-3-16,-2 0-5 0,3-2-1 0,3 2-1 15,0 0-5-15,-2-3-5 0,2 1-5 0,2 0 0 16,2-1 0-16,0-1-2 0,0-2-3 0,3 2 1 15,-3-3-1-15,6 2 2 0,0-2-2 0,-3-2 8 16,3-1-14-16,3 2 3 0,1-1-1 0,-2-3 4 16,7 2-7-16,-4-1 2 0,-2 1 0 0,3-2-3 15,-1 2 6-15,-2-2-4 0,2 0-6 0,1 1 0 16,-1-1-4-16,1 0 0 0,-4 0 5 0,1 3-5 16,-3-1 3-16,0-1-3 0,-1 0 1 0,-1 1 5 15,-1-1-2-15,-2 1 3 0,0 1 1 0,1 1 2 16,-4-4 3-16,0 8-1 0,-1-4-5 0,-3 3 3 15,-1 0 0-15,-4 1 8 0,4 0-3 0,-5-2-1 16,0 2-2-16,-1 1 0 0,1 0-4 0,-4 2 3 16,0-2 0-16,3 1-1 0,-2 1 1 0,1-2 1 15,-4 2-1-15,7-5 0 0,0 3 1 0,0-2 1 16,1-1-3-16,-1 0 0 0,3-3-10 0,2 1-7 16,0 0-16-16,0-3-4 0,0 2 0 0,4-3-12 15,0 0-3-15,0 0-10 0,8-10-9 0,0 3-9 16,-1-5-12-16,6-2-50 0,1 1-154 0,-3-4 68 15</inkml:trace>
  <inkml:trace contextRef="#ctx0" brushRef="#br1" timeOffset="-213764.563">24101 5531 7 0,'0'0'69'0,"0"0"-8"0,0 0 6 0,0 0 2 15,10 9-2-15,-9-4-7 0,1 2 7 0,-1 2 5 16,0 1-14-16,3 0-3 0,-2 1-6 0,-2 4-4 15,3-5-5-15,-2 2-7 0,2 2-7 0,-2-4 8 16,2 3-6-16,-1-2-6 0,1-1 1 0,-1 0-3 16,1-3-6-16,1 3 3 0,-1-3 6 0,1-3-11 15,3 0-5-15,-2-3-2 0,3 1-6 0,0-4-13 16,1-2-11-16,0-1-9 0,5-1-10 0,-1-5-12 16,1 2-7-16,0-6-7 0,1 1-55 0,2-6-133 15,-3-2 60-15</inkml:trace>
  <inkml:trace contextRef="#ctx0" brushRef="#br1" timeOffset="-213044.49">24362 5499 38 0,'3'-5'71'0,"0"-2"0"0,-1 1 11 16,0 1-7-16,-1 1-13 0,0 2 2 0,2-1-7 16,-3 3 0-16,0 0 8 0,0 0-10 0,0 0-4 15,1 14-4-15,0-6-4 0,1-1-2 0,-1 1-4 16,0 4-5-16,0-4-6 0,2 3 5 0,-2-1-9 16,3-1 1-16,0 0-3 0,0-1-4 0,-1-1-1 15,1-1-2-15,0 1 1 0,1-5-5 0,-1 2 0 16,2-1-1-16,1-3-4 0,-1 4 0 0,-6-4 6 15,11-4 1-15,-4 0 2 0,-2-1-13 0,0 0 6 16,3 0-1-16,-3-2-2 0,0 2 11 0,0-5-10 16,-1 0-2-16,-4 1-1 0,4-1 1 0,-4 1-3 15,-1 1 3-15,-2-1 0 0,2 1-1 0,-3 1 4 16,0 2 3-16,-2 0-3 0,-2 2-1 0,1-1 1 16,-2 2-2-16,-3 0-2 0,1 2 1 0,-3 2 0 15,1 2 7-15,0-2-9 0,-2 1 2 0,-2 3-3 16,2 2 2-16,1-2 2 0,0-1 4 0,-2 4-5 15,5-3-5-15,-1 0 5 0,2 1 0 0,1 1 0 16,0-1-1-16,1 0 0 0,0 1 1 0,2-3 6 16,1-1-8-16,1 0 2 0,3 1-5 0,-1-1 0 15,0 0 0-15,0-1-5 0,2-3 4 0,0 0-2 16,4 5 5-16,-4-5-4 0,7 0 6 0,-7 0-3 16,11-5 2-16,1 0 4 0,-3-2-9 0,0 2 5 15,4-3 0-15,-3 1 0 0,4-3 0 0,0 1-6 16,-1 0 6-16,2-1 1 0,0 3 2 0,0-1-4 15,0 0 5-15,-3 2-6 0,-1-1 4 0,2 1-3 16,-2 3-1-16,2-3 6 0,-1 3-3 0,-1 1-3 16,-2-1-1-16,4 1 7 0,-7 2-6 0,2 3 3 15,1-2-2-15,-3 2 1 0,1 0 1 0,2 3 2 16,-3-3-6-16,2 4 3 0,-3-1 3 0,1 1 3 16,-1 0 0-16,-1 0-1 0,1-2 0 0,-2 1 6 15,1-2-9-15,0 3-4 0,-2-1 5 0,1-2 2 16,-1 0-4-16,-2 0 2 0,4-3-2 0,-1 4 2 15,-3-5-2-15,5 3 2 0,-5-3 0 0,0 0 0 16,2 3 2-16,-2-3-5 0,0 0 1 0,8-11-2 16,-2 4 1-16,1-3 1 0,2 1 3 0,-2-6-6 0,2 1 4 15,-5 2-7-15,6-1 4 0,-5 2 1 0,1 3 4 16,1-1-2-16,-5 4 4 0,0 0-1 16,-1-1 1-16,4 4 6 0,-1-2 8 0,-4 4 1 15,9 0 4-15,-9 0-1 0,8 4-1 0,-4-1-1 16,2 2 0-16,-1 0 0 0,3 0-2 0,0 3-2 0,0-3 0 15,0 1-3-15,-3-1 0 0,4 1-4 16,-4-3-1-16,3 2 2 0,-2-3-9 0,-1 1 3 16,1-2 1-16,0-1-2 0,3-3-2 0,-3 0-24 15,3-4-38-15,1-3-34 0,-3 0-34 0,-1-1-107 16,-4 1-253-16,0-2 113 0</inkml:trace>
  <inkml:trace contextRef="#ctx0" brushRef="#br1" timeOffset="-212863.596">24464 5086 27 0,'-6'-1'212'16,"1"-1"-10"-16,5 2-19 0,-10 2-17 0,10-2-18 16,0 0-16-16,-8-3-20 0,8 3-26 15,0 0-28-15,0 0-32 0,0 0-40 0,0 0-49 0,0 0-52 16,0 0-79-16,0 0-209 0,0 0 92 0</inkml:trace>
  <inkml:trace contextRef="#ctx0" brushRef="#br1" timeOffset="-212419.966">25065 4732 30 0,'0'0'150'0,"-5"-3"-15"0,5 3-11 15,0 0-3-15,0 0-11 0,1 11-6 0,1-1-1 16,0 1-11-16,2 6-6 0,1 1-1 0,2 7-6 16,2 4-3-16,0 1-8 0,2-1-1 0,1 3-7 15,-1-2-2-15,3 3-7 0,-1-2-3 0,1 0-3 16,1-2-9-16,0 0-2 0,1 0 0 0,-3-3-7 15,-1-1 0-15,1-1 1 0,-1-2-7 0,-3-6-3 16,0-1-6-16,-3-3-12 0,-2 0-15 0,2-3-19 16,-2 1-15-16,-1-7-11 0,-1 4-10 0,0-4-10 15,0-1-33-15,-2-2-36 0,0 0-78 0,0 0-245 16,0 0 109-16</inkml:trace>
  <inkml:trace contextRef="#ctx0" brushRef="#br1" timeOffset="-212096.846">25184 5036 70 0,'0'0'121'0,"0"0"-29"0,9-1-8 0,-9 1-7 16,13-1-10-16,0 1-1 0,-2 1-8 0,7 0-6 16,-5 0 5-16,5 1-15 0,0 0 5 0,2 2-2 15,-3 0-8-15,-1-1-6 0,5 2 9 0,-6 1-21 16,3 0 14-16,-3 0-8 0,1 2-1 0,-7-1-16 15,2-1 0-15,-3 2 7 0,-2-1-4 0,-1 2 3 16,1-3 0-16,-5 3-3 0,-1-3 9 0,-4 6-8 16,-1-3 14-16,-3 2-9 0,-6 1-5 0,0 1-3 15,-3 0 4-15,-6 1-12 0,3-1 6 0,-6 1 0 16,3 0 4-16,2-2 0 0,1-2-6 0,1-2-2 16,4 3 3-16,-2-4-3 0,6-1 0 0,-1 1-4 15,2-3 5-15,4 0 2 0,-1-2-16 0,2 0-16 16,-1-1-17-16,6-1-7 0,0 0-19 0,0 0-15 15,0 0-9-15,6-14-69 0,2 6-175 0,1 0 78 16</inkml:trace>
  <inkml:trace contextRef="#ctx0" brushRef="#br1" timeOffset="-211710.985">25570 5074 7 0,'0'0'82'0,"4"-1"-4"0,-4 1 8 0,0 0-5 15,9 2-3-15,-8 2-6 0,-1 2 5 0,1-1-14 16,-1 0 4-16,3 2 2 0,-3 0-18 0,1 4 2 16,3-2-2-16,-4 0-9 0,4 0-6 0,-3 1-4 15,3 0 5-15,1-3-7 0,-2 1-5 0,2-1 7 16,0 0-16-16,-1-2 1 0,2 0 0 0,0-3-9 16,2 1 8-16,0-3-4 0,2 0-4 0,0-3-10 15,-2 1 5-15,2-3-2 0,2 0-10 0,-5-1 2 16,1 0 2-16,0-4-6 0,1 1 11 0,-3-2-1 15,-1-1 2-15,-1 0-8 0,-3-4 1 0,-1 1 2 16,-1 3 8-16,-1-5-8 0,-2 6 1 0,0 0 16 16,-3 0 11-16,0 1 10 0,-2 3 6 0,-1 1 4 15,-7-1-6-15,2 2 14 0,-3 3-9 0,-2 2 0 16,0 4-4-16,-3-1-1 0,4 5 1 0,-7 0-5 16,2 4-6-16,4-3-2 0,-2 6-8 0,8-4 1 15,0 1-3-15,1 1 3 0,4-5-9 0,-2 3-10 16,4 1-28-16,2-2-20 0,0-1-8 0,1-1-26 15,4 1-2-15,3-3-20 0,-2-1-10 0,3-1-12 16,1 0-69-16,0-1-211 0,4-3 93 0</inkml:trace>
  <inkml:trace contextRef="#ctx0" brushRef="#br1" timeOffset="-210912.688">25873 4923 68 0,'0'0'137'0,"0"0"-13"16,0 0-15-16,0 0-3 0,0 0 0 0,0 0-5 16,4 9-5-16,-4-4-5 0,2 3-8 0,-2-2-7 15,2 2-2-15,-1 1-6 0,0 1-5 0,-1 3-7 16,0-4 2-16,1-2-11 0,1 4-17 0,0 0 5 15,1-3-9-15,-2 3 5 0,0-5-6 0,3 1 1 16,-1 0-4-16,1 0-2 0,-2-3 0 0,2 2-4 16,0 0-4-16,0-2-3 0,0-2 0 0,1 0-3 15,0-1 3-15,-5-1-3 0,10-1-8 0,-4-2-5 16,1-1-8-16,1-1 2 0,0-3-8 0,1 0-4 16,-4-2-1-16,3 1-5 0,-3-2 6 0,0-1 1 15,0 1 15-15,-1 0-4 0,0 4 10 0,0-2-17 16,-3 3 6-16,2 0 2 0,-2 1-6 0,-1 2 7 15,3 0 7-15,0-1 2 0,-3 4 0 0,0 0 3 16,0 0 4-16,0 0-4 0,9 7-1 0,-6-4 6 16,-2 2-4-16,3 1-2 0,-1 0 6 0,-1-2-1 15,2 1-3-15,-1 0-5 0,2-1 3 0,-3 2 3 16,2-3-7-16,1 1 4 0,0-1 6 0,1 1-8 16,1-1 1-16,-3-1-9 0,0-2-19 0,-4 0-2 15,10 0-15-15,-5-2 0 0,-5 2-2 0,9-7 1 16,-5 2 9-16,0 2 3 0,-2-5 1 0,2 3 9 15,-3-1-2-15,2-4 1 0,-2 5 7 0,1-4 0 16,-1 3 21-16,-1-1 19 0,1 0 10 0,0 4 17 16,-1-2-3-16,0 1 0 0,0 4-7 0,3-5 1 15,-3 5-11-15,0 0 9 0,0 0 5 0,0 0 2 16,0 0 5-16,0 0-1 0,0 0-1 0,0 17-13 16,-3-12 4-16,2 3 0 0,1-4-4 0,0 1-4 15,0 3 2-15,0-4-7 0,-1 0-2 0,1 2-2 16,0-2 0-16,0-4-7 0,-1 5 7 0,1-5-8 15,1 6 1-15,0-4 0 0,-1-2-3 0,0 0 3 16,1 3 0-16,-1-3-2 0,0 0-1 0,0 0-6 16,0 0 0-16,0 0 2 0,3-11-1 0,-1 4 2 15,-2 0-1-15,3-1-2 0,1-2-2 0,-2-2-1 16,0 0 8-16,0 3-5 0,1-1-3 0,-1 3 2 16,0 1-2-16,0 0-4 0,-2 4 0 0,2-3 2 15,0 2-1-15,-2 3 0 0,6-2-1 0,-6 2-1 16,7 0-1-16,-7 0 0 0,10 2 2 0,-7 1 2 15,4 0 0-15,-2-1 2 0,-1 3-4 0,4-3 4 16,1 3-4-16,-2-3-4 0,6 1-4 0,-4-1-21 16,5 0-26-16,0-1-20 0,4-2-12 0,0-1-16 15,3 0-8-15,-2-1-8 0,-3-2-2 0,5 1-1 16,-1-3-78-16,-3 2-217 0,-1-3 96 0</inkml:trace>
  <inkml:trace contextRef="#ctx0" brushRef="#br1" timeOffset="-208869.914">26553 4830 117 0,'4'-6'26'16,"-1"-1"7"-16,-3-1 2 0,0 3 15 0,0-2 7 15,0 2 7-15,-1 0 15 0,-3 0 7 0,2 1-6 16,-2-1 3-16,-2 1-2 0,-1 1 1 0,1 0-1 16,-1 3 1-16,-4 0-2 0,2 0-7 0,1 0 2 15,-1 3-4-15,-2-1-8 0,2 1-3 0,0 1-4 16,0 1 2-16,5 1-4 0,-5 0-4 0,0 3-5 16,3-1-8-16,0 0 5 0,2-1-7 0,-1 3-2 15,3-5-4-15,-3 4-3 0,3-1-4 0,-1-1 3 16,3-2-6-16,0 0 0 0,0 0-2 0,0 1-6 15,3-4 2-15,-3 2-2 0,2 0-2 0,1-2 0 16,-1 1 0-16,-2-3-2 0,9 1 1 0,-5 0-5 16,-4-1 7-16,10-5-8 0,-6 1 1 0,1 1-11 15,3-4 7-15,-3-1-5 0,4 1-1 0,-7-4-5 16,6 1 0-16,-4-2-2 0,1-8-2 0,-1-4 1 16,2 4-2-16,-3-8 2 0,-2 3 5 0,2-6-1 15,-3 0 0-15,-3 1 5 0,2-3-4 0,-2 3-2 16,3 2 3-16,-2-2 4 0,1 1-4 15,-2 3 7-15,-1 0-1 0,3 9 14 0,1-1 8 0,-3 1 2 16,3 8 15-16,-1-1 2 0,0 4-1 0,1-2-2 16,-3 3-2-16,3 2-6 0,0-2-3 0,0 5-6 15,0-5 1-15,0 5-11 0,0 0 4 0,0 0-1 16,0 0 2-16,3 19 2 0,-3-8-1 0,0 1 0 16,1 5-3-16,0 7 4 0,3 2 0 0,-1 1 1 15,-1 2-4-15,3 2-2 0,-1-4 0 0,4 3 2 16,0-1-11-16,-1-1 5 0,3 1-1 0,1-3 3 15,-2-3-2-15,3 1 0 0,0-6-3 0,6 0-1 16,-5-3 3-16,2-3-4 0,0 0 3 0,0-2-15 16,2-3-13-16,2-5-11 0,-2 0-13 0,1-4-3 15,0 1-5-15,-3-3 6 0,2-3-3 0,-2 0-10 16,-4 0-2-16,0-2 9 0,0-4 2 0,-1-2 1 16,-1-2 3-16,-5 0 11 0,0-1-1 0,-1-2 12 15,-1 3-8-15,0-2 7 0,-2 2 15 0,-2 2 17 16,6 5 16-16,-6 3 7 0,0 0 19 0,0 0 8 15,0 1 9-15,2 2 3 0,-1-1-3 16,1 0-3-16,0 5-8 0,-6-1-3 0,6 1-6 0,-11 7-1 16,3-1-1-16,-1 3-6 0,-4 1 1 0,0 3-8 15,1-1 0-15,2-3-1 0,3 1-4 0,0 0-1 16,-1 0-2-16,2-2-4 0,0 3 1 0,2-2 1 16,0-2-3-16,0-1-3 0,2 0-1 0,-1-2-1 15,2 2-2-15,-2-1-4 0,3 0-2 0,0-5 1 16,0 5-2-16,0-2-2 0,0-3-4 0,0 4 2 15,0-4 2-15,4 5-1 0,-4-5 1 0,7 2-2 16,-5-1 2-16,-2-1-4 0,14 0 4 0,-9 0-6 16,0 2 2-16,-5-2 1 0,12 2-1 0,-6-1 1 15,1 1 2-15,-1 0 1 0,-2 1 0 0,1-1-4 16,0-1 1-16,3 0-1 0,-4 2 1 0,-1-2 2 16,-3-1-5-16,7 4 6 0,-5-4 0 0,2 2 2 15,-4-2-1-15,10 0 1 0,-6 2-2 0,-4-2-5 16,11-2-13-16,-6 0-8 0,1-1-7 0,0 2-2 15,3-2-6-15,-4 0-1 0,3-2-6 16,-2 0-1-16,2-1 7 0,1 0-6 0,-4 0 1 16,3 0 2-16,-4 0 4 0,-2 1 10 0,5-1 3 0,-5 0-4 15,1 1 7-15,-2 1-3 0,3 0 12 0,-1-1-5 16,-2 0 8-16,-1 5-1 0,1-3 5 0,-1-1-6 16,0 4 2-16,0 0 3 0,5-6 0 0,-5 6 6 15,0 0-2-15,0 0 2 0,3-4-4 0,-3 4 3 16,0 0 1-16,0 0-2 0,2 0 3 15,-2 0 4-15,0 0 1 0,0 0-3 0,3-4 8 0,-3 4-7 16,6-6 0-16,-5 4-4 0,2 0 3 0,0-4 2 16,-1 4-3-16,3-2 6 0,-1-3-5 0,0-1 5 15,2 3-6-15,-1-3 4 0,2 2-1 0,0-3 2 16,0 0 4-16,-2 0 10 0,0-1 9 0,0 0 0 16,-2 1 2-16,2-1 2 0,-3 0 11 15,2 1 5-15,-4 4-7 0,1-2 8 0,-1 0-7 0,-1 1-2 16,1 2-2-16,0-4 0 0,-4 3-4 0,0-1-8 15,1 2 3-15,-2-3-2 0,0 3-1 16,-1 0-7-16,-1 1 0 0,-2-1-2 0,1 1 3 16,-1 0-7-16,-3 2-1 0,2-1 3 0,-1 1-4 15,0-1-2-15,3 3 3 0,0-1-2 0,8 0-3 0,-14 0-1 16,10 1 3-16,4-1-5 0,-10 3-4 0,6-2 4 16,4-1-3-16,-8 3-1 0,7 0-1 0,-2 1-3 15,3 1 0-15,0-5 4 0,4 5-2 16,-4-5-3-16,4 7-3 0,0-2-8 0,1-3 2 15,-1 1-6-15,1-2-5 0,5 2-7 0,-2-1-7 16,1 1 2-16,0 0 3 0,0 1 2 0,1-3 1 0,-3 0 5 16,4 0 16-16,-5 3-14 0,1-1 5 0,2 2 1 15,-2-1 5-15,1-1 4 0,-3 2-2 0,0-1 4 16,2 0-3-16,-2 0 4 0,1 0 2 16,-1 0 4-16,0 0 0 0,-1 1-5 0,0-2 4 15,-1 3 4-15,-1-2-2 0,-1-1 4 0,3 0-7 16,-2 2 4-16,0 0 1 0,-2-5-8 0,4 6 9 0,-3-3-2 15,-1 3 6-15,2-3-4 0,-2 1-5 16,2-1 4-16,-2 1 2 0,0-4-2 0,4 4 2 16,-3-1 2-16,-1-3 4 0,0 5-12 0,0 0 2 15,0-5 0-15,3 3 7 0,-3-3-6 0,0 4 2 16,0-4-3-16,0 0 2 0,1 4 4 0,-1-4-9 16,0 0 10-16,0 0-4 0,0 4-5 0,0-4 11 0,0 0-7 15,0 0 5-15,0 0-6 0,14-7 1 16,-10 3-3-16,0 0 7 0,0 2 0 0,-2-1-2 15,3 1-5-15,-5 2 12 0,8-4-14 0,-8 4 2 16,5-3 5-16,-5 3 4 0,5-3-14 0,-5 3 8 16,0 0-1-16,8 0-6 0,-8 0 12 0,13 0-4 0,-13 0 1 15,0 0 0-15,10 3-4 0,-10-3-7 16,0 0 17-16,11 0 1 0,-11 0-8 0,0 0 2 16,12-3-3-16,-12 3 3 0,9-4 5 0,-4 2-5 15,2-2-5-15,2-3-2 0,-2 3 9 0,4-1 2 16,-2-2-7-16,2-1 3 0,1-4-1 0,-5 2-4 15,0 1 1-15,1-1 2 0,2 0 1 0,-2 0-1 0,-2 0-2 16,-2-2 4-16,0 5 3 0,2-4 0 16,-2 3-3-16,-4-2 0 0,0 2-2 0,0 0 6 15,3 3 25-15,-3 0 5 0,0 1 9 0,1 1-3 16,-1 3-9-16,0-7-5 0,0 7-1 0,0-3-1 16,0 3 0-16,0 0-5 0,0 0-1 0,0 0-8 15,-5 13 2-15,2-7 0 0,3 0 2 0,-1 0-2 0,1 2-3 16,1-3 2-16,-2 4 0 0,2-1-1 15,-1 1 1-15,0-4-7 0,0 2 6 0,3 0-7 16,-3-2 0-16,1-2-2 0,2 4 2 0,-1-3-3 16,1-1 0-16,-2 2 3 0,3-2 1 0,0-1-11 15,-4-2 10-15,6 2-2 0,-6-2-3 0,0 0 0 16,13-4 7-16,-9 1-5 0,1-2 1 0,0 2 2 0,-1-1 0 16,1-3-1-16,-3 4 0 0,2-1-4 15,-1-4 3-15,1 3 0 0,0-4-3 0,-2 1 5 16,1 1-1-16,-1 1-2 0,0-1 0 0,3 2 2 15,-4 0 4-15,1 0 6 0,-2 0-3 0,0 5-1 16,2-7 3-16,-1 5 1 0,-1 2 0 0,0-4-3 16,0 4-2-16,0 0-5 0,0 0 6 0,0 0 0 15,0 0 2-15,3 18 3 0,-6-8 3 0,2 1 2 16,2 1-2-16,0 8 2 0,2-1 2 0,1 7 2 16,-2-2-4-16,4 3 3 0,0 0 0 0,0-1 3 15,3 3-4-15,0-2 1 0,3 1-1 0,-1 1 1 16,-2-1-3-16,2 1 0 0,2 0 1 0,1-1 0 0,-2-2 0 15,-2 0 2-15,4 0 4 0,-2-4 12 16,-2-2-9-16,-3-4-2 0,1 1-2 0,-1-3-2 16,0 0 0-16,-3-5-4 0,0 1 3 0,0-4-4 15,-2-1 3-15,1 0-3 0,-2 1 6 0,0-4 1 16,1 2 0-16,-2-1 5 0,0-3-2 0,0 0-7 16,0 0-8-16,0 0-14 0,0 0-26 0,0 0-35 15,-18-10-35-15,9 0-50 0,3 1-63 0,-5-8-237 16,-1-7-481-16,1-1 214 0</inkml:trace>
  <inkml:trace contextRef="#ctx0" brushRef="#br1" timeOffset="-208416.987">27596 3960 73 0,'1'-11'104'0,"1"0"-14"16,1 0 10-16,0 1-20 0,0 2-4 0,2-1-3 15,-1-2-12-15,1 4-1 0,1-2-12 0,-1 3 6 16,3 1-10-16,-1-4 2 0,1 2-7 0,-1 2-8 16,1 2-5-16,0-1-3 0,-1 2-1 0,2-1-1 15,1 2-3-15,1-2-3 0,-5 5 3 0,4-2 2 16,-2 2-20-16,-2 1 12 0,-1 2-2 0,7 1 1 16,-6 1 17-16,1 6-15 0,-2-3-6 0,0 6 13 15,-1 1-2-15,-2 1 8 0,1 2 1 0,-6-1 5 16,0 9-2-16,0-3 2 0,-1 5-4 0,-1-3-3 15,0-1 0-15,-2 0-5 0,1 2-1 0,-2-1 5 16,2 0-8-16,-2-3 0 0,0 1-4 0,1-6-4 16,5-2 1-16,-4 2-7 0,1 0-25 0,1-4-27 15,2 2-20-15,-2 0-28 0,2-8-26 16,0 8-85-16,0-8-224 0,2 5 100 0</inkml:trace>
  <inkml:trace contextRef="#ctx0" brushRef="#br1" timeOffset="-208191.59">27847 4731 138 0,'0'0'194'16,"0"3"-6"-16,0-3 1 0,0 0 3 0,5 1 2 0,-5-1 7 16,0 0 3-16,0 0-4 0,0 0 7 0,0 0 11 15,0 0 10-15,8-8 21 0,-8 8-9 0,1-5-3 16,-1 5-8-16,0 0-19 0,0-7-18 15,0 7-18-15,-2-8-17 0,2 8-19 0,-3-9-15 16,1 4-41-16,-2 0-54 0,1 1-81 0,-3 0-111 16,6 4-137-16,-19-5-348 0,6 4-704 0,-1 0 312 0</inkml:trace>
  <inkml:trace contextRef="#ctx0" brushRef="#br1" timeOffset="-141823.927">28420 16100 78 0,'-7'-1'144'0,"7"1"1"0,0 0-13 16,0 0-5-16,-6 3-16 0,6-3-6 0,0 0-1 15,0 0-14-15,-4 2-1 0,4-2-12 0,0 0-1 16,0 0-7-16,0 0-8 0,0 0-2 0,0 0-2 16,0 0-1-16,0 0-1 0,0 0-2 0,0 0-5 15,0 0-1-15,0 0-3 0,0 0 4 0,-4 2 0 16,4-2 3-16,0 0 4 0,0 0-7 0,0 0 0 16,0 0 3-16,0 0-3 0,0 0-7 0,9 6 0 0,-9-6-7 15,5 3 3-15,-2-2-6 0,1 3 0 16,1-3-3-16,0 1-1 0,0-1-1 0,0 4-3 15,2-3-1-15,0-2 1 0,1 0-4 0,2 0 1 16,3 2-3-16,1 1-3 0,0-3 2 0,6 0 4 16,0 0-3-16,0-3 6 0,10 1-2 0,0-2 5 15,1-7-1-15,-2 4 5 0,7-5 0 0,0 6-1 16,2-1-1-16,-1-2 2 0,14-1-5 0,-14-2 0 16,2 3-7-16,10-4 0 0,-13 4 0 0,4-1-1 15,-2 0-2-15,-1 1 0 0,0-3-2 0,0 3-1 16,-5-1-8-16,2 4 5 0,-5-2-6 0,-1 7 6 15,-1-4-3-15,-7 0-5 0,1 0 5 0,-1 3-4 16,-2-3 5-16,-5 3-2 0,-2-1-2 0,2 0 4 16,-4 2-3-16,4-1-2 0,-3 0 6 0,-2 2-5 15,1-1 2-15,0-1-3 0,1 2 7 0,-4-1-7 16,2 1 5-16,-2 0-1 0,-1 0-5 0,-5 0 5 0,16 0-2 16,-10 0 1-16,2 1-3 0,-2-1-2 15,2-1 1-15,3 1 4 0,-3 1-2 0,-1-1 0 16,1 4-2-16,0-4-5 0,-3 1-8 0,0 1-12 15,-5-2-11-15,10 1-19 0,-6-1-27 0,-4 0-28 16,0 0-32-16,5 1-45 0,-5-1-25 0,0 0-192 16,0 0-435-16,0 0 193 0</inkml:trace>
  <inkml:trace contextRef="#ctx0" brushRef="#br1" timeOffset="-140655.939">29493 15781 121 0,'0'0'115'0,"0"0"-14"15,0 0-13-15,0 0 7 0,0 0-13 0,0 0-5 16,0 0-7-16,0 0-6 0,0 0 4 0,0 0-8 16,0 0-1-16,0 0-1 0,0 0 2 0,0 0 4 15,0 0-5-15,0 0 7 0,0 0 0 0,0 0-3 16,0 0 3-16,0 0 0 0,0 0-3 0,0 0 1 0,0 0-2 15,0 0-8-15,0 0-1 0,0 0-4 16,0 0-3-16,0 0-3 0,0 0-1 0,0 0-3 16,0 0-2-16,0 0 2 0,0 0-7 0,0 0-2 15,0 0 0-15,0 0-6 0,0 0 3 0,0 0-4 16,0 0 0-16,0 0-3 0,0 0 3 0,0 0-5 0,0 0-1 16,0 0 4-16,0 0-7 0,0 0 6 15,0 0-8-15,0 0 1 0,0 0-5 0,0 0 1 16,0 0-1-16,0 0 3 0,0 0-2 0,0 0-4 15,0 0 4-15,0-5 4 0,0 5-4 0,0 0 0 16,0 0 1-16,-5-3-4 0,5 3 0 0,0 0 0 16,-4-5-3-16,4 5 0 0,0-3 2 0,0 3-2 15,0 0 2-15,-4-4-3 0,0 2 2 0,4 2-2 16,0 0-1-16,0 0 1 0,-2-3-1 0,2 3-2 16,0 0 5-16,0 0-5 0,0 0 4 0,-3-3-2 15,3 3 1-15,0 0-5 0,0 0 6 0,0 0 3 0,0 0-8 16,0 0 4-16,0 0-4 0,0 0 9 15,0 0-1-15,0 0-3 0,0 0 0 0,0 0 1 16,0 0 3-16,0 0-2 0,0 0-2 0,0 0 3 16,0 0 1-16,0 0 1 0,0 0 12 0,17 6 2 15,-11-3 0-15,-2-2-6 0,4 4 2 0,-3-1 4 0,4 0-4 16,0 1 3-16,0 1 5 0,1 0 0 0,0-1-2 16,1-1-3-16,0 5 4 0,2-5-2 15,-4 4-5-15,7 0 1 0,-3 1 0 0,0-1 0 16,2-2-1-16,0 2 1 0,-6 1-5 0,3-3 1 15,-1 0-2-15,-2-1-5 0,-1 1 4 0,1 0-1 16,4-2-2-16,-5 1-1 0,2 2-2 0,-1-3 1 0,-3 1 0 16,0-3-3-16,0 1 4 0,-1 1 4 15,-2-1-1-15,3 0-8 0,-1 0 1 0,0-1-1 16,-3 0-1-16,-2-2 1 0,8 2-3 0,-8-2 10 16,8 3-8-16,-8-3 0 0,1 2 0 0,-1-2-1 15,3 2 1-15,-3-2 0 0,0 0 0 0,0 0 1 16,0 0-1-16,5 1 4 0,-5-1 7 0,0 0-3 15,0 0 3-15,0 0 2 0,0 0 0 0,0 0-3 16,1 5 0-16,-1-5-5 0,0 0 6 0,0 0 3 16,0 0-5-16,0 0 4 0,5 0-9 0,-5 0 2 15,0 0-1-15,0 0 0 0,0 0 2 0,0 0 0 0,0 0 0 16,0 0 2-16,0 0 3 0,0 0 0 16,0 0 2-16,0 0-2 0,0 0 0 0,0 0 0 15,-8 4 3-15,6 1-6 0,-2 0 3 0,1 0-5 16,-3-3-4-16,1 5 3 0,-3 3-1 0,1-3-2 15,-2 2 0-15,-4 2 1 0,5 0-6 0,-3 2 10 0,-1-1-5 16,1 0-2-16,3 0 5 0,-5 0-5 0,0 1 5 16,3 2-1-16,1-4 0 0,-4 3 3 15,3-1-3-15,1-3 3 0,0-3-6 0,-1 2 4 16,1-1 4-16,2 1 1 0,1-1-3 0,-1-2 2 16,3 0-1-16,0 1-1 0,-1-2 10 0,2 0-8 15,1 0 1-15,-2-1 0 0,0-3 2 0,4-1-5 16,-2 5 7-16,-1-3-7 0,3-2 7 0,0 0-2 0,-2 4-3 15,2-4 3-15,0 0-2 0,0 0-2 16,-4 4-6-16,4-4 8 0,0 0-3 0,0 0 7 16,0 0-8-16,0 0 1 0,0 0-17 0,0 0-15 15,0 0-10-15,0 0-31 0,0 0-42 0,-4-11-64 16,3 7-73-16,-1-3-62 0,0 2-229 0,-1-3-578 16,2-2 255-16</inkml:trace>
  <inkml:trace contextRef="#ctx0" brushRef="#br1" timeOffset="-135737.204">29820 13428 60 0,'0'0'85'0,"0"0"-15"16,-4-2-5-16,4 2-2 0,0 0-10 15,0 0-3-15,0 0-5 0,0 0-8 0,0 0-1 16,0 0-6-16,0 0 1 0,0 0-1 0,0 0-9 16,0 0 11-16,0 0-3 0,0 0 4 0,0 0-2 15,0 0 10-15,0 0-7 0,0 0 0 0,0 0 3 0,0 0-4 16,0 0 3-16,0 0 6 0,0 0-2 0,0 0-1 15,0 0-2-15,0 0 5 0,0 0-2 16,0 0-5-16,0 0 5 0,0 0-3 0,0 0 0 0,0 0-9 16,0 0 3-16,0 0 8 0,0 0 6 0,-2 9-3 15,2 0 3-15,-3-1-3 0,-1 11-1 0,-3-1-1 16,-2 8-2-16,-1 5 8 0,-1 3-3 0,-4 10 0 16,2 4 0-16,-3-2 0 0,0-2-4 0,2-10 2 15,0 9-5-15,4-11-1 0,-1 1 1 0,0-1 4 16,-1-6-1-16,1 1-4 0,4 0 15 0,-3-4-5 15,3-7-3-15,2 1-5 0,0-1-2 0,0-1-3 16,1-3-4-16,-1-2-1 0,1-1-4 16,0-1 0-16,2 0-6 0,0-2-1 0,0-1-1 0,0-2-2 15,2 1 3-15,0-4-7 0,-2 6-2 0,2-6-4 16,-2 2-6-16,2-2-2 0,0 0-9 16,0 0-11-16,0 0-11 0,0 0-13 0,0 0-10 0,-7-10-25 15,4 7-15-15,1-2-27 0,1-2-15 0,1 0-15 16,0 0-21-16,0 0-120 0,0 0-321 0,0 2 142 15</inkml:trace>
  <inkml:trace contextRef="#ctx0" brushRef="#br1" timeOffset="-135082.883">29999 13505 19 0,'0'0'140'0,"0"0"-5"0,-1-7-10 15,1 7-12-15,-1-4-6 0,1 4-10 0,0 0-8 16,-2-3-6-16,2 3-10 0,0 0 0 0,0 0-10 16,0-7 0-16,0 7-5 0,0 0 1 0,0-5 3 15,0 5 0-15,0 0-2 0,2-3 10 0,-2 3-6 16,0 0 0-16,1-4 3 0,-1 4 3 0,0 0 0 16,0 0 3-16,0-5-2 0,0 5-1 0,0 0-3 15,0 0 2-15,0 0-11 0,0 0-1 0,0 0-3 16,0 0 0-16,0 0-4 0,0 0-6 0,0 0 2 15,0 0-5-15,0 0-4 0,0 0 1 0,0 0-2 16,0 0-3-16,0 0 0 0,0 0 1 0,-7 12 2 16,7-12-6-16,-1 5 2 0,-1 1-8 0,-2 3 1 15,0 0 2-15,-1 8 1 0,-3 0-3 0,-1 9 3 16,-1 3 2-16,1 0 3 0,0 0-4 0,0 5 1 16,0 0 2-16,0-3 5 0,2 5-2 0,0-5 2 15,-2 2 1-15,4 1 1 0,-1-3 0 0,1 1 5 16,-5-3 2-16,4-1 4 0,0-3 5 0,3-7 6 15,1 0-3-15,-1-1 3 0,2 2 1 0,0-7 8 16,-1-1 2-16,2 0 4 0,-2-1 4 0,-2-1 0 16,3-3-2-16,0 0-14 0,1 0 10 0,-2-2-1 15,2 0-2-15,2 0-4 0,-2-4-5 0,-2 7-4 16,2-2-2-16,0-5-6 0,-1 2-4 0,1-2-5 16,0 0-4-16,0 0-1 0,0 0-5 0,0 0-2 15,-1 4 1-15,1-4-4 0,0 0-7 0,0 0-3 16,0 0-14-16,0 0-3 0,0 0-24 0,0 0-43 15,0 0-59-15,0 0-55 0,0 0-66 0,0 0-85 16,-14-6-80-16,10 6-233 0,-1-3-698 0,5 3 309 16</inkml:trace>
  <inkml:trace contextRef="#ctx0" brushRef="#br1" timeOffset="-36757.092">23522 17805 73 0,'0'0'86'0,"0"0"-8"0,0 0 5 0,0 0 2 15,0 0-4-15,0 0 8 0,0 0-9 0,-3-4 12 16,3 4-6-16,0 0-9 0,0 0-3 0,0 0-2 16,0 0-5-16,0 0 0 0,0 0-9 0,0 0-1 15,0 0 1-15,0 0-9 0,0 0-1 0,0 0-4 16,0 0-3-16,0 0-2 0,0 0-3 0,0 0 2 15,0 0-7-15,0 0 14 0,0 0-2 0,5 12 10 16,-3-8-9-16,2-1 3 0,-3 4-3 0,0-2-5 16,2 4 2-16,-1 1-6 0,3-3 2 0,0 3 1 15,-2-3-4-15,3 4-4 0,-1-3-4 0,1 2-4 16,-3-1-2-16,6-1 0 0,-5 0-3 0,1-4-5 16,-1 4 2-16,1-4 5 0,-1 2-7 0,1 0-4 15,-1-3 2-15,-2-1-5 0,1 1 3 0,-2 0 1 16,3-1-6-16,-4-2 4 0,5 2-3 0,-5-2 6 15,0 0 5-15,14-4-1 0,-10 1 1 0,5-2-4 16,-1 0 3-16,1-2 0 0,0-1 4 0,-2-2 0 16,7-1-3-16,-3-2 2 0,0 1-3 15,2-2 5-15,-2 4 0 0,2-2 4 0,-1 0 2 0,4 0 1 16,-5 1 8-16,4-1-8 0,0 2 4 0,-1 1 1 16,3-3 0-16,-2 2 3 0,3-1 2 15,-1-1-2-15,-2 2 3 0,2-2 0 0,-5 3 2 16,5 1 2-16,-2-3 2 0,-4 5 3 0,1-1-4 15,-1 0-1-15,-4 4 8 0,3-1-11 0,-2 2 0 0,-3-1 3 16,-1 1 0-16,0-1-7 0,-4 3 5 0,5-5-5 16,-5 5 5-16,5-4 1 0,-5 4-7 0,4-3-7 15,-4 3 3-15,0 0-3 0,0 0-5 16,0 0-4-16,5-3-9 0,-5 3-13 0,0 0-29 16,0 0-39-16,0 0-50 0,0 0-67 0,0 0-81 15,0 0-257-15,0 0-570 0,0 0 253 0</inkml:trace>
  <inkml:trace contextRef="#ctx0" brushRef="#br1" timeOffset="1977.118">25566 17297 32 0,'0'0'52'16,"0"0"3"-16,0 0-1 0,0 0-7 0,0 0-1 16,0 0 11-16,0 0-6 0,0 0 5 0,0 0-10 15,0 0 11-15,0 0-17 0,0 0 6 0,0 0 2 0,0 0-4 16,0 0-4-16,4-3 5 0,-4 3-8 15,0 0 2-15,0 0-14 0,0 0 6 0,0 0 9 16,0 0-19-16,0 0 17 0,0 0-21 0,0 0 14 16,0 0-9-16,0 0 4 0,0 0-11 0,0 0 1 15,-5-4 5-15,5 4 1 0,0 0-1 0,0 0 1 16,0 0 2-16,0 0-5 0,-5 11 1 0,1-5 2 16,-2 0-5-16,-1 3 0 0,0 0 0 0,-2 5 0 15,0-2-10-15,-1 3 3 0,1 0 4 0,-3 2 0 16,1-1-5-16,-1 1-3 0,2-2 2 0,-2 0-3 15,2 1 1-15,-3-1 6 0,3 0-10 0,1 1 4 16,4-5 2-16,-5 2-3 0,2-5-9 0,4 1 6 16,-1-1-5-16,1-3 7 0,3 2-2 0,-4-6-11 15,4 2 5-15,1 0-3 0,0-3-5 0,-3 4-1 16,3-4-15-16,0 0-15 0,0 0-1 0,0 0 1 16,4-14-6-16,1 7 5 0,-4 0 3 0,6-3-28 15,-5 0 2-15,5-2-1 0,-1 2 3 0,2-1 9 16,-2-4-1-16,2 0 4 0,-2 4 1 0,2-4 6 15,-2 3 9-15,3 0-5 0,0-4 7 0,-4 3-5 16,4-2 10-16,-1 1 0 0,1 1 4 16,-3 1 7-16,2 3 2 0,-2-3 0 0,-1 2-2 0,3 0 1 15,-3 1 5-15,0-1 1 0,-1 4 1 0,1 0 5 16,-1 0 6-16,-1 1 0 0,1 1 4 16,-1 0 2-16,2-1 6 0,-1 2-9 0,-3 1 14 15,2 0 3-15,-3 2 0 0,4-2 2 0,-4 2-4 16,1-7 26-16,-1 7-24 0,0 0 13 0,4-4-4 15,0 4-4-15,-4 0-2 0,0 0-4 0,0 0 0 16,0 0-4-16,0 0 5 0,0 0-1 0,0 0 7 16,5-4-6-16,-5 4 1 0,0 0-6 0,0 0-1 15,0 0 16-15,0 0-24 0,0 0 2 0,0 0 2 16,0 0 1-16,0 0-8 0,6 7 11 0,-6-7 1 16,4 5-2-16,-3 2-1 0,2-5 7 0,-2 3-9 15,-1 2 8-15,3-2 2 0,-2 3 12 0,3 0 1 16,-3 2-2-16,3 1 1 0,-4 0 3 0,0 0 3 15,4 5 2-15,-3-4-2 0,-1 5-2 0,0-5 5 16,0 8-3-16,0-6-3 0,0 5 0 0,0-4-4 16,-1 1 1-16,1 2-2 0,-4-6-2 15,4 3-6-15,-1 2 4 0,-2-6-6 0,3 2 0 16,-1 1-1-16,1 1-1 0,0-6 0 0,0 1-1 0,0 2-7 16,1-3 1-16,-1-1-5 0,0-1 4 15,3-1-5-15,-2 1 7 0,-1 0-8 0,4-2 6 16,-3-1-11-16,-1 1 5 0,0 0-1 0,0-2-1 15,0-3 7-15,0 4-4 0,0-4-1 0,0 5-7 16,0-5 5-16,3 2-4 0,-3-2-1 0,0 0-12 0,0 0-17 16,0 0-8-16,2 4-6 0,-2-4-20 0,0 0-7 15,0 4-5-15,0-4-11 0,0 0-4 16,0 0 1-16,0 0-12 0,0 0 9 0,0 0-1 16,0 0-50-16,0 0-157 0,0 0 70 0</inkml:trace>
  <inkml:trace contextRef="#ctx0" brushRef="#br1" timeOffset="2474.781">25520 17781 18 0,'-4'0'23'0,"4"0"6"15,-6 3-7-15,6-3-2 0,-6 2 5 0,6-2-10 16,-7 5 5-16,2-5-7 0,5 0 1 0,-10 1 3 16,6 2-8-16,0-1 3 0,1-1 2 15,3-1 5-15,-8 0 3 0,4 2 2 0,4-2 6 16,-10 3-4-16,6-1 6 0,1 1 1 0,3-3 0 16,0 0-3-16,0 0-2 0,-5 2-2 0,5-2 2 15,0 0-6-15,0 0 4 0,0 0 1 0,0 0 2 16,0 0 6-16,17 0-6 0,-17 0 9 0,18 0-21 15,-7-4 18-15,5 1-1 0,3 2 2 0,-1-3 0 16,9-1 3-16,-6 2 7 0,7-6 7 0,0 7-2 16,0-4-2-16,1-1 1 0,-1 4-8 0,1-2 2 15,-1 1 2-15,3-1-2 0,-9 1-4 0,6 0-5 16,-7 3-11-16,0-4 3 0,-2 2-6 0,0 1 4 16,-1-3 1-16,-4 4-7 0,0 0 0 0,0-3-6 15,-1 3 5-15,0-2-1 0,-2 1-4 0,-3 1 0 16,0 0-5-16,-8 1 5 0,11 0 4 0,-4-3-11 15,-7 3 6-15,0 0 4 0,13 0 0 0,-13 0 2 16,3-2-4-16,-3 2 3 0,0 0-1 16,8-2-3-16,-8 2-6 0,0 0 2 0,0 0 0 15,0 0-7-15,0 0 4 0,0 0 0 0,0 0-7 16,9-1-18-16,-9 1-31 0,0 0-41 0,0 0-49 16,0 0-131-16,0 0-293 0,0 0 129 0</inkml:trace>
  <inkml:trace contextRef="#ctx0" brushRef="#br1" timeOffset="3489.551">25874 17997 39 0,'-2'-6'71'0,"2"6"4"0,-4-5-10 15,1 1-6-15,3 4-1 0,-5-3-8 0,5 3 3 0,-6-5 3 16,6 5-12-16,-10-6 2 0,10 6-5 0,-12-5-6 16,8 2-1-16,4 3-4 0,-15-3 0 0,7 1-6 15,8 2 5-15,-16-3-4 0,6 3-10 0,10 0 4 16,-15 0-2-16,15 0-6 0,-19 3 1 0,10-1-2 15,-1 0 7-15,1-1-11 0,-1 4 5 0,0-1-2 16,1 3-1-16,0-3 2 0,1 3-5 0,-1 0 4 16,0 0 8-16,3 3-7 0,-1 2-3 0,0 0 5 15,-1 2-3-15,3 2 2 0,-3 0-2 16,3 1 6-16,0 3-2 0,4-2-5 0,-2 2 0 16,2 5 3-16,2-7-5 0,-1-1 5 0,0-2 3 15,4 2-12-15,0 0 12 0,-4-17-1 0,9 25-5 16,-8-14 6-16,-1-11-11 0,14 19 17 0,-6-9-14 15,-8-10 2-15,13 15 5 0,-13-15 0 0,16 17-2 16,-16-17 1-16,12 10 0 0,-12-10 1 0,13 7-8 16,-13-7 1-16,0 0 1 0,19 6 6 0,-19-6-7 15,0 0 0-15,0 0 4 0,0 0-4 16,38-4-8-16,-38 4 4 0,0 0 15 0,32-15-12 16,-21 3-6-16,-11 12 7 0,27-19-1 0,-14 7 3 15,1-2 8-15,0-1-2 0,-2 0 10 0,2-6 8 16,-1-2-1-16,1 1-5 0,-3-4 9 0,-2 2 7 15,0-4 3-15,-1 3 3 0,-3-4 5 0,-3 2 2 16,2-2-3-16,-4 3 12 0,2 1 1 0,-2-1 4 16,-2 8 6-16,0 2 7 0,-1 1 2 0,-1 3 2 15,0 2-2-15,0 2-1 0,-2 0-17 0,-4 1-7 16,0 2-1-16,-4 3-10 0,-6 1-37 0,0 3-39 16,-7 2-59-16,-2 2-68 0,2 0-90 0,0 4-145 15,9-6-422-15,-9 5 187 0</inkml:trace>
  <inkml:trace contextRef="#ctx0" brushRef="#br1" timeOffset="15680.83">24724 18587 102 0,'0'0'122'16,"0"0"-13"-16,0 0-16 0,0 0-4 0,0 0-8 16,0 0-6-16,0 0-7 0,0 0-8 0,0 0-4 15,0 0-6-15,0 0 6 0,0 0-9 0,0 0-7 16,0 0 4-16,0 0-7 0,0 0 5 16,0 0 3-16,0 0-3 0,0 0 9 0,0 0 0 0,0 0 3 15,0 0 1-15,0 0-3 0,0 0 4 0,0 0-4 16,0 0-1-16,0 0 0 0,0 0-3 0,0 0 0 15,0 0-3-15,0 0-6 0,0 0 0 0,0 0-5 16,0 0-2-16,0 0 1 0,0 0-6 0,-48-7-3 16,48 7-1-16,0 0-1 0,0 0-1 15,0 0-5-15,-27-3 1 0,27 3 0 0,0 0-6 16,-28-7 0-16,28 7 3 0,0 0 0 0,-27-8-3 16,27 8-4-16,-18-9 3 0,18 9-2 0,-20-6-6 15,20 6 0-15,-18-11 4 0,18 11-3 0,-21-9 2 16,21 9 1-16,-18-11-5 0,18 11 3 0,-19-12-2 15,19 12-2-15,-14-14 0 0,3 5 2 0,11 9-1 16,-20-17 0-16,11 9-1 0,9 8 5 0,-19-14 1 16,19 14 0-16,-17-15-1 0,8 6 4 0,9 9 3 15,-19-16-2-15,9 7 3 0,10 9-3 0,-15-18-2 16,1 6 8-16,5-2-9 0,9 14 1 0,-19-18 1 16,6 6-7-16,-1-1 4 0,3 1 2 0,0-2 3 15,-4 1 3-15,2 0 1 0,-1 0-2 0,3 0 5 16,-2-2 4-16,1 4-10 0,2-4 3 0,-2 3-2 15,0 1 2-15,3-2-4 0,0 2 0 0,3 1-2 16,-1-1 0-16,-2-1-2 0,4-3 0 16,0 3-6-16,1-2 5 0,3-3-2 0,-3 3 0 15,3-2-1-15,-2-4-5 0,3 3 0 0,-1-2 0 16,2 3 4-16,-2-3 1 0,2-1 2 0,-1 2-6 16,0-4 4-16,3-6-5 0,-2 12 7 0,2-10-5 0,-1 8 5 15,2-1-2-15,0-7-10 0,-2 7 10 0,2-1-1 16,3-4-2-16,-2 0 4 0,0 6 0 15,4-6-4-15,-3 5 5 0,4-6-6 0,0 8 1 16,2-4-1-16,-2-2 3 0,-1 5-1 0,5-3-6 16,-1-1 4-16,-1 5 3 0,-1-7-2 0,3 2 4 15,-4 6-5-15,6-6 4 0,-2 0-3 0,0 2 3 16,1-2-1-16,-6 5 1 0,5 3-1 0,0-1-6 16,5-4 5-16,-2-3-1 0,-6 6 1 0,8-4 2 15,-8 6-6-15,4 0 4 0,1-6-2 0,-4 5 1 16,1 3 2-16,0-3-4 0,0 1 3 0,1 4 1 15,-3-4-2-15,-2 6 1 0,5-3-2 0,-3 3 2 16,2-2-1-16,-2 2 2 0,5-1-1 0,2-3 1 16,-2 2-3-16,0-1 1 0,3 3-2 0,4 1 0 15,-1-7 4-15,4 1-3 0,-2 4 2 0,-4-1-1 16,5 0 0-16,-1 0 1 0,-2 3-9 0,4-2 12 16,1 2-8-16,0 1 3 0,0-3 2 0,0 2 0 15,-2 0 1-15,-3 2-9 0,6 0 7 16,0-2 0-16,-1 3 0 0,-8 0 0 0,11-1-5 15,-10 4 1-15,10-3 4 0,-4 4 2 0,-5-3-2 16,7 2-4-16,1 1 7 0,2-3-3 0,1 2 0 16,0 0 1-16,-3-3 0 0,6 6-1 0,-1 0 1 15,-2-1-1-15,4-1 1 0,-3 1-2 0,2 4 2 16,-3-2-3-16,2 0 0 0,3 1 3 0,-5-2-3 16,4 3 5-16,-3-2 0 0,-1 1-4 15,-4 4 0-15,2-4 0 0,0 4 2 0,-3-3 0 0,1 1-1 16,-10-3-1-16,4 4 2 0,-2-2-8 0,-2 0 7 15,1 2-2-15,-2-2 4 0,-2 3 0 0,-2-2-5 16,2 3 6-16,-3-3-5 0,-1 2 2 0,1 1-9 16,-2-2 6-16,4 5 6 0,-6-7-12 0,0 5 1 15,-1-3-7-15,2 3 5 0,0 0-1 0,1 2 0 16,1 2 5-16,-6-2-8 0,4 1 6 0,-1 1 4 16,-2-4 1-16,1 9-5 0,2-2-1 0,1 0 5 15,-2 0-3-15,1 0 2 0,-2-2-1 16,1 2 0-16,1-1 1 0,-1 1-1 0,2 0 3 15,-1-2-5-15,0 2 8 0,0-2-6 0,1 0 5 0,-2-3-3 16,2 3 1-16,-2-4 1 0,-2 0-3 0,3 3 5 16,-1-4 0-16,2 5-2 0,-5-7-4 0,0 3 4 15,-1 0 2-15,0-1-3 0,5 6 3 16,-4-4-1-16,-1 2 2 0,-2-2 0 0,2 3 1 16,-2-3-8-16,-2 0 5 0,0 0 1 0,0 5-4 15,0-4 4-15,0-2-3 0,1 6 3 0,-2 0 1 16,1 2 0-16,0-4 0 0,0 4 1 0,-2-2-3 15,1-6 0-15,0 5 3 0,1-3-7 0,0 3 7 16,0-6-3-16,0 4 2 0,-2-2-6 0,2 0 6 16,0 2 0-16,-1-1-4 0,1 3 2 0,-1-6-2 15,2 3 5-15,-3-4-2 0,-1 8 4 0,0-4-4 16,0 2 2-16,-1-4 2 0,0 5-2 0,-1 2 0 16,1-2-2-16,-1 1 0 0,-2-2 0 0,-1 0 3 15,4 2-3-15,-4-3 0 0,4 3 1 0,-5-1-2 16,2 0 4-16,0 1-4 0,1-1 4 0,-2-1-6 15,8-15 1-15,-14 26 2 0,7-13-2 0,1 1 3 16,-4 2-5-16,1-3 7 0,2 2-5 0,7-15 2 16,-18 27 3-16,11-13-3 0,1 2-2 0,-2-6 5 15,1 5-2-15,7-15-5 0,-13 22 3 0,8-8-3 16,5-14 2-16,-18 25 2 0,11-16 0 0,0 6 1 16,-1-3 1-16,-1 1-3 0,9-13 3 0,-18 24-4 15,12-12 4-15,-2 2-1 0,-1-2-1 0,9-12-3 16,-14 20 4-16,4-9-2 0,2 1 4 0,8-12-3 15,-18 21-1-15,8-8 1 0,2-3-2 0,8-10 3 16,-17 19-2-16,4-8 2 0,3-3-30 0,10-8 0 16,-17 17 7-16,6-9-1 0,11-8 1 0,-17 17 4 15,17-17 0-15,-18 14 3 0,10-6 5 16,8-8 1-16,-16 13 3 0,16-13-4 0,-16 12-3 0,16-12 8 16,-16 11 1-16,16-11-5 0,-21 12 2 0,21-12 1 15,-23 9-1-15,4-1 3 0,19-8 0 0,-33 6 5 16,13-2-6-16,20-4 2 0,-36 7-1 0,15-3-2 15,21-4 4-15,-37 9 0 0,15-7-1 16,22-2 3-16,-38 5-1 0,38-5-1 0,-41 2 3 16,21 1-2-16,20-3 0 0,-47 1 4 0,47-1 3 15,-40 0-5-15,40 0 1 0,-40 2 5 0,40-2-5 16,-37-2 2-16,37 2-1 0,-30 0 1 0,30 0-1 16,-39-4-7-16,39 4 7 0,-30-5-5 0,30 5 4 15,-30-5 1-15,30 5-1 0,-33-7 1 0,33 7-2 16,-36-5-1-16,20-1-2 0,16 6 1 0,-36-11 2 15,18 8 1-15,1-3 0 0,17 6 5 0,-38-14 3 16,24 8 2-16,-5-1-1 0,19 7 1 0,-35-13-1 16,17 6 2-16,18 7-2 0,-28-11 0 0,14 5 2 15,14 6 1-15,-33-14 0 0,15 10 2 0,3-4 2 16,15 8-1-16,-32-13-2 0,18 9 2 0,14 4 1 16,-25-7-1-16,10 0-3 0,15 7 1 0,-30-8 1 15,30 8-4-15,-25-7-1 0,25 7 1 0,-24-7 4 16,24 7-1-16,-21-7-2 0,21 7-4 0,-23-7 6 15,23 7 1-15,-21-8-3 0,21 8 2 16,0 0 0-16,-22-3 4 0,22 3-1 0,0 0 1 16,-24-7 0-16,24 7 1 0,0 0-1 0,-17-7 4 15,17 7-6-15,0 0 3 0,0 0-2 0,0 0 0 16,-19-10-4-16,19 10 0 0,0 0-2 0,0 0 5 16,0 0-6-16,0 0 0 0,0 0-1 0,0 0-6 15,-20-7 4-15,20 7-4 0,0 0-2 0,0 0 2 16,0 0-1-16,0 0-1 0,0 0-2 0,0 0 0 15,0 0-3-15,0 0-5 0,0 0-7 0,0 0-16 16,0 0-22-16,0 0-41 0,0 0-49 0,0 0-78 16,0 0-192-16,0 0-446 0,0 0 198 0</inkml:trace>
  <inkml:trace contextRef="#ctx0" brushRef="#br1" timeOffset="26564.727">24490 11941 47 0,'0'0'61'0,"0"0"2"0,0 0-6 0,0 0 5 16,0 0-7-16,0 0-9 0,7 2 3 0,-7-2-3 15,0 0 11-15,0 0-6 0,0 0 1 0,0 0-13 16,0 0 13-16,0 0 7 0,0 0-8 0,0 0 5 15,0 0-8-15,0 0 1 0,0 0 4 0,0 0-8 16,0 0-8-16,0 0-4 0,0 0-8 0,0 0 7 16,0 0-4-16,0 0-9 0,0 0-4 0,0 0 7 15,0 0-2-15,0 0 0 0,0 0-1 0,0 0 0 16,5-8 0-16,-5 8 5 0,0 0-4 0,1-3 0 16,-1 3 2-16,0 0 0 0,0-4 1 0,0 4-6 15,3-4 3-15,-3 4-5 0,0 0 3 0,1-6-1 16,-1 6 4-16,0 0-4 0,0 0 4 0,1-2-1 15,-1 2-1-15,0 0-1 0,0 0 0 0,0 0 3 16,3-3 2-16,-3 3 2 0,0 0 0 0,0 0 4 16,0 0-2-16,0 0 2 0,0 0-1 0,0 0 2 15,0 0-5-15,0 0-3 0,0 0 2 0,0 0 0 16,2-4 2-16,-2 4-9 0,0 0 2 0,0 0-6 16,0 0 4-16,0 0-3 0,0 0 0 0,0 0-2 15,0 0-2-15,0 0 2 0,0 0-4 0,0 0 3 0,0 0-5 16,0 0 1-16,0 0 1 0,0 0-3 0,0 0-1 15,0 0 3-15,0 0-5 0,0 0 2 16,0 0 4-16,0 0-4 0,0 0 3 0,4 9-1 16,-1-5 5-16,-3-4-4 0,1 4 4 0,0 0-2 0,2 1-2 15,-2 1 4-15,-1 0 1 0,4-1 2 16,-3 2 1-16,2 4 3 0,-2-2-3 0,-1 3 1 16,4 1 0-16,-3 2-3 0,3 1 2 0,-3 0-2 15,1-3 1-15,-1 3-2 0,0-3 0 0,-1 4-5 0,4-1 0 16,-1-4 0-16,-2 3 5 0,1-6-6 0,0 1-4 15,0 4 0-15,-2-3 4 0,3 1-2 0,-2-2 1 16,0 1 1-16,2-5-3 0,-2 2 1 16,2-1-1-16,-1 0 0 0,1 0-3 0,-2-1 4 0,2-1-2 15,1 5 0-15,-3-3-2 0,-1 1 2 0,1-4 0 16,2 1 0-16,-2 5 0 0,2-5-4 0,-1 1 5 16,1 2-4-16,0-4 0 0,-3 1 2 0,4 2 0 15,-1-3 3-15,-1 2-5 0,0-3 3 0,0 2-2 16,1 0-1-16,-1-1-2 0,0-1 5 0,-2-3-1 15,2 7-2-15,1-4 0 0,-3-1 0 0,2 2 3 16,-2-4-2-16,4 6-1 0,-1-5 0 0,-1 3-1 16,3-2 0-16,-2 0 2 0,1 1 3 0,0 0-4 15,1 1-1-15,0-1-1 0,-3 0 1 0,2-1 1 16,1 1-3-16,-1 1 2 0,0-2 2 0,-1 1 0 16,-1-1-2-16,3 0 5 0,-4 3-4 0,3-5-1 15,1 3-1-15,-5-3 2 0,4 5 1 0,-3-2 1 16,3 2-4-16,-1-4 2 0,-2 2 2 0,3-1-4 15,-3 1 1-15,4 2-4 0,-1-1 2 0,-4-4 5 16,4 3-6-16,-3 1 2 0,2-1 1 0,-2 2 1 0,2-4-1 16,-3-1 1-16,2 5 0 0,-2-5 3 0,3 4-3 15,-3-4 0-15,0 0-6 0,1 2 7 16,-1-2 2-16,0 0-3 0,0 0 1 0,0 3 2 16,0-3-1-16,0 0 1 0,0 0-3 0,0 0 0 0,3 4 3 15,-3-4-2-15,0 0-3 0,0 0 2 16,0 0 1-16,0 0 1 0,6 3-2 0,-6-3 4 15,0 0-11-15,0 0 4 0,0 0-11 0,0 0-9 16,0 0-12-16,0 0-10 0,0 0-17 0,0 0-21 0,0 0-29 16,0 0-21-16,0 0-31 0,-14-10-155 0,10 7-347 15,4-2 153-15</inkml:trace>
  <inkml:trace contextRef="#ctx0" brushRef="#br1" timeOffset="27398.511">25177 12037 47 0,'0'0'89'0,"0"0"-2"0,2-3 4 0,-2 3-13 16,0 0-9-16,0 0-7 0,0 0 3 0,0 0-2 15,0 0 1-15,0 0-10 0,0 0 2 0,0 0-4 16,0 0-1-16,0 0 10 0,0 0 5 0,0 0-4 15,0 0 6-15,0 0-3 0,0 0 5 0,5-3-5 16,-5 3 4-16,0 0 0 0,0 0-4 0,0 0-2 16,0 0-3-16,0 0-6 0,0 0-1 0,-1-6 3 15,1 6-2-15,0 0 0 0,-4-4-3 0,4 4 5 16,0 0-6-16,0-4-2 0,0 4-3 0,0 0-1 16,0 0-4-16,0-5-3 0,0 5 0 0,-1-4 1 15,1 4-3-15,0 0-2 0,0 0 1 0,0 0 1 0,0 0 1 16,-1-4 4-16,1 4-8 0,0 0 0 15,0 0-1-15,-3-4 1 0,3 4 0 0,0 0-3 16,0 0-3-16,0 0 2 0,0 0 0 0,0 0-2 16,0 0 1-16,0 0-5 0,0 0-9 0,-19 5 6 15,11-2-1-15,-2 2-1 0,2-1 0 0,-7 1-3 16,0 2 6-16,-3 0 0 0,2 3-2 0,-5-1-1 16,2 2 3-16,-5 3 2 0,-1-4 0 0,2 3 3 15,1 1 1-15,4-2-6 0,-1-2 7 0,-4 6-3 0,-4-3-3 16,12-5 0-16,-4 2 1 0,1 1 1 0,-1-3-3 15,-5 6-1-15,-2 0 2 0,8-6-5 0,-11 4-1 16,10-3 1-16,-7 1-2 0,8-1-1 0,-2-3-5 16,-1 0 4-16,3 2-4 0,-1-1-3 0,1-2 0 15,-1 3 4-15,1-7 1 0,2 4-5 0,2 0 3 16,3 0-1-16,-2-3-3 0,0 0 6 0,2-1-1 16,1 4 1-16,-1-4-6 0,2 4 4 0,2-4-4 15,0 1 2-15,0 0 4 0,1-1-5 0,2 0 16 16,-1 2 1-16,5-3-13 0,-9 1 14 0,9-1-16 15,-5 1-2-15,5-1 2 0,0 0 1 0,-4 3-4 16,4-3-1-16,0 0 1 0,-5 0-1 0,5 0-3 16,0 0 4-16,0 0-2 0,0 0 2 0,0 0-8 15,0 0 0-15,0 0 5 0,0 0 1 0,0 0 0 16,0 0-1-16,0 0 2 0,0 0-7 0,0 0 1 16,0 0 5-16,0 0-15 0,0 0-3 0,0 0-9 15,0 0-3-15,0 0-12 0,0 0-18 0,0 0-23 16,0 0-30-16,0 0-47 0,0 0-53 0,0-9-46 15,4 4-217-15,1-1-512 0,0-1 228 0</inkml:trace>
  <inkml:trace contextRef="#ctx0" brushRef="#br1" timeOffset="29839.122">22810 8889 35 0,'0'0'60'0,"0"0"-5"0,5-3 3 0,-5 3-5 15,0 0 1-15,0 0-3 0,0 0-8 0,0 0 4 16,0 0 6-16,0 0-2 0,0 0-3 0,0 0-2 16,0 0 4-16,0 0-3 0,0 0-2 0,0 0-5 15,0 0 2-15,0 0-6 0,-11 11 4 0,8-9-7 16,1 0-3-16,-1 3-7 0,-1-1 6 0,-1 0-6 16,1 0 5-16,-5 4-5 0,4 1-4 0,-4-1 10 15,0 1-9-15,3 3-4 0,-7-1 10 0,4 4-2 16,-9 5-3-16,0 0 7 0,0 3 1 0,-1 0-1 15,-2 3-5-15,0 3 0 0,-2 0 0 0,0-1-3 16,-9 9-3-16,8-10 5 0,1 2-5 0,-1-5 1 16,2 3 0-16,-1-3 5 0,4-3-1 0,0-1 1 15,-2 1-8-15,6-1-10 0,3-5 18 0,-2-1 2 16,4 0-5-16,-1-6-7 0,2 2 1 0,2-3-3 16,-2 1 7-16,-1-1-5 0,4 0-6 0,0 0 2 15,1-3 4-15,-2 1-6 0,0 0-3 0,2-2 2 0,-1 1 0 16,1 1 0-16,-2-2-2 0,4-1-2 0,-1 2 3 15,-1-1-5-15,1 0 5 0,1-1-4 16,3-2 0-16,-4 4-3 0,4-4-6 0,-4 3 0 16,4-3-7-16,-4 2-15 0,4-2 3 0,0 0-4 0,0 0-7 15,-4 1-26-15,4-1-24 0,0 0-20 16,0 0-23-16,0 0-89 0,-9-3-237 0,6 0 105 16</inkml:trace>
  <inkml:trace contextRef="#ctx0" brushRef="#br1" timeOffset="30701.333">21868 9251 90 0,'4'-4'81'0,"-4"4"-10"0,1-3-2 16,-1 3-3-16,0 0-5 0,0 0-4 0,0 0-1 16,2-4-8-16,-2 4 6 0,0 0-12 0,0 0 2 15,0 0 8-15,0 0-8 0,0 0-11 0,0 0 2 16,0 0 5-16,0 0-12 0,0 0-3 0,0 0-2 15,0 0 10-15,0 0-5 0,0 0-1 0,0 0 4 16,0 0-5-16,0 0-8 0,0 0 16 0,0 0 14 16,0 0-4-16,-8 14-3 0,6-4 5 0,-1 0-7 15,-5 4-5-15,-1 3 1 0,0 2 7 0,-3 7-6 16,-2 0 0-16,-3 1-4 0,0 5 1 0,-1-1 0 16,-6 9 0-16,5-9-2 0,2 1-4 0,-3-1 0 15,-7 8-4-15,4-11-5 0,5-1 5 0,-2 0 0 16,0-4-1-16,3 2 1 0,-1-5-1 0,5-6-5 15,3 0 0-15,-3-4 1 0,5 0-3 0,2-3 0 0,-3 1 2 16,5-1-3-16,-1-2-1 0,1-3-7 0,4 3-2 16,-4-3-1-16,4-2 0 0,-2 5 2 0,-1-2-2 15,3-3-3-15,0 4-2 0,0-4 9 16,0 0-7-16,0 0 0 0,0 0 4 0,0 0-7 0,0 0 5 16,17-7-2-16,-12 5 7 0,1-2 0 0,1 0-4 15,-2 0 0-15,0 1-1 0,5 2 1 16,-1-3 2-16,-4 2-3 0,3-1 4 0,-1 1-8 15,0 0 1-15,-1-1 3 0,1 3 3 0,4 0-7 0,-3 0 8 16,-2 3 1-16,7 0-1 0,-3 1 2 0,3 1-1 16,1 0-1-16,2 3 2 0,1-2 0 0,0 5 1 15,2-1 1-15,3 1-7 0,5 1 6 16,-3-1-4-16,-4-3 0 0,7 2-3 0,0 2 4 0,-4-5 4 16,0 1-5-16,-1-1 2 0,-4-2-2 0,0 2-2 15,-2-2 2-15,-3-1-3 0,-3 0 2 0,-1-3-2 16,-4 2 3-16,2-3-6 0,-1 3 2 0,0-2-1 15,-3 2-1-15,-3-3 1 0,6 2 8 0,-6-2-3 16,4 0-4-16,-4 0 5 0,0 0-7 0,0 0-18 16,0 0-23-16,0 0-31 0,0-9-41 0,-4 4-38 15,2-2-40-15,-1 2-102 0,-2-3-319 0,-1-3 141 16</inkml:trace>
  <inkml:trace contextRef="#ctx0" brushRef="#br1" timeOffset="40868.874">24402 11904 13 0,'0'0'91'0,"0"0"-2"16,3-3-9-16,-3 3 4 0,0 0-9 0,0 0-5 15,0 0-6-15,0 0-11 0,0 0-3 0,0 0 1 16,0 0-6-16,0 0-5 0,9 0 2 0,-9 0-6 16,0 0-6-16,4-3 0 0,-4 3-5 0,0 0-2 15,0 0-4-15,7 0 7 0,-7 0-5 16,7-1-3-16,-7 1-4 0,3-1 1 0,-3 1 1 0,0 0-4 16,6-2-2-16,-6 2 1 0,0 0-4 0,0 0 7 15,5-1 3-15,-5 1-1 0,0 0 4 0,0 0 5 16,0 0 3-16,0 0-13 0,0 0 4 0,7-1 2 15,-7 1-2-15,0 0 4 0,2-3-1 0,-2 3-6 16,3-2-1-16,-3 2-4 0,4-2 8 0,-4 2-7 16,5-4-1-16,-1 3 1 0,0-2 2 0,0 1-3 15,2-1 0-15,-6 3 3 0,5 0-6 0,-1-3 3 16,-4 3-2-16,8-4-1 0,-7 3-3 0,3-1 2 16,2-2 2-16,-2 4 2 0,1-3-3 0,-1 2 1 15,-4 1-1-15,9-4-1 0,-2 2-2 0,-1 1 2 0,-1 0-4 16,-1-2 2-16,1 1-1 0,-5 2 2 15,10-2-3-15,-2 0-1 0,-3 1 2 0,0 1 0 16,3 0-3-16,1 0-2 0,-2-3 5 0,0 1 2 16,-1 1 2-16,3 1-3 0,-3 0 0 0,1-1 1 0,3 1-1 15,-2 0 2-15,-2 0 3 0,-6 0-4 16,14 1 3-16,-4-2 3 0,-1 1-1 0,-4 1-3 16,3-1 6-16,2 1-4 0,-1 1 3 0,0-2-6 0,1 1 0 15,-2 1 7-15,-1-2 0 0,2 0 0 0,-1 1-3 16,-1 1 1-16,-1-1 2 0,1 2-1 0,1 0-1 15,-1-1 3-15,-2 0 2 0,0 2-2 0,3-3-1 16,-1 2 2-16,0-3 4 0,-1 4-5 0,-1-2 2 16,3 1-4-16,-2-1 2 0,2 1 4 0,-3-3-8 15,0 4-2-15,4 0 0 0,-4-2 2 0,0 2-2 16,3-1 0-16,-3-1-1 0,4 3 1 0,-1 0-5 16,-2-2 4-16,1 2-2 0,-2-3-2 0,2 3 5 15,0-3-6-15,-2 3 2 0,0 0 1 0,0-1-2 16,1-1 1-16,-2 0 0 0,0 2-1 0,1 0-2 15,-1-1 2-15,1 1 3 0,-2 0 0 0,2 1 0 16,-1-3-1-16,0 5 1 0,-2-1-1 0,2-2-4 16,-3 2 4-16,2-1-4 0,1 0 3 0,-2-1 0 15,0 2-1-15,-1-2 0 0,2 2-1 0,-1-2-3 16,0 0 5-16,0-1-2 0,-1 3-3 0,0-2 1 16,0 1 5-16,1-1-2 0,-1 1-2 0,0 2 2 15,1-3-2-15,0-1 0 0,-2 3 3 0,3-1-2 16,-2 1 3-16,0-2 0 0,1 1 0 0,0 1-2 0,-2-1 3 15,0 2-2-15,0-1-1 0,3-5 0 0,-1 3 2 16,-2 3 2-16,0-4 3 0,0 3 1 0,-2 0-1 16,4-2 2-16,-2 1-1 0,0 1 1 15,0 2-2-15,0 0-2 0,0-1 1 0,0-3-2 0,0 3 6 16,0-1-2-16,0 1-1 0,-2 0 0 0,2 2 6 16,-3-3-6-16,1-1 3 0,0 1-2 0,1 2-1 15,0-2 0-15,1 1-2 0,-1-3-1 0,-1 2 1 16,2 0 3-16,0 0-4 0,-2-5 5 0,0 5-2 15,1-1-5-15,0 1 0 0,1-4 2 0,-3 3-4 16,2-3 0-16,-2 2-3 0,3 0 0 0,-4-2 4 16,3 1 2-16,-1 1 1 0,-1-2-1 0,3 2-3 15,-1-1 0-15,-2-2 3 0,1 2-4 0,1 0 3 16,-2 1-5-16,2-2 1 0,-2-1 1 0,2 2-1 16,1-4 0-16,-5 5 3 0,2 0-2 0,2-3 1 15,1-2 3-15,-6 5-3 0,4-2-2 0,0 1 2 16,-1-2 0-16,1 2 2 0,-2-1-5 0,1-2 1 15,1 2 1-15,-2 1 0 0,0-1 1 0,-2 2-2 16,2-3 0-16,-1 1 3 0,1-2-2 0,-1 0 2 16,1 4-2-16,-1-3-2 0,1 1 2 0,-1-1 0 0,1 1-1 15,-1-1 3-15,-2 1-1 0,5-1-1 16,-6 0 2-16,3 1-3 0,0-2 7 0,-1 2-7 16,6-3-3-16,-10 3 2 0,3-1 0 0,-1 0 2 15,3 1-1-15,-1-3-1 0,2 1 1 0,-4 1-1 0,3 0-1 16,-1-2 0-16,6 0 3 0,-9 2-1 0,3-1-3 15,0 0 3-15,6-1-1 0,-9 1-3 16,6 1 2-16,3-2 1 0,-9 0-1 0,4 1-1 16,5-1 3-16,-8 2-4 0,3-2 5 0,5 0-3 0,-8 2-1 15,8-2 4-15,-7 2 4 0,3-1-6 16,4-1 0-16,-12 2 0 0,10 0 4 0,2-2 1 16,-12 1-1-16,12-1 1 0,-9 0 0 0,5 1-2 15,4-1 4-15,-9 3-2 0,9-3 1 0,-10 0-1 0,6 1-1 16,4-1-1-16,-6 0 1 0,6 0-2 0,-9 1 4 15,9-1-4-15,-13 1 2 0,8 1-1 0,5-2-1 16,-9 1 0-16,9-1 2 0,-13 0 1 16,8 0 1-16,0 1-3 0,5-1 1 0,-9 0 3 0,9 0-4 15,-9-1 0-15,9 1 4 0,0 0 0 0,-9-1-1 16,9 1-3-16,-9-2 12 0,9 2-15 0,-6-2 5 16,6 2 2-16,-4-1 0 0,4 1-5 0,-7-2 2 15,7 2 9-15,-7-3-12 0,7 3 0 0,-9-4 0 16,6 2 1-16,0-1-1 0,-2 1-1 0,0 1 2 15,-1-1 6-15,3 0-7 0,-4-1 1 0,3 0-3 16,-1 1 5-16,0 0-1 0,1-1-2 0,-1 0 2 16,1 1 1-16,-1-2-4 0,1 1 5 0,-2 0-3 15,2 1 1-15,-1-2 0 0,1 1-1 0,0 1-1 16,-1-3-2-16,0 2 2 0,1-2-3 0,1 1-1 16,1 1 5-16,-3-4 0 0,1 2-2 0,0 3 1 15,1-5-2-15,-2 2-3 0,1 1 3 0,1-2 0 16,-1-1-1-16,-2 2 2 0,3 0 2 0,-3-4-6 15,0 4 3-15,3 0 1 0,1 0-1 0,-1 0 0 16,0 0 0-16,-1 0-2 0,1-2 0 0,1 2 2 16,0-2-5-16,-1 2 8 0,0 2-5 0,1-3 2 0,1 1-2 15,-2-1 3-15,1 0-1 0,1 3 0 16,-1-2-3-16,1 0 1 0,0 1 0 0,1 4 3 16,-3-10-4-16,3 5 6 0,0 0-3 0,-1-1 0 15,0 0-1-15,1-1 1 0,-2 1-1 0,4-1-2 0,-2 1 5 16,-2 3-3-16,4-4 0 0,-2 1 0 0,1 2 1 15,-1 0-1-15,1-2 0 0,-1 2 1 16,0-1 2-16,1 2-2 0,-1-4-2 0,3 3 6 16,-2 0-3-16,-1 0-6 0,0-1 3 0,3 2 1 0,-2-1 2 15,-1 1-2-15,0-2 1 0,1 1 0 0,-1 4-2 16,0-7 5-16,2 4-4 0,-1-1 1 16,2-2 0-16,-1 2 0 0,0 1 1 0,-2-1-2 15,2-4 1-15,0 6-1 0,1-3-1 0,1-1-1 0,-2 2 3 16,1-1 3-16,-2 0-6 0,2-1 0 0,1 0 2 15,-2 0-3-15,2 0 1 0,0 0 3 0,0 0 0 16,-2 0 1-16,-1 0-2 0,3 1 1 0,0 1-4 16,-3-1 2-16,3-1 2 0,1 0 1 0,-1 1-2 15,-1 0 8-15,-1 0-11 0,2 0 1 0,1 0-1 16,-1 0-1-16,0 1 0 0,-3 1 1 0,4-2 5 16,-1-2-3-16,0 3-4 0,-3 1 2 0,3-2 4 15,0 0-4-15,0 0 1 0,-3 0-2 0,5 1 1 16,-2-3 3-16,-1 4 0 0,-1-2 5 0,2 0-5 15,0 0-3-15,1 1 2 0,-2 1 1 0,-1-1-3 16,0 1 3-16,-2 3 1 0,5-7-1 0,-3 5 0 16,2-1-2-16,-1-1 5 0,0 0-2 0,1 2-5 15,-1-2 5-15,-1 0-2 0,1 2 0 0,-2-2 3 16,3 1-3-16,-2-1 0 0,1 0 0 0,0 0 0 16,1 1 3-16,-2 2 1 0,2-2-2 0,-1 0 1 15,-1-1-3-15,3 1 2 0,-1 3-3 0,-2-3 3 16,2-1 6-16,1 2-6 0,-1-1-3 0,-4 3 3 15,7-4-3-15,-2 2 1 0,-1-1 3 0,-1 2-2 16,3-2 0-16,-4-1 2 0,3 3-1 0,-5 1-1 16,7-4-2-16,-4 3 4 0,1-1-2 0,-4 2 2 15,5-4-2-15,1 2 2 0,-3 0 1 0,1 0-1 16,-4 2-5-16,10-4 5 0,-6 3-1 0,1-1-2 16,-5 2 1-16,8-3 1 0,-4 2 0 0,-4 1-3 0,6-3 7 15,-6 3-5-15,9-1 1 0,-4 1 0 0,-5 0-1 16,13-1 2-16,-7-1-1 0,0 2-3 15,-6 0 3-15,10-1 1 0,-5-1 0 0,1 2-2 16,-6 0 4-16,13-1-3 0,-13 1-3 0,8-1 2 0,-3 1-2 16,-5 0 3-16,10 0 0 0,-5 0-1 0,-5 0 1 15,10 0 0-15,-3 0 0 0,2 0 0 0,-9 0 0 16,9 0 1-16,-3 0 2 0,-6 0-1 16,13 2-1-16,-7-2 0 0,-2 3 1 0,3-2-2 0,-1 1 3 15,0-1-3-15,-1 1 2 0,3 0-4 0,-2 1 1 16,2-1 3-16,1 2 1 0,-1 1 0 0,-2-1 3 15,2-2-5-15,-2 2-1 0,-1-1 3 0,3 1-1 16,1 0-1-16,-2-1-1 0,-1 0-1 0,-1 1 2 16,1 0 2-16,1-1-2 0,-1 1-2 0,-1-3 0 15,3 4 3-15,-3-1-1 0,0 1-2 0,1-2 4 16,-1 0 0-16,0-1-3 0,-1 2 0 0,2 1 3 16,-3-2-4-16,6 2 2 0,-4-1-1 0,-1 1 1 15,1-1-2-15,-1 2 1 0,0-1-1 0,2-1 0 16,-1 0 1-16,-1 0 2 0,1 2-2 0,2-2-3 15,-5 0 6-15,2 2-2 0,1-3-5 0,0 2 4 16,-1-1 0-16,0-1 2 0,0 2-2 0,0-2 1 16,-3 0-1-16,4 2-2 0,-5-2 4 0,5 0-2 15,-2 1-1-15,-1 1 2 0,2-1-1 0,-1 0 1 16,-1 0 1-16,1 0-1 0,0-1-3 0,-2 1 3 16,0-1-3-16,3 2-1 0,0 0 2 0,-2 0 1 15,-1 0 4-15,3-1-5 0,-2-2 2 0,0 4 0 16,-1 0 1-16,2-1-3 0,0 1 3 0,-1-1-1 15,-1-1-2-15,1 2 2 0,-1-1 1 0,0 2-1 0,2-1-1 16,-1 0-1-16,-2 0 2 0,1-1 1 16,-1 3 0-16,0-1 2 0,0-2-6 0,2 0 4 15,-2 4 6-15,0-4-7 0,1 3-1 0,-1-4 1 16,0 3 0-16,0-2 0 0,0 0-1 0,-1 0 2 0,2 2-3 16,-2-3-1-16,1 2 0 0,0 1 1 0,-2-2-1 15,2 0 3-15,0-1-6 0,-1 1 4 0,1 1 3 16,0-1-3-16,0-1 3 0,-1 1-2 15,1-5 2-15,-1 7-2 0,-2-2 0 0,2-1 0 16,0-1 3-16,-1 4-5 0,1-2 4 0,1 0 0 0,-2-1 0 16,0 3 0-16,1-3 0 0,-2-2-2 0,2 6 5 15,-1-4-1-15,-2 0-6 0,2 2 1 16,-1-1 4-16,-1 0-2 0,0 0-1 0,3-1 1 0,-2 0-1 16,1 1 0-16,-1 0 1 0,-1-1 0 0,2 2-1 15,-1-1 1-15,-1-2 1 0,-1 1 1 0,0 3 0 16,1-3-5-16,2 0 6 0,-1-1-2 0,-2 3-2 15,0-3 2-15,1 3 1 0,0-2-3 0,-1-2 1 16,1 3 0-16,-1-2-1 0,1 0 4 0,0-1-1 16,1 0-1-16,-2 0-1 0,2 3-2 0,-1-3 4 15,0 2 0-15,0-3-1 0,1 2-1 0,3-3 2 16,-7 2-3-16,2 0 15 0,0-1-16 0,5-1 2 16,-8 5-2-16,4-3 2 0,-1 0 2 0,1-2-3 15,4 0-4-15,-10 3 4 0,5-2-2 0,0 0 0 16,-1 2 6-16,-2 1 0 0,3-3-5 0,0 1 1 15,0 0-1-15,5-2 1 0,-12 2-3 0,7-1 9 16,-2-1-8-16,0 1 4 0,2 0-2 0,5-1 3 16,-13 0-1-16,8 4-6 0,0-3 1 0,-3-1 0 15,3 2 3-15,5-2-2 0,-10 3 5 0,5-3 0 16,-2 0-2-16,2 1-3 0,5-1 5 0,-11 3-4 16,5-1 1-16,2-1 0 0,4-1 2 0,-11 2-3 15,5-1 2-15,6-1-3 0,-10 0 2 0,7 1-1 16,3-1 1-16,-10 0 11 0,10 0-12 0,-9 0 1 15,9 0-1-15,-8 0-1 0,8 0 2 0,-10-1-2 0,10 1 4 16,-8-1-2-16,2-1 0 0,1 1 0 0,-1 0 0 16,6 1 0-16,-11-3 2 0,11 3-1 0,-10-2-1 15,5 2 0-15,0-3 1 0,5 3 0 16,-10 0 0-16,2 0 1 0,3-3 2 0,5 3-5 0,-9-2 3 16,1 0 2-16,3 1-4 0,5 1-2 0,-13-1 4 15,8 0 0-15,0-1 1 0,1 2 0 16,-4-2 3-16,1 2-5 0,3-2 0 0,4 2 2 15,-11-3 3-15,6 0-3 0,0 1 1 0,-1 1-2 0,3 0 1 16,-3-2-1-16,6 3-1 0,-7-1-1 0,2-2 2 16,5 3-1-16,-9-4-1 0,5 3 3 0,4 1-1 15,-8-3 0-15,8 3 0 0,-9-2-1 0,4 2 7 16,5 0-1-16,-6-3 1 0,2 3 2 0,0-2 0 16,4 2-7-16,-5-5 7 0,0 3-1 0,1-1 0 15,4 3-3-15,-6-2-5 0,3-1 4 0,-1 1-1 16,4 2 4-16,-5-4-2 0,3 2-2 0,-3-2-1 15,5 4 1-15,-4-2 1 0,1-1-1 0,3 3 0 16,-5-2 1-16,5 2-3 0,0 0 3 0,-5-3-1 16,5 3-2-16,-5-2 2 0,5 2 2 0,-4-2-1 15,1 0-2-15,3 2-3 0,0 0 4 0,-10-5 0 16,10 5-4-16,-4-2 5 0,4 2-2 0,-2-3 3 16,2 3-5-16,-4-3 0 0,4 3 0 0,-4-3 2 15,4 3-1-15,-4-2 0 0,4 2-2 0,-5-5 14 16,5 5-13-16,-4-2-1 0,4 2-1 0,-3-5 2 0,1 2-1 15,2 3 0-15,-7-4-2 0,5 0 5 16,0 3 2-16,2 1-5 0,-3-5-2 0,-1 1 3 16,4 0 0-16,0 4-2 0,-5-4 1 0,3 1 4 15,2 3-5-15,0 0 3 0,-3-6-2 0,1 5 2 16,2 1 1-16,-2-4-4 0,2 4-1 0,-4-8 4 16,4 4-4-16,-1 1 1 0,1 3-1 0,-4-7 0 15,4 4 8-15,-2-1-10 0,2 4-1 0,-2-3 3 16,2 3 2-16,-1-9 2 0,0 6-3 0,1 3-5 0,0-6 4 15,-1 1-1-15,1-1 6 0,0 6-1 0,1-7 5 16,-1 3-8-16,0 1-3 0,0 3 3 16,0-9-1-16,0 4 1 0,1 1 1 0,-1 4-1 15,-1-8-1-15,1 5 2 0,0 3-4 0,1-6 13 0,-1 6-10 16,-1-6 1-16,0 3 3 0,1 3-2 0,0-5-3 16,0 0 1-16,0 5 2 0,-3-4-1 0,3 4-3 15,0-6 2-15,0 6 12 0,0 0-13 0,0 0-1 16,0-6-1-16,0 6 2 0,0 0 2 0,0-5-1 15,0 5 10-15,3-5-11 0,-3 2 4 0,0 3-3 16,-3-7 2-16,3 7-3 0,0-5 0 0,0-2 1 16,0 2-1-16,0 3 3 0,0-5-1 0,0 7-2 15,3-7-2-15,-3 4-2 0,1-4 6 0,0 3-2 16,0 0 0-16,1-1 0 0,-2-1-3 0,2 1 2 16,-2 1-1-16,3 0 4 0,-2-1-2 0,2 1-1 15,-1-1 2-15,2 2 4 0,-3-3-6 0,3 1-2 16,-2 1 4-16,1-2-3 0,-1 0 3 0,1 0 0 15,1 0 1-15,-4-1-1 0,4 2-1 0,-3-2-1 16,3 2 2-16,-4-2 2 0,2 2-1 0,0 1-3 16,-2-4 1-16,4 6 1 0,-3-2 1 0,-1 1-5 15,4-2 4-15,-3 2-1 0,0-1 7 0,3 0-8 16,-1-2 3-16,-2 3-7 0,3-1 10 0,1 1-2 16,-1-2-1-16,0 1-4 0,2 1 0 0,-1-1 2 15,-1 1 0-15,1-2 0 0,-1 0 2 0,1 1 1 16,2-1-1-16,-5 0-1 0,2 1 1 0,1 2-1 15,-2 0-3-15,3-2 2 0,-3 3 1 0,2-3-1 16,-2 3-3-16,4-3 5 0,-3 2-5 0,1-2 2 16,1 2 3-16,2-2 0 0,-2 1 1 0,-1 0-4 15,3 3 5-15,0-2-4 0,1-3 0 0,0 1 7 0,0 1-8 16,2-2 3-16,-2 1 3 0,1 1-1 16,4-2-4-16,-5 3 2 0,4-1 0 0,-3-1 2 15,1 0-2-15,0 0 0 0,-6 2 0 0,4 1-2 16,-1-1 3-16,1 0 0 0,-3 0 1 0,2 0-4 0,-3 1 3 15,4 0-1-15,-4-2-1 0,0 2 6 0,-5 1-8 16,9-1 2-16,-5 0 3 0,-4 1-3 0,7-2 0 16,-7 2 4-16,7-2-2 0,-7 2-1 15,0 0 1-15,6-1 1 0,-6 1-1 0,0 0 5 0,0 0-7 16,4-1 2-16,-4 1-1 0,0 0 2 0,0 0-2 16,9 2 2-16,-9-2-1 0,0 0 0 0,6 2-1 15,-6-2-2-15,0 0 3 0,5 1-2 0,-5-1-1 16,4 2 1-16,-4-2 1 0,0 0 2 0,4 2-2 15,-4-2 2-15,0 0-2 0,0 0 1 0,4 3 7 16,-4-3-8-16,0 0 0 0,0 0 0 0,0 0 1 16,0 0-2-16,0 0 3 0,0 0-2 0,0 0-1 15,0 0 1-15,5 1 1 0,-5-1 0 0,0 0-3 16,0 0 10-16,0 0-8 0,0 0-1 0,0 0 4 16,0 0-4-16,0 0-1 0,0 0 3 0,0 0-1 15,0 0 1-15,0 0 0 0,0 0 1 0,0 0 2 16,0 0-4-16,0 0 0 0,0 0 2 0,0 0 1 15,0 0-4-15,0 0 2 0,0 0 5 0,0 0-2 16,0 0-1-16,0 0 1 0,0 0 1 0,0 0-2 16,0 0-5-16,0 0 5 0,0 0 0 0,0 0-1 0,0 0-5 15,0 0 1-15,0 0 4 0,0 0-2 16,0 0-2-16,0 0 3 0,0 0 3 0,0 0-3 16,0 0 2-16,0 0 10 0,0 0-10 0,0 0 0 15,0 0-2-15,0 0 2 0,0 0 1 0,0 0-6 16,0 0 1-16,0 0 2 0,0 0-1 0,0 0 2 15,0 0-3-15,0 0-1 0,0 0 6 0,0 0-5 16,0 0 0-16,0 0 3 0,0 0-2 0,0 0 1 16,0 0-1-16,0 0 0 0,0 0 0 0,0 0-1 0,0 0 0 15,0 0 1-15,0 0-3 0,0 0 1 0,0 0 2 16,0 0-1-16,0 0 0 0,0 0 2 16,0 0 0-16,0 0 0 0,0 0 3 0,0 0-5 15,0 0 1-15,0 0-2 0,0 0 2 0,0 0 0 0,0 0 1 16,0 0 0-16,0 0 1 0,0 0-3 0,0 0 2 15,0 0-2-15,0 0 0 0,0 0 2 0,0 0 1 16,0 0 11-16,5 1-11 0,-5-1-1 0,0 0 0 16,0 0 0-16,0 0 1 0,0 0-3 0,0 0 1 15,0 0-1-15,0 0 1 0,0 0 0 0,0 0-3 16,0 0 3-16,0 0 0 0,0 0-2 0,0 0 14 16,0 0-15-16,0 0 1 0,0 0 4 0,0 0-1 15,0 0 0-15,0 0-4 0,0 0 6 0,0 0-5 16,0 0 5-16,0 0 2 0,0 0-3 0,0 0-4 15,0 0 2-15,0 0-1 0,0 0-2 0,0 0 6 16,0 0-3-16,0 0 6 0,0 0-5 0,0 0-5 16,0 0-1-16,0 0 4 0,0 0-2 0,0 0 1 15,0 0 1-15,0 0-1 0,0 0 1 0,0 0 1 16,0 0-1-16,0 0 1 0,0 0-2 0,0 0 1 16,0 0-1-16,0 0 5 0,0 0-6 0,0 0 2 15,0 0 0-15,0 0 1 0,0 0 1 0,0 0 1 16,0 0 1-16,0 0-1 0,0 0-1 0,0 0-1 15,0 0 0-15,0 0-4 0,0 0 3 0,0 0 4 16,0 0-2-16,0 0 0 0,0 0-4 0,0 0 6 16,0 0-1-16,0 0-3 0,0 0-2 0,0 0 3 15,0 0 1-15,0 0-3 0,0 0 2 0,0 0-1 16,0 0 2-16,0 0-1 0,0 0 1 0,0 0-1 16,0 0-3-16,0 0 4 0,0 0-1 0,0 0 1 0,0 0-1 15,0 0 3-15,0 0-3 0,0 0-1 0,0 0 2 16,0 0-1-16,0 0 2 0,0 0-3 15,0 0 12-15,0 0-11 0,0 0-3 0,0 0 2 16,0 0 0-16,0 0 2 0,0 0 2 0,0 0-3 0,0 0-5 16,0 0 3-16,0 0 4 0,0 0-2 0,0 0 1 15,0 0 7-15,0 0-10 0,0 0 3 0,0 0 2 16,0 0-5-16,0 0 1 0,0 0-2 16,0 0 5-16,0 0-4 0,0 0-1 0,0 0 5 0,0 0 1 15,0 0-4-15,0 0-2 0,0 0 2 0,0 0 1 16,0 0-3-16,0 0 2 0,0 0 2 0,0 0-3 15,0 0 4-15,0 0-4 0,0 0 2 0,0 0 1 16,0 0 1-16,0 0 1 0,0 0-3 0,0 0 1 16,0 0 3-16,0 0-4 0,0 0 0 0,0 0-1 15,0 0-1-15,0 0-1 0,0 0 14 0,0 0-9 16,0 0-3-16,0 0 1 0,0 0 8 0,0 0-9 16,0 0 1-16,0 0-4 0,0 0 3 0,0 0 2 15,0 0-3-15,0 0 1 0,0 0-1 0,0 0 1 16,0 0 3-16,0 0-2 0,0 0 0 0,0 0-3 15,0 0 3-15,0 0 4 0,0 0-8 0,0 0 6 16,0 0-6-16,0 0 4 0,0 0-3 0,0 0 2 16,0 0 1-16,0 0 0 0,0 0 1 0,0 0-3 15,0 0 5-15,0 0-5 0,0 0 1 0,0 0 3 16,0 0-2-16,0 0 0 0,0 0 6 0,0 0-6 16,0 0-3-16,0 0 5 0,0 0-3 0,0 0 3 15,0 0-2-15,0 0-1 0,0 0 0 0,0 0-3 16,0 0 1-16,0 0 0 0,0 0 3 0,0 0-1 15,0 0 2-15,0 0 13 0,0 0-13 0,0 0-5 0,0 0 2 16,0 0 2-16,0 0 0 0,0 0 0 0,0 0 5 16,0 0-9-16,0 0 4 0,0 0 0 15,0 0-3-15,0 0 2 0,0 0-2 0,0 0 3 16,0 0-3-16,0 0 1 0,0 0 2 0,0 0 2 0,0 0-2 16,0 0-2-16,0 0 3 0,0 0-2 0,0 0-2 15,0 0 6-15,0 0-4 0,0 0 1 0,0 0 1 16,0 0 2-16,0 0-2 0,0 0-3 15,5-5 3-15,-5 5-4 0,0 0 4 0,0 0 1 0,0 0-3 16,0 0-1-16,0 0 13 0,0 0-14 0,0 0 9 16,0 0-7-16,0 0 2 0,0 0-1 0,0 0 1 15,0 0 1-15,0 0-2 0,0 0-3 0,0 0 2 16,0 0 2-16,0 0-3 0,0 0 1 0,0 0 1 16,0 0 1-16,0 0 3 0,0 0-5 0,0 0 0 15,0 0 2-15,0 0 0 0,0 0-3 0,0 0 10 16,0 0-8-16,0 0-2 0,0 0 8 0,0 0-7 15,0 0 4-15,0 0-3 0,0 0-3 0,0 0-1 16,0 0 5-16,0 0 0 0,0 0-7 0,0 0 6 16,0 0 6-16,0 0-6 0,0 0-1 0,0 0 2 15,0 0 0-15,0 0-3 0,0 0 5 0,0 0-2 16,0 0-2-16,0 0-1 0,0 0 1 0,0 0 4 16,0 0-3-16,0 0-1 0,0 0 0 0,0 0 0 15,0 0-2-15,0 0 6 0,0 0-5 0,0 0 1 16,0 0 1-16,0 0-4 0,0 0 6 0,0 0-2 15,0 0 13-15,0 0-15 0,0 0 2 0,0 0-4 16,0 0 0-16,0 0 2 0,0 0-2 0,0 0 3 16,0 0 13-16,0 0-15 0,0 0 0 0,0 0 1 15,0 0 3-15,0 0-4 0,0 0-1 0,0 0 2 16,0 0 1-16,0 0-2 0,0 0 5 0,0 0-1 16,0 0-1-16,0 0 0 0,0 0 1 0,0 0 0 15,0 0-1-15,0 0-5 0,0 0 6 0,0 0-2 16,0 0-3-16,0 0 1 0,0 0 5 0,0 0-2 0,0 0-1 15,0 0 3-15,0 0-3 0,0 0 12 0,0 0-14 16,0 0 1-16,0 0-2 0,0 0 14 16,0 0-10-16,0 0 0 0,0 0-1 0,0 0 4 15,0 0-3-15,0 0-4 0,0 0 3 0,0 0 10 0,0 0-11 16,0 0 2-16,0 0-1 0,0 0 1 0,0 0-4 16,0 0-1-16,0 0 6 0,0 0-1 0,0 0-2 15,0 0 0-15,0 0 12 0,0 0-10 16,0 0-4-16,0 0 6 0,0 0-1 0,0 0-2 0,0 0 3 15,0 0-2-15,0 0 1 0,0 0-7 0,0 0 5 16,0 0 0-16,0 0 4 0,0 0-3 0,0 0 0 16,0 0 1-16,0 0 0 0,0 0 1 0,0 0-2 15,0 0 1-15,0 0-3 0,0 0 4 0,0 0 0 16,0 0-3-16,0 0-3 0,0 0 2 0,0 0-2 16,0 0 5-16,0 0 8 0,0 0-8 0,0 0-4 15,0 0 5-15,0 0 0 0,0 0-4 0,0 0 1 16,0 0 1-16,0 0-3 0,0 0 1 0,0 0 1 15,0 0 2-15,0 0 0 0,0 0-6 0,0 0 4 16,0 0 2-16,0 0-3 0,0 0-1 0,0 0 4 16,0 0 3-16,0 0-5 0,0 0 0 0,0 0 2 15,0 0 0-15,0 0 5 0,0 0-3 0,0 0 6 16,0 0 3-16,0 0 1 0,0 0 15 0,0 0-11 16,0 0 5-16,0 0 1 0,0 0 0 0,0 0 4 15,0 0 1-15,0 0 3 0,0 0 3 0,0 0-1 16,0 0 9-16,0 0-3 0,0 0 4 0,0 0 5 15,0 0 1-15,0 0 4 0,0 0-15 0,0 0 4 16,0 0-2-16,0 0 7 0,0 0-1 0,0 0-4 16,0 0-9-16,0 0 3 0,0 0-2 0,0 0 0 0,0 0-3 15,0 0 5-15,0 0-3 0,0 0 2 16,0 0-3-16,0 0 3 0,0 0-1 0,0 0 5 16,0 0-6-16,0 0-1 0,0 0 2 0,0 0-2 15,0 0 0-15,0 0-6 0,0 0-3 0,0 0 5 0,0 0-6 16,0 0 4-16,0 0-4 0,0 0-5 0,0 0 2 15,0 0-5-15,0 0-1 0,0 0-5 0,0 0 2 16,0 0-1-16,0 0-3 0,0 0 1 0,0 0 0 16,0 0 1-16,0 0-4 0,0 0 1 0,0 0-4 15,0 0 4-15,0 0 1 0,0 0-5 0,0 0-2 16,0 0 11-16,0 0-9 0,0 0 2 0,0 0-4 16,0 0 3-16,0 0 1 0,0 0-2 0,0 0 0 15,0 0 1-15,0 0-7 0,0 0 6 0,0 0 6 16,0 0-8-16,0 0 4 0,0 0 0 0,0 0-4 15,0 0 0-15,0 0-3 0,0 0 0 0,0 0 6 16,0 0-5-16,0 0 3 0,0 0-4 0,0 0 4 16,0 0 1-16,0 0 1 0,0 0-1 0,0 0 0 15,0 0-2-15,0 0-1 0,0 0 3 0,0 0-4 16,0 0 4-16,0 0 1 0,0 0-3 0,0 0 2 16,0 0-6-16,0 0 7 0,0 0-4 0,0 0-1 15,0 0 4-15,0 0-3 0,0 0 1 0,0 0 6 16,0 0-8-16,0 0 3 0,0 0-3 0,0 0 3 15,0 0-2-15,0 0-2 0,0 0 3 0,0 0 0 0,0 0-2 16,0 0 3-16,0 0 1 0,0 0 2 0,0 0-1 16,0 0 2-16,0 0-1 0,0 0-4 15,0 0-5-15,0 0 3 0,0 0 1 0,0 0-3 16,0 0 8-16,0 0-6 0,0 0 3 0,0 0 3 0,0 0-4 16,0 0 5-16,0 0-6 0,0 0 0 0,0 0 3 15,0 0 0-15,0 0-1 0,0 0 0 0,0 0 1 16,0 0 0-16,0 0 0 0,0 0-1 0,0 0 0 15,0 0-1-15,0 0-1 0,0 0-1 0,0 0 4 16,0 0-7-16,0 0 3 0,0 0 4 0,0 0 1 16,0 0-2-16,0 0-3 0,0 0 0 0,0 0 3 15,0 0-2-15,0 0-6 0,0 0 8 0,0 0-1 16,0 0 7-16,0 0-4 0,0 0-2 0,0 0-2 16,0 0 1-16,0 0-2 0,0 0-2 0,0 0 6 15,0 0-2-15,0 0 4 0,0 0-9 0,0 0 4 16,0 0 2-16,0 0 0 0,0 0-2 0,0 0 1 15,0 0-1-15,0 0 3 0,0 0-1 0,0 0 1 16,0 0-1-16,0 0 1 0,0 0 5 0,0 0-2 16,0 0-5-16,0 0-2 0,0 0-1 0,0 0 6 15,0 0-7-15,0 0 2 0,0 0 5 0,0 0-2 16,0 0-2-16,0 0 2 0,0 0-3 0,0 0 3 16,0 0 4-16,0 0-4 0,0 0-3 0,0 0 3 15,0 0-1-15,0 0 3 0,0 0 1 0,0 0 0 0,0 0 2 16,0 0-3-16,0 0-4 0,0 0 1 0,0 0 1 15,0 0 0-15,0 0 3 0,0 0 0 16,0 0 1-16,0 0-11 0,0 0 6 0,0 0 1 16,0 0-5-16,0 0 0 0,0 0-2 0,0 0 1 0,0 0 7 15,0 0-11-15,0 0-3 0,0 0-6 16,0 0-10-16,0 0-17 0,0 0-18 0,0 0-31 16,0 0-24-16,0 0-33 0,0 0-36 0,0 0-60 15,0 0-67-15,0 0-345 0,0 0-714 0,-19 0 316 0</inkml:trace>
  <inkml:trace contextRef="#ctx0" brushRef="#br1" timeOffset="43242.63">26624 7008 25 0,'0'0'66'0,"0"0"3"0,0-4-3 16,0 4-3-16,0 0-2 0,-1-5 1 0,1 5 3 15,0 0-5-15,0 0 3 0,0-3-3 0,0 3-1 16,0 0 4-16,0 0-1 0,0-7-1 0,0 7 6 15,0 0-9-15,0-3-2 0,0 3 1 0,0-4 5 16,0 4-7-16,0 0 5 0,0 0-1 0,0-4-1 16,0 4-1-16,0 0-6 0,0 0 0 0,0 0-5 15,0 0-1-15,0 0-6 0,0 0-6 0,0 0 2 16,0 0-2-16,0 0-6 0,0 0-3 0,0 0-2 0,0 0 1 16,0 0-4-16,0 0-2 0,0 0 1 15,0 0-1-15,0 0-2 0,0 0-3 0,0 0 4 16,0 0-4-16,0 0 5 0,0 0-1 0,0 0 6 15,0 0 3-15,0 0 2 0,0 0 2 0,5 9-1 16,-5-9 1-16,2 9 2 0,0-3-1 0,-1 0 1 0,-1 1-2 16,5 2-1-16,-3 1-3 0,0-1-1 15,2 2-4-15,0 1 0 0,-3 0-2 0,4 0-2 16,-1 4-2-16,1-1 0 0,3 1 1 0,-6-4-1 16,5 0 1-16,-2 1-2 0,0-2 3 0,0 3-2 0,0-3 1 15,-1 0 2-15,1 0-3 0,-2-3 5 0,1 2-2 16,0 2-1-16,-1-2-1 0,2 0-1 15,0 2-1-15,-2-3-6 0,2-1 5 0,-1 2-2 16,0 0 6-16,0-2-8 0,2 2-4 0,-3-2 4 0,0 4-4 16,3-4 1-16,-1 4-3 0,1-3 4 15,0 0-2-15,1 1 1 0,-2 1-2 0,0-2 1 16,0 0-1-16,0 1 1 0,4-1-6 0,-4 0 6 16,-1 1-2-16,3 1 2 0,-3-4-1 0,-1 1-4 15,2 4 5-15,-1-6-1 0,1 2-4 0,-3-4 2 0,0 1 2 16,2 2-3-16,-3-3 2 0,2-2-1 0,-3-2-1 15,1 5 3-15,1-3-3 0,-2-2 1 0,3 7 6 16,-2-5-3-16,-1-2-2 0,0 0 1 16,0 0 1-16,0 4-3 0,0-4 1 0,0 0 1 0,0 0-2 15,0 4-6-15,0-4-4 0,0 0-6 0,0 0-15 16,0 0-19-16,0 0-22 0,0 0-27 0,0 0-11 16,-6-10-18-16,6 10-20 0,-1-7-18 0,-2 0-13 15,3 5-144-15,0-4-347 0,-1 0 154 0</inkml:trace>
  <inkml:trace contextRef="#ctx0" brushRef="#br1" timeOffset="44036.507">27072 7056 10 0,'0'0'115'15,"0"0"-10"-15,0 0-3 0,-4-4-18 0,4 4 7 16,0 0-7-16,0 0 0 0,-3-1-5 0,3 1 0 16,0 0-7-16,0 0 5 0,0 0-1 0,0 0-9 15,0 0 1-15,0 0 3 0,0 0-6 0,0 0-4 16,0 0-5-16,0 0-6 0,0 0 8 0,0 0-10 15,0 0-3-15,0 0-1 0,0 0 0 0,0 0-3 16,0 0 1-16,0 0-2 0,0 0-6 0,0 0 2 16,0 0-3-16,0 0-1 0,0 0-3 0,0 0 1 15,0 0-2-15,0 0-4 0,0 0 0 0,0 0 2 16,-14 2-3-16,14-2 2 0,-8 1 3 0,3 1-4 16,0-1-1-16,-2-1 1 0,-1 4-1 0,-1 1 2 15,-1 0-4-15,1-2 2 0,-3 5 2 0,-4-1-2 16,0 2-1-16,-1 0-3 0,-8 4-1 0,7-4-1 0,0 3-3 15,-4 1 2-15,0 3-3 0,1-1 6 16,0 1-1-16,-1-2-3 0,4-1 0 0,-2 0-4 16,3-1 3-16,-1 0-2 0,1 1 4 0,-6 1-5 15,4-2 5-15,-4 2-2 0,3 1 3 0,1-6-2 16,3 1 3-16,-2-2-2 0,1 3 2 0,5-5 1 16,-5 3-1-16,6-2 6 0,-1 0-4 0,1-1-2 15,-1-1 1-15,3-1 0 0,-1 1-2 0,5 0-3 16,-1-1-1-16,1-1 1 0,-1-2-2 0,0 1-1 15,0 0 1-15,3 0-1 0,3-2 0 0,-8 2-2 0,8-2 0 16,-5 4 4-16,5-4-6 0,-4 1-2 16,4-1-1-16,0 0 1 0,0 0 3 0,0 0-3 15,-7 0-1-15,7 0 1 0,0 0-3 0,0 0 4 16,0 0 2-16,0 0-5 0,0 0 3 0,0 0 0 0,0 0-2 16,0 0 0-16,0 0-2 0,0 0 2 0,0 0-2 15,0 0 0-15,0 0-2 0,0 0-4 0,0 0 4 16,0 0-11-16,0 0-21 0,0 0-27 15,-5 3-42-15,5-3-48 0,0 0-47 0,0 0-39 16,0 0-165-16,10-10-431 0,-8 7 191 0</inkml:trace>
  <inkml:trace contextRef="#ctx0" brushRef="#br1" timeOffset="46552.598">23270 8598 36 0,'0'0'60'0,"0"0"-4"0,0 0-8 0,0 0-1 16,0 0-3-16,0 0-14 0,0 0 6 0,0 0-8 16,0 0 0-16,0 0 3 0,0 0 5 0,0 0 1 0,0 0 4 15,0 0 1-15,0 0-3 0,0 0 4 16,0 0-5-16,0 0-3 0,0 0 1 0,0 0 6 16,0 0-11-16,0 0 8 0,0 0-10 0,0 0-2 15,0 0-7-15,-1-12 0 0,1 12 2 0,0 0-7 16,2-7 10-16,1 4-13 0,-3 3 0 0,4-4-3 15,-2 0 0-15,1-2-2 0,-1 2 8 0,2 1 0 16,1-4-7-16,2 4-7 0,0-6 7 0,1 2-13 16,1 1 15-16,6-4-6 0,-4-4 3 0,5 1-1 0,-2 2 0 15,2 0 8-15,0-2-11 0,7-5 2 0,-5 5-3 16,3-5-1-16,3 2 8 0,-1-2-8 16,2-3 2-16,-2 2 4 0,4-1-4 0,-4 1 2 15,3-1 0-15,2 1 4 0,-3 1 0 0,5 0-3 16,-3 0 4-16,0 0 1 0,-1 0 1 0,0 4-3 0,-2-2-2 15,-1 0 2-15,-5 4-4 0,1 2-3 0,-3-1 14 16,0 0-13-16,1-1 2 0,-4 3 0 0,-3 1-1 16,1-1 5-16,-4 2 2 0,-1 2 3 15,3-3 10-15,-4 4-6 0,0-2 2 0,-1 1 0 0,-1-1-4 16,0 4 1-16,0-4-2 0,-2 3 2 0,2 1 0 16,-3 2-4-16,2-6-2 0,1 4 6 0,-3 2-2 15,0 0-8-15,2-3-3 0,-2 3 1 0,0 0-2 16,3-5 1-16,-3 5 1 0,0 0-2 0,1-4-6 15,-1 4-19-15,0 0-21 0,0-6-18 0,0 6-13 16,0-3-21-16,0 3-8 0,0-4-9 0,0 4-78 16,0 0-206-16,-1-7 92 0</inkml:trace>
  <inkml:trace contextRef="#ctx0" brushRef="#br1" timeOffset="47210.838">24018 7861 11 0,'0'0'64'0,"0"0"-9"0,0 0-5 16,0 0-8-16,0 0 5 0,4-3-7 0,-4 3 3 16,0 0-5-16,0 0 8 0,0 0-1 0,0 0 0 15,0 0-7-15,0 0 0 0,0 0-1 0,0 0 5 16,0 0-5-16,0 0 5 0,0 0-6 0,0 0-10 16,0 0 9-16,0 0-6 0,0 0-1 0,0 0-9 15,0 0 3-15,0 0 0 0,0 0 6 0,0 0 10 16,10 0-4-16,-7-1 2 0,-3 1-7 0,9-1 4 15,-2 1-8-15,-2-3 0 0,1 2-3 0,2-2 0 16,0 1 2-16,-2 2 2 0,3-2-1 0,-1 0-1 16,-2 0-5-16,2 1 1 0,1 0-1 0,-3-2-2 15,2 2 1-15,-2-1-2 0,3 1 4 0,-4 0-4 16,2 0-1-16,-1 1-15 0,-1-1 6 0,-5 1 5 16,13-2 1-16,-7 2-2 0,1-3-1 0,-1 3 0 15,0-3-1-15,-6 3 0 0,13 0-6 0,-6-2 1 16,0 1 6-16,-2 0-3 0,-5 1 0 0,9-2 2 0,-5 2 4 15,-4 0 2-15,5-1 11 0,-5 1 2 16,0 0 4-16,9-2 1 0,-9 2-6 0,0 0-3 16,0 0-1-16,0 0 2 0,0 0-6 0,8 1-1 15,-8-1-2-15,0 0-2 0,0 0 2 0,0 0 1 16,0 0-3-16,0 0-5 0,0 0-3 0,0 0 7 16,0 0-1-16,0 0-10 0,0 0 11 0,0 0-3 15,0 0-4-15,0 0 7 0,-13 9 1 0,8-1-1 16,-3 1 1-16,-6 5-2 0,-4 6 2 0,-5 3 3 15,0 0-5-15,0 3 3 0,-1 1-2 0,-9 8-4 0,2 3-2 16,6-9 3-16,-5 7 1 0,7-10 2 16,-1 3-4-16,-7 9-4 0,12-9-8 0,0-1-25 15,2-2-25-15,-2 3-31 0,9-12-43 0,-7 8-63 16,7-11-98-16,-3-2-314 0,6-5 139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3-11T08:53:15.43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30423 3445 168 0,'0'0'213'0,"-2"-3"-9"0,2 3-14 16,0 0-16-16,0 0-9 0,0 0-15 0,0 0-6 16,0 0-7-16,0 0-4 0,0 0-7 0,0 0-4 15,0 0-4-15,0 0-5 0,0 0-4 0,0 0-1 16,0 0-4-16,0 0-3 0,0 0-5 0,0 0-3 15,0 0-9-15,0 0-15 0,0 0 3 0,0 0-9 16,0 0-1-16,0 0-7 0,0 14-2 0,-1-6 2 16,-3 3-1-16,1 2 0 0,1 10 0 0,-2-5-11 15,0-1 4-15,0 3 2 0,-1 7-3 0,1-6-1 16,4 8-3-16,-5 1 4 0,1-3-1 0,3 5-2 16,-2-1 1-16,-2-1 4 0,3 0-10 0,-2 2 5 15,-1-2-8-15,-2 3-4 0,3-3 0 0,2-3 2 16,-2 2-18-16,-1-1 7 0,1-1-2 0,-1-1-4 15,1-6-1-15,2-4-5 0,0 2-8 16,-1-6-6-16,1 0-24 0,2 0-31 0,0-2-37 0,-2 1-34 16,2-5-38-16,0 1-40 0,2-3-51 0,-2-1-37 15,0-3-205-15,0 0-543 0,7 1 240 0</inkml:trace>
  <inkml:trace contextRef="#ctx0" brushRef="#br0" timeOffset="525.581">29401 4397 41 0,'0'0'174'16,"-7"3"-10"-16,7-3-4 0,-6 3-15 15,6-3-11-15,0 0-11 0,-4 2-13 0,4-2-13 16,0 0-7-16,0 0-4 0,0 0-1 0,10 6-4 16,-10-6-4-16,19 0 0 0,-5 1-1 0,6-2 1 15,9 1 4-15,6-1-8 0,2-1 6 0,15 1-8 16,7-1-3-16,1-1-1 0,2 1-3 0,34-3-2 0,-6 7-3 15,7-5-11-15,3 2 0 0,-4-3-6 16,1 6-5-16,1-5-5 0,4 3-3 0,1 0-1 16,0-5-4-16,3 5 1 0,-1-5-4 0,-3 7-4 15,-8-3-2-15,9-2-2 0,-10-2-3 0,-24 5 5 16,25-3-5-16,-29-1 4 0,1 1-9 0,1-2-2 16,-1 0 3-16,1 3-6 0,-6-5 6 0,-5 0-1 0,-1 4-5 15,-15-1 2-15,-3-3-1 0,-4 2 1 16,0 0 1-16,-2 1-5 0,-4 0 2 0,-9 0 0 15,0 1 0-15,-6 2-2 0,2-1 1 0,-1 1-1 16,0 0 6-16,-3 0-5 0,2 1 5 0,-2 0-4 16,-2 0 1-16,2 1-1 0,0 0 4 0,0 0-8 15,1 1-1-15,-3-1-13 0,-4-1-29 0,-4 0-32 16,8 3-34-16,-8-3-31 0,-3 2-63 0,3-2-172 16,-26 7-410-16,4-4 182 0</inkml:trace>
  <inkml:trace contextRef="#ctx0" brushRef="#br0" timeOffset="1117.395">29970 4736 59 0,'4'-8'139'0,"3"1"-9"0,-3 1-8 0,0 1-9 16,2 0 2-16,-2 0-5 0,0 1-5 0,1-3 0 16,-2 6 6-16,0-2 1 0,-3 3-4 0,6-4-2 0,-6 4-1 15,3-2-7-15,-3 2 1 0,0 0-17 16,0 0-1-16,4-1-5 0,-4 1-1 0,0 0 3 15,0 0 1-15,-1 13 0 0,-2-2-7 0,1 4-4 16,-2 2-6-16,0 2-2 0,-1 6-8 0,-1 4 2 16,1 2 5-16,-2-1-9 0,-2 2-4 0,3 0-2 15,1 3-1-15,-3-2-2 0,3 1-5 0,-3-2-6 16,2 1 4-16,-2-1-4 0,-1-1-3 0,5-3-2 16,-1 1 3-16,0 1-6 0,0-3-2 0,1 1-3 15,0-3-1-15,4-5-2 0,-1-3-4 0,-3-1 1 16,4 0 2-16,0-5-7 0,0-1 2 0,-1-1 1 15,-2-1-6-15,3-3 0 0,0 0-9 0,0-1-15 16,3 1-20-16,-3-2-21 0,0-3-25 0,0 0-46 16,0 0-48-16,0 0-44 0,0 0-199 0,10-13-460 15,-6 2 204-15</inkml:trace>
  <inkml:trace contextRef="#ctx0" brushRef="#br0" timeOffset="1519.428">30544 4974 115 0,'0'-3'183'0,"0"3"-11"0,2-4-22 16,-2 4-10-16,1-5-14 0,-1 5-9 0,0 0-14 15,0-5-4-15,0 5-14 0,0 0 1 0,0 0 5 16,0 0 2-16,7 14 6 0,-5-9 5 0,-2 10-4 16,0-4-4-16,0 7 0 0,0 7-3 0,-2 0 0 15,2 0-6-15,-3 1-1 0,2 3-11 0,-2-2-2 16,2-1-8-16,-1 3-7 0,0-4 1 0,-2-1-11 15,3-2-2-15,-1-3-7 0,0-1-3 16,0 0-4-16,0-2 4 0,-3 0-11 0,2-4-12 0,1-3-15 16,2 1-19-16,0-3-17 0,-4-2-20 0,2 0-13 15,2-2-24-15,0-3-20 0,-3 5-37 0,3-5-32 16,0 0-17-16,0 0-146 0,0 0-377 0,-11-13 167 16</inkml:trace>
  <inkml:trace contextRef="#ctx0" brushRef="#br0" timeOffset="1736.524">30339 5158 181 0,'0'0'194'0,"0"0"-17"0,0 0-9 0,0 0-19 0,0 0-5 16,0 0-12-16,0 0-2 0,14 9-4 0,-6-8-7 15,3 4-6-15,3-1-8 0,3 3-6 0,3-4-11 16,-1 4 3-16,10-2-15 0,-3-1-10 0,4 1-6 15,-3 1-8-15,-7-4-4 0,8 1-4 0,2-2-26 16,-9-1-43-16,0 0-56 0,-1-1-63 16,-1-2-56-16,-1 1-122 0,1-1-348 0,-6-1 153 15</inkml:trace>
  <inkml:trace contextRef="#ctx0" brushRef="#br0" timeOffset="2300.449">30910 5460 45 0,'-5'3'233'0,"0"-2"-23"0,5-1-14 0,-5 3-21 0,5-3-17 15,-5 3-15-15,5-3-18 0,-2 4-7 16,2-4-13-16,0 0-8 0,9 3-11 0,-3-3-9 0,-1 2-7 16,2-2-1-16,2 0-8 0,2-2-1 15,0 1-5-15,2-1-5 0,-2-4 2 0,7 0-1 0,-4 1-19 16,4-6-2-16,0 6 3 0,0-5-5 0,2 3 3 16,-3-4-8-16,6-3 7 0,-4 5-13 0,-5-3 2 15,9-3-3-15,-9 3-2 0,2 0-1 0,6-5 0 16,-6 4-1-16,-2 0-4 0,-4 0 2 0,-2 4-4 15,-2-2-3-15,1 1-4 0,-4-1-6 16,1 2 3-16,0 0 1 0,-4 1 0 0,0 0-1 0,-1 1-6 16,0 2 12-16,-3-1-6 0,0 1 3 0,-2 2-2 15,-1 0 1-15,-2 1-2 0,3 2 3 0,-8-1-1 16,-2 4 0-16,1 0 6 0,-2 0 3 0,-2 3 8 16,3 2-2-16,0-1 7 0,-1 3 0 0,0 2 3 15,-4 5 4-15,5 2 5 0,-2 3 0 0,0 0 6 16,5 1-1-16,0-1-1 0,7-4-5 0,-2 7 12 15,3 0-11-15,1-5-4 0,4 1 1 0,-1-4-1 16,5 8 0-16,-3-5 0 0,3-2-6 16,5-1 2-16,1 0-4 0,-1-2-3 0,4-2 1 15,5-2-5-15,-2-1-1 0,2-4 0 0,3-1 0 16,7 0-8-16,1-4-8 0,-1-4-16 0,3-1-24 0,-4-4-35 16,-1 2-43-16,-9-3-45 0,2-3-41 0,2-2-44 15,-8 2-137-15,0-3-422 0,-4 1 186 0</inkml:trace>
  <inkml:trace contextRef="#ctx0" brushRef="#br0" timeOffset="2754.223">31485 4993 2 0,'0'0'247'0,"0"0"-15"0,0 0-18 15,10 4-17-15,-10-4-8 0,0 0-11 0,18-4-16 16,-5 3-15-16,5 1-17 0,4-1-7 0,-1-2-13 16,5 1-6-16,2 1-9 0,-5 0-10 0,5-4-11 15,-7 2 19-15,-3 3-6 0,-1 0-13 0,-4-1-5 16,0 0-4-16,-1 1-11 0,-3-3-6 0,-1 3 0 15,-3 0-3-15,-5 0-3 0,10 0 0 0,-7-2-8 16,-3 2-10-16,0 0-22 0,0 0-20 0,0 0-27 16,0-6-33-16,0 6-28 0,0 0-33 0,0 0-47 15,-11-4-35-15,7 4-150 0,4 0-401 0,-9-2 178 16</inkml:trace>
  <inkml:trace contextRef="#ctx0" brushRef="#br0" timeOffset="3586.022">31917 4758 114 0,'5'-2'190'0,"-5"2"-15"0,12 0-12 16,-7 0-14-16,1-2-14 0,6 2-18 0,-3 0-3 16,1 2-10-16,1-1-9 0,1 0-3 0,1 2-14 15,-1-1-5-15,1 1-4 0,-3 0-6 0,2 2-8 16,-2-1-9-16,0-2 1 0,-6 5-5 0,5-2 5 15,-4 3 3-15,3-1 4 0,-4 0 7 0,-3 3 0 16,0 4 0-16,-2-2 5 0,0 0-11 0,-3 1-3 16,-1-1-6-16,1 1-4 0,-4 0-4 0,2 2-5 15,-2-3 0-15,-1-1-6 0,-1 0 2 0,2-2-7 16,-2 4 2-16,3-6-2 0,-1 2-6 0,1-2 0 16,0 1-3-16,2-3 1 0,1 0-4 0,0-1 6 15,2 1-7-15,-1-3-6 0,0 1-2 0,1-1 0 16,2-2-2-16,-2 4-2 0,2-4-1 0,0 0 1 15,0 0 5-15,0 0-4 0,17-10 2 16,-8 6-3-16,1-2 3 0,3-4-2 0,2 0-2 0,-3-2 2 16,3 0-4-16,-2 0 6 0,0 0 2 0,-2-3-1 15,5 1-4-15,-5-1 2 0,1 3-2 0,-5-2 4 16,1 5-1-16,-2 1-3 0,1 0 3 0,-3 1-3 16,-2 2 6-16,2 2-4 0,-1-5-1 0,0 5 1 15,-1 0 1-15,-1-4 4 0,0 5 3 0,-1 2 5 16,3-3 3-16,-3 3 2 0,0 0 1 0,0 0 2 15,0 0-1-15,0 0 6 0,0 0-2 0,0 0 3 16,-18 9 7-16,10-4 4 0,1 2 0 0,-2 3-2 16,-3 3-1-16,3-1 3 0,-1-2 5 0,1 4 0 15,-1 1-2-15,-3-1-3 0,5 1 2 0,-1-1-3 16,2 1-2-16,4-3-1 0,-1 0-4 0,3-1 1 16,-1 0-3-16,0 3 3 0,2-4-4 0,2 0-4 15,1 2-13-15,1-4 20 0,1 1-3 0,3-1-7 16,-2-2-6-16,2 1 4 0,5-2 2 0,-3 4-5 15,2-6 1-15,0 0 0 0,5-1-2 16,1 1 0-16,0-4-7 0,-2 1 1 0,2 0 3 0,-4-2-1 16,-4 4-1-16,3-2 4 0,-2 0-9 0,1 1 5 15,-1-5-1-15,-4 3-1 0,6 1-5 0,-7-3 7 16,3 3-5-16,-2-1 2 0,0-5-3 0,0 6 1 16,-7 0-1-16,10-1 6 0,-6 0-1 0,-4 1-3 15,6-3-4-15,-6 3 4 0,3-2-4 0,-3 2-8 16,5-3-17-16,-5 3-37 0,0-5-40 0,0 5-38 15,0 0-52-15,-4-9-59 0,1 6-285 0,3 3-581 16,-15-7 256-16</inkml:trace>
  <inkml:trace contextRef="#ctx0" brushRef="#br0" timeOffset="7635.17">27621 6603 70 0,'0'0'135'0,"0"0"-11"16,0 0-6-16,0 0-13 0,0 0-12 0,-5-1-13 0,5 1 2 15,0 0-12-15,0 0-14 0,0 0 0 16,0 0-12-16,0 0-4 0,0 0-4 0,0 0 0 16,0 0-6-16,0 0 1 0,0 0-1 0,0 0-1 15,0 0 2-15,0 0 2 0,-3-4-1 0,3 4 0 0,0 0 8 16,0 0 0-16,0 0-5 0,0 0-3 0,0 0 7 16,0 0-3-16,0 0-4 0,0 0-1 0,0 0-1 15,0 0-1-15,0 0 1 0,0 0 1 16,0 0-2-16,0 0-3 0,0 0-4 0,0 0 2 0,0 0 0 15,0 0 1-15,0 0-5 0,0 0-4 0,0 0 12 16,0 0-6-16,0 0-1 0,22 2 4 16,-16 0 0-16,2-4-4 0,-1 1 3 0,2 1-3 15,-1-1 0-15,5 0 2 0,-2-1 0 0,1 0-3 0,1-1-1 16,2 1-2-16,-2-1 2 0,2 1-2 0,2 0-4 16,-2-1 0-16,0 3 3 0,-2-4-3 0,-1 2 0 15,1 1-3-15,0 0 0 0,-3-1 1 0,1 1-2 16,-2-2-1-16,0 3-4 0,-2-1-4 0,0-1 7 15,-2 2-2-15,4 0-1 0,-5-2 0 0,-4 2-2 16,5-1 2-16,-5 1-4 0,7-2-7 0,-7 2-19 16,6-1-13-16,-6 1-27 0,0 0-28 0,0 0-23 15,3-2-24-15,-3 2-10 0,0 0-17 0,0 0-111 16,0 0-300-16,0 0 133 0</inkml:trace>
  <inkml:trace contextRef="#ctx0" brushRef="#br0" timeOffset="8107.418">27618 6750 64 0,'0'0'72'16,"0"0"-5"-16,0 0 0 0,0 0 0 0,0 0-13 16,0 0 2-16,0 0 13 0,0 0 0 0,0 0-7 15,0 0 3-15,0 0 2 0,0 0 1 0,15 2 1 16,-15-2 6-16,0 0 1 0,10-7-5 0,-6 7 1 16,-4 0-1-16,7-5-3 0,-2 4 2 0,1-1-4 15,2-1-1-15,-2 3-2 0,1-3 3 0,2 0-3 16,1 3-5-16,-1-5-1 0,0 3-6 0,4-1 0 15,-3 0-7-15,2 3 5 0,-1-4-1 0,2 2 0 16,1 1-6-16,-1-2 0 0,1 2-5 0,-1-1-1 16,0-1-4-16,-1 3-1 0,0-3-3 0,0 1-5 15,-1 1 0-15,-1 0-5 0,0 0-1 0,-5 1-1 16,0 0-1-16,3-2-1 0,-3 1 0 0,-5 1 0 16,9 0-2-16,-9 0-1 0,7-1 0 0,-7 1-2 15,0 0 3-15,7 1-3 0,-7-1-4 0,0 0 6 16,0 0-5-16,0 0-2 0,5-2 1 0,-5 2-7 15,0 0-14-15,0 0-18 0,0 0-19 0,0 0-24 16,0 0-24-16,0 0-29 0,0 0-22 0,0-7-22 16,0 7-144-16,-1-4-344 0,1 4 152 0</inkml:trace>
  <inkml:trace contextRef="#ctx0" brushRef="#br0" timeOffset="8949.05">27925 6353 90 0,'0'0'110'0,"0"0"-6"16,0 0 3-16,0 0-10 0,0 0-3 0,0 0 3 16,0 0-2-16,0 0-4 0,0 0-1 0,0 0 2 15,0 0-1-15,0 0-5 0,0 0-5 16,14 6 3-16,-14-6-2 0,5 1-8 0,-1 1 0 0,1 1-5 15,-1-1-8-15,0 1 0 0,1-1 0 16,0 2-6-16,0 2-5 0,3-4 0 0,-3 5-1 16,4-2-3-16,1 3 0 0,-1-1-1 0,0-2 1 15,1 4-2-15,2-3-1 0,2 3-1 0,1 0-3 16,-1-1 2-16,2 1-7 0,-3-1 5 0,2 2-7 0,-4-4 3 16,3 2-5-16,-5-3-1 0,4 1 3 0,-3 0-3 15,-1 1-8-15,3-2-2 0,-5 2 1 0,2-3-6 16,-2 0 2-16,-2-1-3 0,2 1 4 0,-3-2-4 15,0 2-1-15,1-1-2 0,-1 0-2 0,0-1 0 16,-4-2 0-16,9 1 0 0,-7-1-1 0,-2 0 0 16,5 4-2-16,-5-4 4 0,6 3-1 0,-6-3-1 15,2 1 0-15,-2-1 7 0,2 5 3 0,-2-5 2 16,0 0 6-16,3 1 0 0,-3-1 5 0,0 0 3 16,0 0 6-16,0 0-1 0,0 0-1 0,0 0-6 15,0 0 0-15,0 0 1 0,0 0-5 0,0 0 2 16,0 0-2-16,0 0 3 0,0 0-8 0,0 0-3 15,4 2-3-15,-4-2 4 0,0 0-6 16,0 0 0-16,0 0 13 0,0 0-14 0,0 0 0 0,-10 3 1 16,5 2-7-16,-7 0 1 0,1 2 0 0,-3 3 0 15,-4 0-1-15,-5 3-1 0,2 2 1 0,-3-1-2 16,1 3 1-16,-2-3 1 0,2 1 3 0,0 0-3 16,-2 2 3-16,0 0-4 0,2 0 6 0,2-1-2 15,2 2 3-15,-2-1 3 0,10-3-3 0,-5 2 11 16,5 0-9-16,-2 0 0 0,2-2-3 0,2-1 10 15,4-3-3-15,-1 2 4 0,-1-2 2 0,1-3-3 16,2 5 3-16,-1-5 4 0,1 3-2 0,0-4 0 16,2 0 7-16,2-1 8 0,-3 0-19 0,2 0-1 15,0-3 3-15,-2 2-1 0,3-4 0 0,-1 5-6 16,1-5 0-16,-1 4 2 0,1-4 9 0,0 0-15 16,-3 3-7-16,3-3 1 0,0 5 3 0,0-5-16 15,0 0-16-15,-3 2-30 0,3-2-31 0,0 0-47 16,0 0-51-16,0 0-69 0,-9-7-51 0,9 7-266 15,-7-4-613-15,4 1 272 0</inkml:trace>
  <inkml:trace contextRef="#ctx0" brushRef="#br0" timeOffset="11217.015">29225 6326 155 0,'0'0'152'0,"-2"-6"-10"0,2 3-3 16,0 3-12-16,-3-5-3 0,3 5-2 0,0 0-2 15,-2-5-6-15,2 5-3 0,0 0-3 0,0 0-5 16,0 0-7-16,-5 0-11 0,5 0-1 0,0 0-2 0,-11 3-6 16,7 1-4-16,1 1 1 0,-8 0 12 0,5 0-6 15,-2 4 1-15,0 3 1 0,-2 3-10 16,1-1-1-16,-3 4-6 0,4 1-4 0,-3 5-5 15,5 0-2-15,-2-5-3 0,2 5-6 0,5-4 0 16,-3 4-5-16,4-3-3 0,1 4-4 0,-1-7-1 16,3-1-6-16,3 0-1 0,-5 1-3 0,7-3 0 15,0-1-3-15,-1 1 0 0,2-5-3 0,-1 0-6 16,6-1 3-16,-4 0-4 0,0-2 0 0,-1-2-1 16,5-1 3-16,-1-3-6 0,2 2 5 0,2-2-5 0,-2-4-2 15,2 0 4-15,-2-1-5 0,3-2 1 0,0-1 0 16,-1-3 3-16,-1 1 0 0,-4-3-2 15,3 0 1-15,-1 0-2 0,-4-2 3 0,-1-2-5 16,0-3 2-16,2-4-1 0,-4 0 1 0,0-4-1 16,-3 2 0-16,-2 0 0 0,-2-5 0 0,0 4 3 0,-2-3-4 15,-4 5 4-15,1 4 12 0,-4-4 7 0,0 6 2 16,-1 1 8-16,0 0 4 0,-7-3 3 0,4 7 2 16,-3 0-4-16,0 3-3 0,-1 0-4 15,-1 3-3-15,5 1-5 0,-5-1-3 0,5 5-4 0,-1 2-14 16,0 2-24-16,3 1-28 0,-6 4-32 0,4 0-29 15,1 5-45-15,1-1-47 0,4 3-40 16,1 3-235-16,0 2-519 0,4-4 230 0</inkml:trace>
  <inkml:trace contextRef="#ctx0" brushRef="#br0" timeOffset="12839.349">29929 6691 28 0,'6'-3'92'0,"-2"1"-7"0,1 0-6 0,0 0-4 16,2-2 10-16,-5 0-3 0,1 0 11 0,-1-1-9 16,1 1 4-16,-2-2 0 0,2 0 1 0,-3-5 0 15,1 5-9-15,-1-5-6 0,0 0 2 0,-1-1 6 0,-2-1-2 16,2 1 3-16,-2 0 4 0,-2 0 1 0,3 0 4 15,-2 4 0-15,-4-1-1 0,3 0-1 16,0 1-1-16,-3 1-6 0,3 2-5 0,-1 2-4 16,-2-2-6-16,3 4-7 0,-1 0-2 0,-1 1-9 15,7 0-5-15,-14 5-6 0,5-1-6 0,0 1-3 0,4 0-4 16,-5 3-1-16,2-1 0 0,0 2-8 0,2-1 0 16,0 2-2-16,2 1 0 0,-2 0-2 0,0-2-1 15,4 5-2-15,-3-4 2 0,2 3-3 16,1-1-1-16,2-1 0 0,0 2 0 0,-2-2-2 0,4 2-3 15,-1-4-1-15,3 1 1 0,0 1-6 0,1-1-1 16,0-2 3-16,1 2-3 0,2-3-4 16,-3-2 1-16,4 0 0 0,1-2-1 0,1-1-3 15,1 0 0-15,-3-2-2 0,5 0 1 0,-5-4-3 0,0 1 1 16,5-4 8-16,-5 3-5 0,0-6 1 0,1 2 0 16,-1-2 1-16,0-3-2 0,-1-1 3 0,1 0 16 15,-3-2 4-15,1 1-4 0,-4 0 4 0,0 3-5 16,-2 0 8-16,1 2 2 0,1-1 2 15,-3 5 3-15,2-1 1 0,-2 2-1 0,0 0-5 0,0 3 0 16,0 2-4-16,0-5 3 0,0 5-9 0,0 0 2 16,0 0-2-16,0 0-2 0,-3 14 1 0,3-8 0 15,0 3-1-15,0-1 1 0,1 1 0 0,-1 1-1 16,0 0-2-16,3 1 2 0,-1 0 0 0,0 0-1 16,2 0-4-16,-1-2-2 0,3 0 2 0,-3 1 3 15,0-3-4-15,3 0-1 0,1 1-1 0,-2-3 2 16,1 1 6-16,4-4-14 0,-3 2-9 0,4-2-12 15,-2-1-10-15,1-1-18 0,2-1-11 0,2 0-6 16,-1-1-10-16,0-3-4 0,-1 0 2 0,4-1 0 16,0-4 0-16,-3 0 3 0,1 0 2 0,-2-2 6 15,-2-1 11-15,-1 0 8 0,-2-2 2 0,-1 4 21 16,-2-1 15-16,2-1 16 0,-2 5 19 0,-2-4 18 16,-1 6 11-16,1 0 11 0,0-2 8 0,-2 4-1 15,2-1 0-15,0 1-8 0,-2-1-7 0,1 3-2 16,-1 2-7-16,0 0 3 0,0 0-1 0,0 0 1 15,4 9 2-15,0-2-2 0,-3 1-4 0,4 1 1 16,-1 3-5-16,1 3-4 0,-3 2 2 0,2-5-5 16,2 2-4-16,-5-2-2 0,3 1 0 0,1-1-3 15,-1-1-3-15,-3-1 2 0,4-2-6 0,-5 2 9 16,4-4-11-16,-4 0-4 0,4 0 3 0,-3-3-3 16,-1 3 5-16,0-3-4 0,0-3 2 0,0 0-1 15,0 0 2-15,0 0-5 0,0 0 2 0,13-11-1 16,-12 5-3-16,3-2 2 0,0 2 1 0,0-5-6 15,0 1 0-15,1-7 2 0,0 6-4 0,0 1-1 16,-2-1 4-16,-1 0-2 0,1 3 7 0,-2 1-3 16,2 0-2-16,-2 2 1 0,0 0-2 0,-1 2-1 15,1-1 3-15,-1 4-5 0,4-2 2 0,-4 2 1 16,0 0-2-16,0 0 2 0,13 6 2 0,-9-3 0 16,-2 2 1-16,2 2 0 0,-1-2-4 0,3 2 2 15,2 1 0-15,-2-1-1 0,2 0-2 0,0 1 1 16,4-2-1-16,-3 4-9 0,5-5-10 0,2 1-11 0,4-1-2 15,-5-2-20-15,7 2-15 0,0-2-12 16,-2-3-15-16,2 0-15 0,-2 1-14 0,2-3-12 16,-3-2 1-16,2 1-7 0,-4-1 5 0,0-1 9 15,1-4 2-15,-8 2 12 0,2 2 9 0,-2-4 14 16,0 1 17-16,-3 0 15 0,-1-1 23 0,-1 1 18 16,-1-1 12-16,-1 1 29 0,-2 1 14 0,0 2 16 15,-1-1 8-15,1 1 16 0,-2-1 5 0,-3 3 4 16,2 0 2-16,-3-1-3 0,1 2 8 0,-1 2-11 15,-3 0-1-15,-1 0-3 0,0 2-7 0,0 2-3 0,-1 0-6 16,1 1-5-16,0 3-6 0,0 0-4 16,-3 0-5-16,5-1-5 0,-1 2-3 0,3 3-1 15,-5-2-7-15,6 0-1 0,0-3-2 0,4 0-2 16,-2 1-4-16,2-1-7 0,2 0-3 0,0-1-4 16,0 0 2-16,2-1-10 0,2-2-8 0,-2-1-8 0,1-1-10 15,3-1-8-15,-8 0-2 0,10-2-3 0,-1-2 2 16,0-1 2-16,-1-1 4 0,2-1 6 0,-4-1 1 15,2-2 3-15,0-2 5 0,2-5-1 16,-4 0 5-16,3-7 3 0,-1-1-3 0,1-4 6 0,-4 0 1 16,0-1 0-16,-1-5 6 0,2 0 0 0,-1 1 2 15,-3-1 11-15,2 2 11 0,-3-1 13 0,3 6 14 16,-3 1 7-16,-1 10 8 0,1-1 5 0,1 5 10 16,-2 2 1-16,1 3 4 0,-1-1-4 0,0 4-8 15,0 0-6-15,0 0-11 0,0 5-4 0,0 0-2 16,0 0 0-16,0 0 0 0,-3 22 1 0,1-9-5 15,-1 4-1-15,2 6 7 0,-2 5-2 16,2 0 5-16,1 3-3 0,0 3 7 0,-1-3-10 16,3 3-5-16,-3-2-3 0,4 0 0 0,0 2-4 0,0-4-5 15,3 1 1-15,1 1 0 0,-1-5-5 0,2 0-1 16,-2-2-5-16,1-7 1 0,0-1-4 0,2-2-4 16,-2 1 1-16,4-3-6 0,-5-4 0 0,2-1-4 15,-3-4-12-15,-1 1-10 0,4 1-15 0,-2-6-21 16,-1 1-20-16,0-1-25 0,-5 0-27 0,12-7-34 15,-8 2-32-15,2-5-30 0,-1-1-38 0,-1-1-149 16,-1-4-445-16,-1 4 196 0</inkml:trace>
  <inkml:trace contextRef="#ctx0" brushRef="#br0" timeOffset="13307.39">31361 6077 89 0,'2'-2'263'0,"-1"-3"0"15,-1 5 0-15,0-6-26 0,0 6-17 0,0 0-29 16,0-5-16-16,0 5-19 0,0 0-13 0,0 0-7 16,0 0-2-16,0 0-2 0,0 0-3 0,-1 20 12 15,2-11-17-15,-1 2-3 0,-1 1-4 0,2 5 2 16,-1 0 0-16,-1 2 10 0,1 1 2 0,0 6-5 16,0 2 1-16,0 0 5 0,0 5-9 0,1 0 1 15,1 0-6-15,0-2-2 0,0 4-5 0,3-1-4 16,0-1-3-16,-1 1-8 0,-4-2 2 0,3 2-7 15,-1-3-8-15,4-2-3 0,-4 2-2 0,1-5-8 16,-1-1-5-16,3 5-8 0,-1-5-2 0,-3-5-10 16,1-3-2-16,0 0-4 0,-2-8-2 0,0 1-4 15,2 0-8-15,0-4 1 0,-2 0-1 0,1 1-1 16,-1-2-7-16,0-4 1 0,0-1-7 0,-1 4-13 16,1-4-22-16,0 0-40 0,0 0-61 0,0 0-85 15,-4-12-71-15,0 1-100 0,3 0-88 0,-5-6-245 16,-2-1-773-16,2 0 342 0</inkml:trace>
  <inkml:trace contextRef="#ctx0" brushRef="#br0" timeOffset="40320.159">6592 7667 147 0,'0'0'179'0,"0"0"-18"0,-1-3-12 0,1 3-13 16,0 0-11-16,-2-4-9 0,2 4-6 0,0 0-3 15,0 0-3-15,0 0-4 0,2-6-4 0,-2 6-2 16,0 0-4-16,0 0 0 0,-3-2-5 0,3 2-2 16,0 0-3-16,0 0 2 0,0 0-3 0,0 0-2 0,0 0-4 15,0 0-1-15,0 0-7 0,0 0-6 0,0 0-3 16,0 0-11-16,0 0-3 0,0 0-2 0,0 0-6 16,0 0 0-16,0 13-1 0,0-7 1 0,0 0-2 15,1 2-12-15,1 0-1 0,-1 2-3 0,1-2 2 16,1 3 2-16,0-1-7 0,0 2 4 0,1-2 2 15,0 0-3-15,-1 0 0 0,-2-1-2 0,0-2 1 16,0 3 1-16,1-3-4 0,-2-1 0 0,2 2-1 16,0-2 0-16,-1-2-2 0,-1 4-3 0,2-6 3 15,0 4-1-15,-2-1-6 0,0-1 6 0,2-2-1 16,-2-2-4-16,0 4 0 0,0-4-3 0,0 6-8 16,0-6-6-16,2 4-9 0,-2-4-6 0,0 0-18 15,0 0-12-15,0 0-19 0,0 0-25 0,0 0-36 16,0 0-29-16,0 0-37 0,4-14-188 0,-2 9-426 15,2-5 189-15</inkml:trace>
  <inkml:trace contextRef="#ctx0" brushRef="#br0" timeOffset="40887.64">7036 7622 2 0,'0'0'133'0,"0"0"-1"0,0 0-8 16,0 0-6-16,0 0 4 0,0 0 1 0,0 0-1 15,0 0-2-15,0 0 4 0,0 0-8 0,0 0 4 16,-2-5-4-16,2 5-8 0,0 0-5 0,0 0-3 0,-5-2-8 16,5 2-8-16,0 0-3 0,0 0-1 15,-14 7 2-15,9-1-7 0,-3 0-3 0,-1 5-3 16,-2 0-2-16,-1 1-2 0,-3 1 3 0,-3 8 0 15,-4-3-4-15,3 3-1 0,-3-1-2 0,3 2-3 16,-4 1 3-16,0 1-8 0,-4-1 0 0,5 3-4 0,-1 1-2 16,-6-4-10-16,-7 10 2 0,8-9-2 15,3 1-6-15,-3-1 3 0,-1-1 5 0,4 0-8 16,-2-3-6-16,4 1 4 0,0-3-3 0,7-5-4 16,0-1 6-16,2 1-8 0,3-4 3 0,2-1-5 0,-2 0-4 15,4 0-5-15,2-4 5 0,-1 1-5 0,1-1 2 16,0 0-3-16,2-1 4 0,0-1-7 0,0 0 1 15,3-2 0-15,-3 3-1 0,3-3-3 0,-3 2-5 16,3-2-7-16,0 0-2 0,0 0-19 0,-4 5-11 16,4-5-19-16,0 0-27 0,0 0-38 0,0 0-37 15,0 0-37-15,-4-10-26 0,5 4-33 0,2 2-160 16,0-1-455-16,1-1 202 0</inkml:trace>
  <inkml:trace contextRef="#ctx0" brushRef="#br0" timeOffset="41446.196">6703 8014 120 0,'0'0'176'0,"-4"-3"-1"0,4 3-8 15,-4-3-10-15,4 3-11 0,0 0-3 0,0 0-8 16,-5-1-4-16,5 1-9 0,0 0-12 0,0 0-12 16,0 0-2-16,0 0-8 0,0 0-12 0,0 0 2 15,-6 8-6-15,6-3-5 0,-3-1-3 0,3 4-5 16,0 2-2-16,-1 2 0 0,2-2 0 0,-1 5-4 15,0-1-3-15,0-3 3 0,0 7-5 0,3-1-5 16,-2-3-2-16,-1 5-1 0,1-5-3 0,2 3-2 16,-2 0-3-16,3-6-5 0,-3 3-1 0,2-5 0 15,-2 4-3-15,0-4-2 0,2 1-1 0,-3-2-3 16,4-1-1-16,-4 0-3 0,1-2-4 0,2 0-1 0,-2 0-3 16,-2-1-3-16,1-4-15 0,1 4-13 15,-1-4-21-15,0 4-24 0,0-4-33 0,0 0-27 16,0 0-38-16,0 0-22 0,8-17-20 0,-7 10-145 15,4-3-385-15,-1-2 171 0</inkml:trace>
  <inkml:trace contextRef="#ctx0" brushRef="#br0" timeOffset="41769.898">6910 8042 179 0,'0'0'202'0,"0"0"-12"16,0-5-10-16,0 5-19 0,0 0-11 0,0 0-13 15,0 0-16-15,0 0-8 0,0 0-7 0,0 0-1 16,0 0-2-16,1 14-6 0,-1-8-6 0,0 1-5 16,0 3-4-16,0-1-2 0,3 3-3 0,-2 1-3 15,-1 1-8-15,1 0-4 0,2 3 0 0,-3-5-8 16,1 4-4-16,-1 0-2 0,3-5-6 0,-2 2-4 15,-1 3-3-15,3-6-4 0,-2 1-3 0,-1-1-6 16,0-1 1-16,1 0-1 0,-1-1-5 0,3-1-4 16,-2 0-1-16,-1-1-14 0,0-2-16 0,0 1-22 15,0-5-23-15,4 5-34 0,-4-5-32 0,0 0-40 16,0 0-31-16,0 0-174 0,0 0-405 0,0 0 180 16</inkml:trace>
  <inkml:trace contextRef="#ctx0" brushRef="#br0" timeOffset="42017.75">6841 8197 122 0,'0'0'190'16,"0"0"-15"-16,0 0-9 0,0 0-16 0,0 0-12 15,0 0-10-15,0 0-3 0,0 0-13 0,0 0 1 16,0 0-4-16,8 5-2 0,-8-5-2 0,6 2-3 15,-1 0-10-15,-5-2-2 0,7 1-8 0,-1 0 4 16,-6-1-13-16,14-1-7 0,-8 0-9 0,3-2-5 16,4-1-5-16,-4 2-5 0,5-1-6 0,-1 0-8 15,-1-1-20-15,0 2-44 0,0-1-51 0,3-4-63 16,-1 4-67-16,-4-1-136 0,3 1-380 0,-4-4 169 16</inkml:trace>
  <inkml:trace contextRef="#ctx0" brushRef="#br0" timeOffset="42716.879">6786 8197 121 0,'0'0'135'0,"0"0"3"0,0 0-16 0,-6 0-15 15,6 0-4-15,0 0-8 0,0 0-7 0,0 0-1 0,0 0-16 16,0 0-3-16,0 0-17 0,0 0 9 0,0 0 5 16,0 0-9-16,11-5-3 0,-4 5-9 15,-7 0-4-15,11-2-3 0,0 2-2 0,-3 0-11 16,1 1 2-16,5-1 1 0,-5 1-16 0,4-1-14 0,-2 0-17 15,1 0-31-15,3-2-32 0,2 1-39 0,-2-3-110 16,2 0-249-16,2 1 111 0</inkml:trace>
  <inkml:trace contextRef="#ctx0" brushRef="#br0" timeOffset="43414.698">7275 8245 140 0,'0'0'138'0,"0"0"-4"0,0 0-15 16,4-2-14-16,-4 2 0 0,0 0-10 0,5-3 0 15,-2 0-6-15,2 0-3 0,-2 0 1 0,-1 0-16 16,3-1-4-16,0-1 1 0,-1 0-6 0,1-1-8 0,1 1 2 16,0-2-6-16,0 2-5 0,-2-1-4 0,1-2-2 15,0-1-6-15,-1 2 2 0,0 2-2 16,0-5-7-16,1 3 0 0,-4-1 1 0,-1 1 3 15,0 1-1-15,0 0 4 0,0 1 2 0,3 0 4 0,-6 0 3 16,3 5-4-16,0-5 3 0,-4 3-3 16,4 2-8-16,-6-5 3 0,6 5-3 0,-9 1-2 15,9-1-1-15,-9 4-2 0,4 1 11 0,-4 1-10 16,1 1-1-16,1 0 6 0,0 0-5 0,0 2 2 0,0 0 1 16,2 2-1-16,0-1 3 0,1 2-1 0,-1-3-5 15,3 5 2-15,-1-3-6 0,2 0-1 0,-1-1 0 16,2 0-4-16,0 0 4 0,3 2-4 15,-2-5-1-15,2 1 1 0,1-1-1 0,1 3-2 0,-1-4-3 16,-1-1 0-16,3 0 2 0,3 0-6 0,3-4 2 16,-3 0 3-16,5 2-6 0,-1-6 1 0,5 3-2 15,-4-1-3-15,5-3-2 0,-2 0-8 16,1-4-19-16,-2 3-28 0,-3-2-25 0,-3 4-34 0,2-3-29 16,-3 3-31-16,-2-4-35 0,-1 3-156 0,-1-2-396 15,0 2 176-15</inkml:trace>
  <inkml:trace contextRef="#ctx0" brushRef="#br0" timeOffset="44168.469">7328 7853 140 0,'0'0'152'0,"0"0"-15"0,0 0-15 0,0 0-9 0,0 0-14 16,0 0-3-16,0 0-5 0,0 0 3 0,0 0-4 16,0 0 0-16,0 0 0 0,0 0-2 0,11 0 5 15,-11 0-7-15,8 0-5 0,-8 0-6 0,0 0-8 16,9-4-8-16,-5 3-4 0,-4 1-5 0,9-3-7 15,-9 3-3-15,5-1 0 0,-5 1-7 0,5-1-5 16,-5 1-1-16,0 0-3 0,0 0-7 0,9-2-1 16,-9 2 3-16,0 0-5 0,0 0-1 0,0 0-5 15,0 0 1-15,0 0-15 0,0 0-11 0,9 0-4 16,-9 0-23-16,4-1-18 0,-4 1-12 0,4-1-18 16,-4 1-16-16,6-6-24 0,-2 4-23 0,-4 2-110 15,5-4-287-15,-4 1 127 0</inkml:trace>
  <inkml:trace contextRef="#ctx0" brushRef="#br0" timeOffset="44665.612">7660 7690 143 0,'0'0'194'0,"-1"-4"-13"0,1 4-16 0,-1-4-10 15,1 4-19-15,-3-4-2 0,3 4-6 0,0 0-7 16,0 0-6-16,0 0-1 0,-5-1-6 0,5 1-9 16,0 0-2-16,0 0 1 0,-5-3-6 0,5 3-1 15,0 0-10-15,0 0-2 0,-8 0-11 0,8 0 2 16,-7 4-5-16,3-1-3 0,0 2-8 0,0-1-1 16,-1 0 0-16,0 2-5 0,-4 1-5 0,4 1-4 15,-2 0-2-15,2 1-4 0,4 0 1 0,-3 0 0 0,-1 2-7 16,1-1-4-16,4 1 9 0,0 2-9 0,0-4-2 15,0 2-3-15,0 1-1 0,0 0 1 0,4-3-4 16,1 1-6-16,-1 0 4 0,1 0-3 16,-1-1 2-16,1 0-5 0,5-2 3 0,-4 1-8 0,2-2-6 15,0 0-11-15,1-1-7 0,-3-4-23 0,2 2-23 16,0-3-23-16,0 1-25 0,-1-1-31 16,2-2-19-16,0-1-28 0,1-2-20 0,-1 0-149 0,-4 1-393 15,0-2 173-15</inkml:trace>
  <inkml:trace contextRef="#ctx0" brushRef="#br0" timeOffset="44931.899">7735 7795 73 0,'0'0'140'0,"0"0"-20"0,0 0-3 0,0 0-4 0,0 0-20 16,0 0-5-16,0 0-4 0,-6 0-3 0,6 0 2 16,0 0-6-16,0 0-4 0,0 0-5 0,0 0-4 15,0 0-4-15,0 0-4 0,0 0-2 0,0 0-6 16,0 0-6-16,0 0-5 0,14 5-4 0,-14-5-2 16,9 0-3-16,-9 0-18 0,9-4-28 0,-9 4-26 15,6-1-44-15,1 1-32 0,-2-3-115 0,-4 0-252 16,7-1 112-16</inkml:trace>
  <inkml:trace contextRef="#ctx0" brushRef="#br0" timeOffset="45337.166">7941 7686 55 0,'0'0'187'0,"0"0"-12"0,0 0-13 0,-19 0-16 15,19 0-7-15,0 0-21 0,-9 4-11 0,5-3-12 16,-1 2-1-16,3-1-11 0,-1 2-5 0,-1-1-6 16,3 1-2-16,1-4-5 0,-5 8-2 0,1-5-4 15,1 1-6-15,1-2 0 0,-2 2-2 0,3 0-4 16,1-4-8-16,-1 4-1 0,1 0-4 0,0-4-3 16,-2 6-3-16,2-6-4 0,0 7-3 0,2-2-3 15,-1-2-2-15,2 0 2 0,-1 0-2 0,0-1-5 16,2 3 1-16,0-4-1 0,0 3-1 0,1-2 0 15,-1 0-4-15,2 1-3 0,-1-1 2 0,0 2-1 16,1-1 1-16,-1-3 0 0,0 1-2 0,1 0-2 0,-1 1 4 16,0 1-4-16,-1-2 4 0,1 0-1 15,-1 2-4-15,1 1 0 0,-1-2 5 0,0 0-2 16,-1 1-2-16,-1 0 3 0,2-2-2 0,-4-1 2 16,0 0 4-16,1 5-7 0,2-3 3 0,-3-2-1 0,0 0 1 15,-4 6-2-15,1-2-2 0,3-4-7 0,-6 2-18 16,2 1-15-16,-3 0-24 0,0-1-21 0,2 2-33 15,-1-1-26-15,-1-3-35 0,-2 1-111 16,2-1-313-16,0 0 139 0</inkml:trace>
  <inkml:trace contextRef="#ctx0" brushRef="#br0" timeOffset="45532.632">7906 7660 28 0,'8'-6'152'0,"-1"3"-20"15,3-3-10-15,-2 1-14 0,1 0-9 0,2 1-9 0,-1-2-13 16,-5 4-32-16,7-1-34 0,-6-1-38 0,3 2-29 16,-5-1-75-16,0 0-141 0,0 2 63 0</inkml:trace>
  <inkml:trace contextRef="#ctx0" brushRef="#br0" timeOffset="45877.712">7986 7560 177 0,'0'0'198'0,"-4"-2"-14"16,4 2-18-16,0 0-14 0,0 0-11 0,0 0-14 15,0 0-5-15,0 0-5 0,0 0-10 0,0 0 2 16,0 0-3-16,0 0-1 0,0 0 4 0,0 0 1 16,0 0-4-16,0 0-7 0,14 0-3 0,-14 0-9 15,10 2-6-15,-3 1-4 0,-2-1-3 0,0 1-6 16,5-1-4-16,-3 6-3 0,2-4-4 0,-3 4-3 16,5-2 10-16,-3 5-16 0,2 0-1 0,0 2-1 15,-1-4-5-15,1 4 2 0,0 1-1 0,-4 1-3 16,0 1-4-16,0-2-2 0,-4 1 1 0,3 0 2 15,-1 0-7-15,-3-3 1 0,1 1-1 0,-5 0 3 0,-1-1-9 16,0 3-5-16,-1 2-12 0,-1-3-25 16,-2 1-24-16,-3 2-36 0,-2-3-51 0,-4 5-68 15,2-3-56-15,-4 2-231 0,0 0-524 0,2-3 232 16</inkml:trace>
  <inkml:trace contextRef="#ctx0" brushRef="#br0" timeOffset="108045.071">7674 8086 8 0,'0'0'72'0,"0"0"3"0,0 0-14 0,0 0 1 16,0 0-2-16,0 0 5 0,0 0 8 0,0 0-5 16,0 0 7-16,0 0-1 0,0 0 4 0,0 0 6 15,0 0 5-15,0 0 3 0,0 0-2 0,0 0 2 16,0 0 0-16,0 0-3 0,0 0 4 0,0 0-6 15,0 0 2-15,0 0-3 0,0 0-5 0,0 0-2 16,0 0-5-16,0 0-2 0,0 0-12 0,0 0-2 16,0 0-6-16,0 0-5 0,0 0-7 0,0 0 1 15,0 0-3-15,0 0-5 0,0 0-1 0,0 0-1 16,0 0-5-16,0 0 1 0,0 0-6 0,0 0 1 16,0 0-4-16,0 0-1 0,0 0-2 0,0 0-3 15,0 0-1-15,0 0 3 0,0 0-5 0,12 2-1 16,-12-2 5-16,10-2-4 0,-5 1-1 0,0 0-1 15,-5 1 0-15,13 0-1 0,-7-1 0 0,3-1-1 16,-2 0 2-16,4 1 0 0,-2-2-5 0,0 1 1 16,0 0-1-16,1 0 0 0,-2 0-3 0,-2 1 2 15,6 0-6-15,-6-1 3 0,2 0-19 0,-2-1-17 16,-2 3-21-16,5-1-22 0,-4-2-17 0,-5 3-15 16,9-1-16-16,-5 0-17 0,-4 1-3 0,6-3-16 15,-6 3-130-15,6 0-321 0,-6 0 142 0</inkml:trace>
  <inkml:trace contextRef="#ctx0" brushRef="#br0" timeOffset="108352.264">7709 8238 84 0,'0'0'123'0,"0"0"-14"0,0 0 3 16,6 2-8-16,-6-2-13 0,9 0 9 0,-4 2-4 16,-5-2 1-16,10 0-4 0,-2 1-5 0,-3-1-2 15,4 2-4-15,-9-2-6 0,14 0 4 0,-5 0-11 16,-3 0-3-16,2 0-4 0,0 1-6 0,0-1-3 16,-1 0-4-16,1 1-9 0,-1-1-5 0,0 1-3 15,2-1-4-15,-2 0 1 0,0 0-4 16,-1 0-3-16,3-1-2 0,-2 0-3 0,-7 1-3 0,12-1 2 15,-6 1-9-15,-3-2-13 0,-3 2-28 0,7-3-17 16,-4 1-39-16,-3 2-42 0,3-4-160 0,-3 4-315 16,0 0 139-16</inkml:trace>
  <inkml:trace contextRef="#ctx0" brushRef="#br0" timeOffset="109530.003">8312 7989 7 0,'-4'-4'146'16,"4"4"-15"-16,0 0-6 0,0 0-8 0,-5-4-16 0,5 4-4 16,0 0-2-16,0 0-8 0,-4-2 1 15,4 2-3-15,0 0-4 0,0 0-3 0,0 0 7 16,0 0 0-16,0 0-8 0,0 0-4 0,0 0-4 0,0 0-4 15,0 0-2-15,-11 6-2 0,7-1-5 0,1 1-3 16,-1 0-2-16,-2 3 0 0,3 4-3 0,0-2 0 16,-1 6-9-16,1-2 3 0,2 1-5 0,0 1-3 15,-2-2 1-15,3 1-5 0,4 1-3 0,-3 0-1 16,3-3-5-16,-1-1 3 0,-1 1-3 0,2-5-5 16,2 2 0-16,-1 0-2 0,1-3 0 15,-1 1-2-15,1 0-3 0,3-3 2 0,-1 1 0 16,-1-1 0-16,-1-2-1 0,0-1-2 0,0-3-1 15,1 1-2-15,0 1 1 0,0-4-2 0,0 1-2 0,1-2 4 16,-2 0 0-16,2-4 0 0,0 0-3 0,-1 0 0 16,1-3 0-16,1 1-2 0,-4-2-1 0,4-3 1 15,-5-3 2-15,-3 1 3 0,3-1-4 0,0 0 0 16,-3-2 1-16,4 0-3 0,-2 1 2 0,-2 1-1 16,-1 0-1-16,-4 1 3 0,3-1-1 0,1 1 0 15,-4 7 2-15,3-3-1 0,-3 3 3 0,3-1 1 16,-3 2 6-16,-4 1-2 0,3 0 0 0,0 2 3 15,0-2 3-15,-2 2-3 0,1 0 1 0,-2 1-2 16,2-1-1-16,0 2-4 0,-1 1-2 0,3 1-1 16,-3-1-5-16,-1 2-5 0,0 0-14 0,8 0-10 15,-12 0-14-15,4 0-21 0,2 3-17 0,0-1-10 16,0 1-10-16,1 2-22 0,0-1-16 0,-1 0-25 16,2 0-165-16,-1 2-355 0,1-2 157 0</inkml:trace>
  <inkml:trace contextRef="#ctx0" brushRef="#br0" timeOffset="110038.642">8701 8051 35 0,'-2'-2'217'0,"-3"-1"-5"0,5 3-10 16,-4-4-14-16,4 4-16 0,-2-3-13 0,2 3-7 15,-3-3-9-15,3 3-8 0,0 0-10 0,0 0-13 0,-4-1-10 16,4 1-3-16,0 0-10 0,0 0-13 0,0 0-5 15,0 0-7-15,-4-6-9 0,4 6-5 16,0 0-2-16,0 0-6 0,0 0-3 0,0 0-8 16,0 0 0-16,0 0 3 0,0 0 1 0,0 0-2 0,0 0 9 15,0 12-10-15,0-12-3 0,0 5-3 0,0-5 1 16,0 3 5-16,0-3-7 0,0 0 3 0,-1 4-3 16,1-4-2-16,0 0 2 0,0 0-2 0,0 0 3 15,0 0-1-15,0 0 3 0,0 0 2 0,0 0-1 16,0 0 2-16,0 0 3 0,0 0-4 0,0 0 5 15,1 5-1-15,-1-5 2 0,0 0 1 0,0 0-2 16,0 0-4-16,0 0-4 0,0 0-4 0,0 0 2 16,0 0-6-16,0 0-6 0,0 0-1 0,0 0 0 15,-9-9 11-15,9 9-21 0,0 0-13 0,-5-4-19 16,5 4-26-16,-2-4-30 0,2 4-36 0,-4-4-40 16,0 2-46-16,4-4-40 0,0 6-213 0,-4-2-498 15,4-2 220-15</inkml:trace>
  <inkml:trace contextRef="#ctx0" brushRef="#br0" timeOffset="111239.545">8976 7903 127 0,'-1'-4'128'0,"1"4"-7"0,-1-3 0 16,1 3-1-16,0 0-15 0,0 0 7 0,0 0-5 15,-2-4-4-15,2 4-2 0,0 0-5 0,0 0-7 16,0 0-5-16,0 0-3 0,0 0-2 0,0 0-8 16,0 0-8-16,0 0-7 0,0 0-2 0,0 0 1 15,0 0-4-15,-7 10 2 0,4-4 0 0,2 2-5 16,-3 4 7-16,3-2-4 0,0 2-2 0,-3 3 0 15,1 1-6-15,2 1 1 0,1 0 0 0,-3 0-3 16,1 0-4-16,3 0-5 0,-1 0-2 0,1 0 1 16,2-2-2-16,-2 1 0 0,0-3-5 0,2 0-1 15,1-2-4-15,4 6 1 0,-5-3-5 0,2-2-1 16,2-2-1-16,-2 0 1 0,1-1-2 0,1-2 0 16,-2-1-2-16,0 2-1 0,1-4-1 0,-1 1-1 15,3-1-3-15,-2-1 3 0,2-1-3 0,-1-1 2 16,-1-1-3-16,-6 0 3 0,14-4-1 0,-9 2-2 15,4-3 5-15,-1-2-4 0,-2 2-2 0,3-5 1 16,-4 3 4-16,3-4-8 0,-2 1-2 0,-2-2 3 16,0 0-3-16,-3-2-2 0,2-2 0 0,-2-3-1 15,-1 1 2-15,0-2 0 0,-4-4-3 0,2 5 7 16,-2 1-5-16,-1-1 2 0,0 1 0 0,-2 2 2 16,1 1-1-16,-2 4 0 0,2 0 4 0,-1 0-2 0,5 1 0 15,-6 2 3-15,3-1-1 0,-4 4-4 16,4-1 2-16,1 2 1 0,-1-1-2 0,1 1-7 15,-2 1-7-15,2 1-14 0,-2-1-18 0,2 2-15 16,4 1-27-16,-11-1-19 0,11 1-14 0,-7 1-17 0,1 0-23 16,0 2-20-16,1-1-134 0,0 2-341 15,0 0 150-15</inkml:trace>
  <inkml:trace contextRef="#ctx0" brushRef="#br0" timeOffset="111771.286">9265 7862 5 0,'0'0'176'0,"0"-4"-16"15,0 4-14-15,0-5-16 0,0 5-10 0,0 0-16 16,0-4-9-16,0 4-8 0,0 0-7 0,0 0-2 16,0-5-12-16,0 5-6 0,0 0-7 0,0 0 6 15,0 0 8-15,0 0 12 0,0 13 5 0,1-8-5 16,-2 6 0-16,1-2 0 0,-4 4-3 0,4 3-3 16,2 1-7-16,-4 0-5 0,2 0-2 0,4 0-6 15,-4 1-8-15,0-1-2 0,4-2-5 16,-4-2-3-16,6-1-5 0,-6 1-4 0,4-1 0 0,1-1-7 15,-1-3 4-15,-3 1-5 0,6-1-2 0,-2-1 1 16,0-3-3-16,-1 0-4 0,1-1 2 0,0 0-3 16,0 0 4-16,3-3-7 0,-2 0 0 0,3-3 0 15,0-2-2-15,0-1 0 0,0-1-1 0,0 1-3 16,0-3-2-16,0 1 1 0,-2-3-1 0,0 1-1 16,1-3-5-16,-5 1 1 0,0-2-1 0,-2 2 2 15,-1-4 1-15,-1-1-2 0,-2 1 1 0,-3 2 4 16,2-1 1-16,-1 2-3 0,-1-2 1 0,-1 4 5 15,0 1-3-15,0-1 0 0,-1 3 1 0,1-1 1 16,-2 1-3-16,0 1 0 0,-1 1 5 0,-3 0-2 16,4 4-2-16,0 2-7 0,-4 0-9 0,3 0-16 15,-3 0-21-15,3 2-29 0,-3 1-17 0,3 2-27 16,-1 2-23-16,0-2-20 0,0 4-145 0,-2-4-342 16,5 2 151-16</inkml:trace>
  <inkml:trace contextRef="#ctx0" brushRef="#br0" timeOffset="112730.072">9705 7853 140 0,'0'0'141'16,"0"0"-5"-16,0 0-18 0,-3-6 5 0,3 6-13 15,0 0-4-15,0-6-14 0,0 6 13 16,0 0-2-16,-4-2-1 0,4 2-2 0,0 0-2 0,-1-4-8 15,1 4 0-15,0 0-16 0,0 0-2 0,0 0-7 16,0 0-1-16,-13 6 0 0,8 1-3 0,1 3 2 16,-5 2-2-16,2 0 0 0,0 5-1 0,-2 1-2 15,0 1 0-15,0 5-6 0,0-2-4 0,-1 4-1 16,4-2-3-16,2-4-6 0,0-2-5 0,2 0 2 16,-1 1-7-16,0-2 0 0,2-1-3 15,4 2-3-15,-2-3-4 0,2-6-2 0,0 8-2 0,0-5-3 16,2-2-2-16,-1 0-1 0,1-1-1 15,3-3-1-15,-3 0-3 0,0-1 0 0,1-2 0 0,2-1-4 16,0-1-11-16,1-1-5 0,-2-1-9 0,2-1-7 16,-2-1 1-16,4-1-7 0,-2-2-3 0,-4 2 5 15,4-2-2-15,-5 0-2 0,1 0 3 0,0-3 4 16,-4 4 3-16,3 0 6 0,-4-4 0 0,0 6 10 16,0-4-4-16,0 2 5 0,0 0 3 0,-4 1-5 15,3-1 3-15,-4 2 7 0,1 1-2 0,-1-1-3 16,0 1 3-16,-3 2 3 0,8 0-1 0,-19 2 0 15,10 1-3-15,-3-1-15 0,1 5-23 0,-4-2-33 16,3 0-23-16,2 0-30 0,-1 0-43 0,0 0-113 16,4 1-313-16,-1-1 140 0</inkml:trace>
  <inkml:trace contextRef="#ctx0" brushRef="#br0" timeOffset="113318.955">9914 7853 68 0,'0'0'162'15,"0"0"-15"-15,0 0-12 0,0 0-17 0,0 0-14 16,0-4-4-16,0 4-2 0,0 0-3 0,0 0 0 16,0 0 0-16,0 0 0 0,0 0-1 0,0 0-8 15,0 0-2-15,0 0 1 0,-13 11-1 0,7-3 1 16,2 2 2-16,-5 3 0 0,2 3-1 0,-1 1-3 0,-1 5-4 15,-2 2 0-15,0 0-5 0,4 2-2 16,1-1-3-16,-2 1-4 0,1-2-7 0,2-4-5 16,2 5-3-16,0-7-9 0,0 1-2 0,2 0-5 0,2 0-4 15,-1-2-2-15,4-1-4 0,-2-3-2 0,1-2-5 16,2 3-3-16,2-3 1 0,0-1-5 16,1-2 1-16,0 1-3 0,2-3-2 0,2-1-4 15,0-3-11-15,-1 0-3 0,1-1-16 0,2-2 5 0,0-3-7 16,-4 1-2-16,4-1 1 0,3-4-8 0,-4 2 3 15,-3 0-2-15,-1-1 2 0,1-1-1 0,0 0 6 16,-2-1 3-16,-1 1 0 0,-3 1 9 0,2-2 2 16,-3 0 0-16,-1-1 2 0,-1 2-1 0,0-1 3 15,-1 1 1-15,-4-1 8 0,2 4-1 0,-2 0 2 16,-2-2 2-16,-1 3-1 0,1 1-1 0,-3 1 1 16,-2 1-1-16,-1 2 0 0,-7 1 0 15,6 1 3-15,-5 5-3 0,2 0-20 0,-4 0-33 16,2 1-30-16,2-2-47 0,0 1-49 0,1 1-154 0,5-2-364 15,0-1 161-15</inkml:trace>
  <inkml:trace contextRef="#ctx0" brushRef="#br0" timeOffset="115627.258">10235 7962 29 0,'0'0'93'0,"0"0"-4"16,0 0-9-16,0-5-13 0,0 5 9 0,0 0-9 0,0 0-3 15,3-5 4-15,-3 5-9 0,0 0 14 0,1-5-8 16,-1 5-5-16,1-4 6 0,-1 4 0 0,1-5-5 16,-1 5-4-16,0-6-6 0,0 6 2 0,-2-4-9 15,2 4 0-15,0-9-10 0,0 9 2 0,0-5-5 16,-1-1 3-16,1 4-8 0,-3-2-3 0,3 4-1 16,0-6-3-16,-1 1 11 0,1 5 2 0,-3-6 0 15,1 3-7-15,-1-1 7 0,-1 1-11 0,4 3 6 16,-10-2-5-16,10 2 0 0,-9-1-8 0,4 1 3 15,5 0 2-15,-13 3 0 0,7-1 0 0,-2-1 1 16,3 0-3-16,-2 5 3 0,0-2-6 0,3 1 3 16,-1 0-5-16,1 3-1 0,0-2-6 0,0 0 1 15,3 3 0-15,-3-1 0 0,1 1 2 0,3-1-3 16,3 1-3-16,-6 1 3 0,3-3-6 0,3-1 4 16,-2 0-6-16,2 1 3 0,2 1-4 0,-1-6-1 15,0 2 0-15,1-1 2 0,-1 2 0 0,2-3-4 16,-1 0-5-16,3-1 11 0,-3-1-2 0,4 0 1 15,-1-1-15-15,-2-1 5 0,2 0 2 0,1-3-2 16,-3 2-5-16,1-1 17 0,-2 2-11 0,0-5-1 16,0 2 2-16,1 1 3 0,-2-1 0 0,0-1 2 15,0 1 1-15,0-1-4 0,-3 1 6 0,2-1 1 16,-2 2-3-16,0 0 1 0,-1 0 4 0,1-3-1 16,-1 3-1-16,3 1 2 0,-3 3-1 0,-3-7 11 15,3 7 6-15,0-7 3 0,0 7-3 0,3-3 3 16,-3 3-6-16,0 0 1 0,0 0-2 0,0 0-2 15,0 0 3-15,0 0 3 0,0 0 1 0,-4 14 3 16,2-8-1-16,2 5 1 0,-2-2 3 0,0 2 4 0,2 2 3 16,0 2-3-16,-4 0-2 0,2-1 6 0,1 1 2 15,-1 1-1-15,0-4 1 0,2 5-4 16,0-6 0-16,0 0-1 0,0 2-1 0,0-4-2 16,2 1-4-16,-2 1 0 0,0-1-4 0,1-3-1 15,-1 1 1-15,1-2-7 0,0-2 5 0,1 3-6 16,-1-2 2-16,-1-2-1 0,1 2-1 0,-1-5-3 15,0 5-2-15,0-1 0 0,0-4 1 0,0 0-4 16,2 3-3-16,-2-3 0 0,2 2-17 0,-2-2-25 0,0 0-38 16,0 0-18-16,9-12-43 0,-5 5-34 0,1-1-35 15,-1-3-113-15,2-2-349 0,-1 5 156 0</inkml:trace>
  <inkml:trace contextRef="#ctx0" brushRef="#br0" timeOffset="116417.131">10476 7953 1 0,'0'0'103'16,"0"0"-8"-16,0-4-4 0,0 4-11 0,0 0-6 15,0 0-5-15,0-4-5 0,0 4 9 0,-1-5-5 16,2 0 1-16,-1 5-3 0,0 0 6 0,0-7 1 16,0 4-1-16,0 3-1 0,2-4-2 0,-2 4-4 15,2-5-7-15,-2 5-6 0,2-3-1 0,-2 3-5 16,2-5-3-16,1 4-8 0,-3 1 1 0,5-4-4 15,-3 1-2-15,-2 3 1 0,8-1-8 0,-8 1 2 16,8 0-8-16,-8 0 1 0,11 1 7 0,-6 2 4 16,2 1 6-16,-1 0 6 0,3 1 3 0,-1 3 11 15,-2 1 3-15,0 1 3 0,2 0-5 0,1 6-4 16,-5-4 3-16,-2 5-1 0,2 0-4 0,0-3-3 16,0 4 2-16,-4-4-5 0,0 0-6 0,-3 3-2 15,3-6-2-15,-1 5-1 0,0-4-9 0,-3 0 1 16,4 1-4-16,-4-4 8 0,-1 1-12 0,2 0-2 0,2-3 0 15,-4-2 0-15,4 4-2 0,-3-4-1 16,-2 0-1-16,3 0 1 0,-3 0 1 0,2 0-3 0,0-2-4 16,-4 0 0-16,3 0 1 0,0-1 1 15,-1-1-3-15,-2 1-1 0,2-2 1 0,6 0-7 0,-12 0 1 16,12 0-2-16,-9 0-4 0,4-3 3 0,1 1-5 16,2-1-1-16,2 3-4 0,-5-5 2 0,3 1 4 15,1 0-9-15,1-1 7 0,0 0 0 16,3-1 1-16,-2 0 3 0,1 1 0 0,1 0 0 15,1 0-3-15,0 0 2 0,1 1 2 0,1 0-2 0,1 0-1 16,-2-1 3-16,1 3 3 0,2-1-2 0,-2 1 0 16,2 1 1-16,-2 1 1 0,3 0-1 0,1 1 3 15,2 1 0-15,-5-1-5 0,1 2 4 0,1 1 1 16,4 1 1-16,-7 0-2 0,3-1 1 0,2 5 3 16,-4-4 0-16,5 1 0 0,-3 0 2 15,1 0-3-15,-1-1-1 0,-2 1 2 0,2-2 0 0,-1 1 2 16,-2 1 0-16,1-3-1 0,-2-1-4 15,1 0 6-15,-1 2 1 0,2-1-3 0,-1 0-2 0,2-3 6 16,-2 0 1-16,-6 0-3 0,13 0 2 0,-8-3-3 16,5 1 1-16,-2-2-2 0,-2 1 2 0,2-5-2 15,2 2 0-15,-2-1-2 0,-3-3-1 0,4-1 2 16,0-2-3-16,-5 1-1 0,2-6-20 0,-3 1-37 16,-2-8-41-16,-1-3-66 0,0-1-83 0,-6-4-131 15,-3 3-410-15,-3-4 181 0</inkml:trace>
  <inkml:trace contextRef="#ctx0" brushRef="#br0" timeOffset="139171.835">6424 9136 91 0,'0'0'145'0,"-6"-1"-8"0,6 1-7 15,-5-4-9-15,1 1-13 0,4 3 5 16,-6-3-12-16,6 3-6 0,-5-1-6 0,5 1-2 16,0 0-4-16,0 0-4 0,-9 0-2 0,9 0 1 15,0 0-9-15,-8-3-1 0,8 3-5 0,-5 4-2 0,2-1-1 16,1 0-1-16,-3 1 0 0,1 5 0 0,-2 0 1 16,-1 3 2-16,2 3-8 0,-2 2-2 0,1 1 5 15,-4 5-4-15,6-4 0 0,-1 0-6 0,1 2-3 16,-1-1-2-16,5-1-5 0,-1-1-4 0,2 0-3 15,-1 0-2-15,3-2-1 0,-1-1-2 0,2-1-6 16,1-2 2-16,2-2-5 0,-1-1-4 0,0-3 0 16,2 4 0-16,2-4-2 0,0-3-2 15,1-2 1-15,-1-1-1 0,1-1-2 0,2-1-1 0,-4-1-1 16,5-2-1-16,-1-4 0 0,2 2 0 0,-2-3-4 16,-2 2-3-16,1-4-2 0,0 0 1 0,-2-4-4 15,-4 2-3-15,2-1-1 0,-3 1-3 16,4-4 0-16,-8 1-2 0,2 0 6 0,-3-1-2 0,0 2 0 15,-3-1 1-15,0 5 2 0,-1-5 3 0,1 6 1 16,-2 0 0-16,0 0 3 0,-3 1 1 0,-1 4-1 16,3-2 1-16,-3 4 5 0,-3 0-2 0,2 2-2 15,-2-1 0-15,1 1 0 0,2 4 2 0,-3 2-1 16,1-3-3-16,2 1-11 0,-1 3-11 0,0-2-28 16,-1 1-26-16,2 3-25 0,2-2-35 0,-1 0-32 15,3 1-176-15,-3 1-377 0,3-3 167 0</inkml:trace>
  <inkml:trace contextRef="#ctx0" brushRef="#br0" timeOffset="139446.107">6772 9312 257 0,'0'0'269'0,"3"4"-22"15,-3-4-17-15,0 0-20 0,0 0-20 0,0 0-18 16,1 3-16-16,-1-3-15 0,0 0-17 0,0 0-6 0,0 0-17 16,0 0-14-16,0 0-10 0,0 0-1 15,0 0-25-15,0 0-25 0,0 0-27 0,0 0-33 16,0 0-49-16,0 0-48 0,0 0-43 0,0 0-178 15,0 0-381-15,-7-12 169 0</inkml:trace>
  <inkml:trace contextRef="#ctx0" brushRef="#br0" timeOffset="140175.158">7016 9089 59 0,'0'0'121'0,"0"0"-7"15,1-4-6-15,-1 4-5 0,-1-5-3 0,1 5-2 16,0 0-3-16,0 0-8 0,0 0-4 0,1-4-1 16,-1 4-9-16,0 0 6 0,0 0 0 0,0 0 7 15,-3 21 2-15,0-12 4 0,0 3 2 0,-1 6-1 16,-1 3-2-16,2 3-5 0,-2 1-7 0,1 0 1 15,0 1-10-15,0-1-1 0,4-5-6 0,-1-1-6 16,-1-1-8-16,1 2-3 0,4-1-6 0,-2-3-2 16,2 1-6-16,2-2-1 0,-1-4-6 0,-2 1 1 15,4-4-4-15,1 2-5 0,-1-5-2 0,2 4 1 0,3-4-5 16,-2-2 1-16,2-3-6 0,1-1 1 16,1-1 1-16,-3-2-3 0,3-4-5 0,1 3-1 15,3-7-3-15,-7 0-5 0,4 0-4 0,-5-1-8 16,0-2-9-16,0-1-3 0,-4-1 1 0,3-2-9 15,-4-5 1-15,-3 5 7 0,0-6 1 0,-2 1 4 16,-3-2 2-16,-2 2 5 0,-1 7 0 0,-3-1 2 16,1 2 4-16,0 1 8 0,-5 1 6 0,5-1 0 15,-5 3 7-15,1 1-2 0,-1 3-4 0,1 3 0 0,3 1 1 16,-4-1-2-16,1 3-2 0,4 1-16 0,-3-2-18 16,1 7-28-16,1-2-33 0,1 3-24 15,3-1-38-15,-2 1-143 0,-2 2-327 0,5-2 146 16</inkml:trace>
  <inkml:trace contextRef="#ctx0" brushRef="#br0" timeOffset="140871.293">7357 9077 72 0,'0'0'170'0,"-1"-4"-11"0,1 4-14 16,0 0-17-16,0 0-16 0,0 0-12 0,0 0-9 15,0 0-10-15,0 0-2 0,0 0-13 0,0 0-6 16,0 0-9-16,0 0-2 0,0 0-6 0,0 0-2 15,0 0 3-15,0 0-1 0,0 0-1 0,0 0 8 16,0 0 0-16,0 0 1 0,0 0-2 0,0 0 2 16,0 0 0-16,0 0-3 0,0 0-1 0,0 0-4 15,0 0-4-15,0 0-2 0,0 0-9 0,0 0-3 16,0 0 0-16,0 0 1 0,0 0-4 0,0 0-1 16,0 0-2-16,0 0-2 0,0 0 2 0,0 0-6 15,0 0-3-15,0 0 5 0,0 0 1 0,0 0-5 16,0 0 2-16,0 0-1 0,0 0 3 0,0 0-1 15,0 0-2-15,0 0 3 0,0 0 2 0,0 0 2 16,0 0-4-16,0 0 1 0,0 0-1 0,0 0 0 16,0 0-1-16,0 0-4 0,0 0 0 0,0 0 3 15,0 0-3-15,0 0-3 0,0 0 0 0,0 0 2 16,0 0-2-16,0 0-1 0,0 0-1 0,0 0 0 16,0 0-2-16,0 0-1 0,0 0-1 0,0 0 2 0,0 0 0 15,0 0-3-15,0 0 3 0,0 0-6 16,6 16 7-16,-6-6 1 0,4 1 5 0,0 7 4 15,0 2 6-15,1 6 3 0,3-3 6 0,0 3-1 16,-2 2 2-16,-1-3 1 0,-1 2-3 0,0-3 2 16,-1 2 4-16,1-8 2 0,1 0-1 0,-5 0 2 0,1 1-1 15,3-5-4-15,-1 0 0 0,1-1-3 0,0-4-3 16,-2 3 8-16,1-2-12 0,-2-2-4 16,2-4-2-16,-1 3 0 0,1-3-1 0,-1 1-1 15,1-1-5-15,-2-2 1 0,-1-2 1 0,3 5-3 0,-2-3 2 16,-1-2-3-16,0 0-2 0,0 0-2 15,1 4-7-15,-1-4-13 0,0 0-19 0,0 0-20 16,0 0-17-16,-6-13-17 0,4 8-18 0,0-2-36 16,-1 2-2-16,3-2-28 0,-1-3-15 0,-1 0-32 0,-1 1-137 15,2 3-386-15,2-4 171 0</inkml:trace>
  <inkml:trace contextRef="#ctx0" brushRef="#br0" timeOffset="141517.911">7705 9144 135 0,'0'0'146'0,"0"0"-11"0,0 0-16 0,0 0-14 15,0 0-7-15,0 0-9 0,0 0-4 0,0 0-5 16,0 0 6-16,0 0-9 0,0 0 2 0,0 0-5 0,14-1 0 16,-9 0-6-16,-5 1-4 0,14-4-8 15,-4 3-5-15,3 0-3 0,-3 0-4 0,3 1-7 16,0-4-2-16,-3 1-1 0,4-1-5 0,-1 3-2 16,-1-3-5-16,0 1 3 0,-2 2-2 0,4 0-3 0,-3-3-3 15,0 0-3-15,-2 1-1 0,0 1 0 16,-3 0-5-16,1 0 6 0,-1-2-4 0,-1 3 4 15,-1-1 8-15,0-1-1 0,-4 3-1 0,9-2 13 16,-9 2-15-16,3 0 4 0,-3 0-2 0,4-3-5 0,-4 3 3 16,3-2 0-16,-3 2-1 0,0 0-2 0,0 0-1 15,0 0 2-15,0 0 2 0,4 5 6 0,-3 2 4 16,-1 0-3-16,0 5 3 0,0 0 2 0,0 3 1 16,0 1 1-16,-1 4 2 0,2-1 0 0,-1 1 0 15,-1 3-12-15,1 5 2 0,0-9 0 0,0 6-1 16,0-6-1-16,1 2 1 0,-1-4-5 0,0 0-1 15,-1 2-5-15,1-2 3 0,-3-3 0 0,3-3-6 16,0 1 6-16,-1 2-4 0,1-6-5 0,0 3-14 16,0-1-8-16,0-5-17 0,0 0-20 0,0 1-15 15,0-2-18-15,0 0-16 0,-3-1-18 0,3-3-32 16,0 0-28-16,-6 2-170 0,6-2-377 0,0 0 168 16</inkml:trace>
  <inkml:trace contextRef="#ctx0" brushRef="#br0" timeOffset="142343.727">7794 9358 129 0,'-4'-2'183'0,"4"2"-6"0,0 0-15 16,0 0-13-16,0 0-19 0,0 0-7 0,0 0-16 15,0 0-9-15,0 0-15 0,0 0-4 0,0 0-4 0,0 0-9 16,0 0-2-16,20 0-9 0,-14 0-11 15,3-2-2-15,1 1-6 0,3 1 0 0,-2-3-6 16,1-1 1-16,2 1-6 0,3-1-4 0,3 1-1 16,-1 0-7-16,-1-3-12 0,1 1-21 0,-1 2-12 15,4-1-26-15,-3-1-11 0,4-1-7 0,-4 2-16 16,3-1-2-16,-2-2-3 0,0 4 7 0,-1-4 7 16,0 0 6-16,1 1 9 0,1-2-8 0,-2 2 11 15,0-1 6-15,3 3 9 0,-4-1 6 0,0 0 6 16,-3-3 2-16,-4 4 12 0,0-1 5 0,-2-2-4 15,1 4 15-15,-2-1 2 0,-1-2 15 0,2 1-11 16,-4 1 15-16,-1-1 10 0,1 0 7 0,-1 0-4 16,0 1 2-16,-4-3 9 0,1 2 8 0,2 1 5 0,-2-1 4 15,-1 1 5-15,0 0 0 0,0 4 13 0,0-8-5 16,0 5 5-16,0 3 7 0,-4-6 3 0,4 2 0 16,0 4 1-16,-5-4 0 0,1 3 0 0,4 1-2 15,-9-3-3-15,7 2-5 0,2 1-7 0,-12 0-5 16,12 0-2-16,-13 3-6 0,8-1-2 0,-4 2-3 15,3-1-3-15,-3 0-2 0,0 4-4 0,-1 2 0 16,2-1-7-16,-1 0 1 0,3-1-6 0,-3 4-1 16,3-3-3-16,2 2-3 0,1 0-1 15,-1-3-2-15,2 2-1 0,2 2-5 0,-4-5-4 0,8 1 5 16,-4 1-3-16,2-2-3 0,-1 0 0 0,3-1-5 16,2-3 2-16,0 1-3 0,3-1 1 0,0 1 1 15,-2-1 0-15,1-4-2 0,4 1 0 0,-5-2-1 16,2 1 2-16,1-1-6 0,-3-1 4 0,1-4 0 15,-1 2 1-15,2 1-1 0,-6-5-1 0,0 5 3 16,4-4-3-16,-5 1 5 0,2-1-2 0,-1 2-2 16,1-1 3-16,-3 1 0 0,-1 0-1 0,2 2 8 15,1 2 7-15,-3-3 0 0,0 3 6 0,0 3-1 16,4-3-2-16,-4 3 2 0,1-5-4 0,-1 5 3 16,3-3-5-16,-3 3-1 0,0 0 2 0,0 0 9 15,0 0 5-15,1 9 7 0,-1-2 0 0,0 0 11 16,0 2 3-16,0 1-13 0,0 2-2 0,0 4 0 15,0 0 2-15,0-2-3 0,1 3-6 0,-2 3 5 16,1-3-7-16,1 0 5 0,3-1-5 0,-4 1 0 16,4-1-3-16,-4 0-2 0,1-4 0 0,2 3-4 15,-2-3-2-15,-1 0-2 0,4-3-2 0,-3 3-2 16,2-7 5-16,-2 4-3 0,-1-4-2 0,1-2-4 16,2 4 3-16,-2-5-5 0,-1 3 3 0,0-5-4 15,0 4 0-15,0 0 1 0,0-4-4 0,3 3-3 16,-3-3-9-16,0 0-21 0,0 0-28 0,0 0-37 15,0 0-46-15,0 0-47 0,-7-13-45 0,10 4-55 16,-7 3-168-16,4-1-497 0,-1-4 221 0</inkml:trace>
  <inkml:trace contextRef="#ctx0" brushRef="#br0" timeOffset="151239.849">6509 10062 41 0,'0'0'95'0,"1"-5"2"0,-1 5-7 0,0 0-8 0,0 0 8 16,0-2 2-16,0 2-9 0,0-6 1 0,0 6-11 15,0 0-2-15,0 0 2 0,0-5 3 0,0 5-6 16,0 0-2-16,0 0 2 0,0 0-6 0,0 0 4 16,0 0-4-16,0 0-6 0,0 0-2 0,0 0-5 15,0 0 0-15,0 0-4 0,-9 12-4 0,8-3 4 16,-3 2 4-16,0 2-3 0,-1 4 5 0,1 0-7 15,-1 3 4-15,0 4-1 0,4-5-1 0,-3 1-1 16,1-2 0-16,2 9-5 0,1-10-3 0,0 3-4 16,1-3 0-16,2-1-14 0,-2 1 6 0,3-2 0 15,0-4-5-15,2 1-3 0,-1 1-1 0,-1-6 1 16,0 1-5-16,4-1-4 0,-3 0 5 0,1-2-5 16,-2 0-2-16,1-1 0 0,7-1-2 0,-5-3 0 15,0 2 3-15,-1-4-4 0,2 2 3 0,1-3-4 16,-2 0 2-16,2-3-2 0,0 1-3 0,0-3 4 15,-2 1-5-15,0-2 1 0,0-2 2 0,0 0-1 16,0-4-1-16,-1 1-3 0,-1-3 3 0,-1 1-4 16,-3-1 3-16,3-1-2 0,-4 1 1 0,5-2-1 15,-7 2-1-15,-1 0 0 0,2 0 1 0,-2 0 2 16,0 1-1-16,0 3 1 0,-1-2 0 0,0 6 0 0,-2-1 0 16,0 2 1-16,-1-1 0 0,-2 2 2 15,1 2 2-15,0 0-4 0,-3 2 4 0,4 1-4 16,0-2-1-16,-6 4-4 0,6 0 1 0,-2-1-4 15,0 2-10-15,-1 3-9 0,1-2-11 0,0-1-14 16,1 3-17-16,-1 1-21 0,0 0-11 0,3 0-23 0,-2 4-17 16,3-5-25-16,1 2-142 0,-1 1-334 0,0-3 148 15</inkml:trace>
  <inkml:trace contextRef="#ctx0" brushRef="#br0" timeOffset="151590.916">7023 10306 95 0,'0'0'206'0,"0"0"-10"0,0 0-6 0,0 0-13 16,0 0-13-16,-8-6-18 0,8 6-17 0,0 0-10 16,0 0-15-16,0 0-10 0,-4-3-9 0,4 3-9 15,0 0-9-15,0 0-9 0,-1-4-17 0,1 4-17 16,0 0-23-16,0 0-19 0,0 0-27 0,-4-4-24 15,4 4-31-15,0 0-19 0,-4-4-19 0,4 4-110 16,-6 0-268-16,6 0 119 0</inkml:trace>
  <inkml:trace contextRef="#ctx0" brushRef="#br0" timeOffset="152101.653">7198 10077 123 0,'0'0'140'0,"0"0"-18"0,0 0-6 16,0-5-9-16,0 5-14 0,0 0 1 0,0 0-4 16,0 0-12-16,0 0-2 0,0 0 0 0,0 0 14 15,0 0 4-15,6 12-3 0,-6-7 0 0,0 2 4 16,1 5-5-16,-1-2 1 0,0 4-3 0,0 1-2 16,-2-1-7-16,2 1 0 0,-2 2-4 0,0 0-6 15,2-3-4-15,-1 1-9 0,-2 0 3 0,2 1 0 16,-2-1-11-16,1-3-3 0,-2 2-1 0,1-1-6 15,-1-2-2-15,2-1-2 0,1 0-6 0,-3 1 0 16,1-3 0-16,2 0-8 0,0-1-1 0,-2-2-3 0,3 1 0 16,0-1-3-16,0 0-5 0,0-1 3 0,0 0-1 15,0-4-4-15,0 7-1 0,3-3-1 16,-1-3 6-16,-2-1-7 0,7 5 0 0,-1-5 1 16,-6 0 0-16,13-2 2 0,-7-1-6 0,5 1 0 0,-2-3 0 15,2 2-2-15,1 1-5 0,1-4-7 16,4 2-9-16,-2-1-10 0,-1 0-8 0,-4 0-17 15,6 1-11-15,-1-2-20 0,-2 2-19 0,0-1-25 16,-3 0-10-16,4 2-29 0,-5-2-31 0,-1 1-108 16,1 0-337-16,-3 0 150 0</inkml:trace>
  <inkml:trace contextRef="#ctx0" brushRef="#br0" timeOffset="152735.327">7217 10176 11 0,'-2'-4'112'16,"2"4"-20"-16,0 0 5 0,2-6-3 0,-2 6-8 15,-2-5 5-15,1 3 13 0,1 2-14 0,0 0 6 16,1-7 2-16,-1 7 3 0,0 0 0 0,0-5 1 16,0 5 0-16,0 0-1 0,0 0-10 0,-1-3-5 15,1 3-7-15,0 0-12 0,0 0-2 0,0 0-2 16,0 0-2-16,-5 11 4 0,3-5 0 0,-2 4-1 15,0 0 0-15,0 2 0 0,3 5 0 0,-3-3-4 16,0 3 0-16,0 2-2 0,0-2-3 0,2-1-2 16,-2 1-3-16,0-1-1 0,2 1-6 0,-1-5-1 15,6-1-3-15,-3 1-7 0,0 1 0 0,1-4-2 16,0 2-7-16,3-1-2 0,0-1-3 0,-2-2-4 16,5 2 0-16,-1-4-2 0,2-1 1 0,-2-2-3 15,6 1 0-15,-2-3-3 0,2-1 0 0,0-2-7 16,5-2 6-16,-1 0-2 0,2-6-3 0,-5-1 2 15,0 1-5-15,2-1-7 0,-2-3-1 0,0-1 0 16,-3 2-3-16,-2-5 1 0,0 1 4 0,-1-7-3 16,-3 0 1-16,-3 8 0 0,-1-5 1 0,-2 3 9 15,-1 2-6-15,-1 0 4 0,0 1-2 0,-2 3 7 16,2 3-3-16,-2-1 0 0,-1 2 3 0,2 2 8 0,-5-2 3 16,2 2 5-16,2 2 2 0,-2 2-1 15,-2 1-1-15,-2 0-2 0,2 2 1 0,-2 2-2 0,1 0-4 16,-3 1 0-16,1 1-4 0,-2 3 3 15,4-1-6-15,-1-1-3 0,-1 2-15 0,2-2-21 0,-4 5-24 16,3 1-28-16,2-4-33 0,0 3-41 0,2-2-42 16,0 1-226-16,3 1-463 0,0-5 205 15</inkml:trace>
  <inkml:trace contextRef="#ctx0" brushRef="#br0" timeOffset="153245.946">7618 10069 17 0,'0'-5'171'0,"0"5"-8"0,0-4-7 0,0 4-2 16,0-5-10-16,0 5-10 0,0 0-4 16,-1-7-8-16,1 7-6 0,0 0-5 0,0 0-8 0,0 0-9 15,-3-5-7-15,3 5-9 0,0 0-11 0,0 0-1 16,0 0 6-16,0 0 2 0,0 14 1 15,-3-7-1-15,2 3-4 0,-1 2-3 0,-6 3-3 0,6 1-4 16,-2-1-1-16,0 3-3 0,-1 0 0 0,1 0-14 16,0 2-2-16,-1-2-3 0,4-1 1 0,-2 2-9 15,-1-7 0-15,3 4-4 0,1-3 1 0,0 0-7 16,1-1 3-16,2-3-7 0,-2-1-1 0,3 2-2 16,-4-3-2-16,1-2-1 0,4-1-1 0,-1 3-2 15,0-4 0-15,1 1 1 0,2-3-6 0,4 0 1 16,-1 3 9-16,-2-4-10 0,5 0-3 0,1-5-1 15,2 2 5-15,2-2-18 0,-1 1-13 0,0-3-15 16,0 2-17-16,1-2-20 0,0 1-23 0,0-1-29 16,-1 2-25-16,-2-4-18 0,-5 5-23 0,-2-1-143 15,2-1-369-15,-5 1 165 0</inkml:trace>
  <inkml:trace contextRef="#ctx0" brushRef="#br0" timeOffset="153494.284">7757 10219 135 0,'-10'0'191'0,"6"3"-10"0,4-3-4 15,-8 4-9-15,5-1-11 0,-1 4-8 0,0 1-8 16,0 2-7-16,0 1-1 0,2 2-6 0,1 3-7 0,-2 1-7 16,2 3-1-16,-1 6-8 0,0-7-7 0,0 1-9 15,2-1-2-15,0 3-11 0,-1-2-10 0,1 4-3 16,1-4-8-16,-1-3-3 0,0 0-8 15,0 3-5-15,0-5-3 0,0 3-8 0,-1-6-23 0,2-1-28 16,-1 0-29-16,-1-2-33 0,1 0-31 0,0-4-39 16,1 1-22-16,2-2-28 0,-2-2-136 15,-1-2-369-15,0 0 163 0</inkml:trace>
  <inkml:trace contextRef="#ctx0" brushRef="#br0" timeOffset="153969.523">7862 10071 22 0,'0'0'153'0,"0"0"-19"0,0 0-9 0,0 0-13 16,3-5-17-16,-3 5 5 0,5-1-4 0,-5 1 1 15,10-3-18-15,-5 2 5 0,3 0-6 0,1-2 4 16,2 2-9-16,-1 0 2 0,1-4-6 0,1 3-8 16,2-2-1-16,3 0-6 0,1 0-6 0,1 0-5 15,-1 0-4-15,-1-1-5 0,-1 0-9 0,-3-2 8 16,1 6-7-16,-3-3 4 0,0 0-9 0,0 2-2 16,-4 1-2-16,-1 1-2 0,-1-2 4 0,0-1-2 15,0 2 1-15,-5 1 2 0,8 0 12 0,-8 0 9 16,5-3 5-16,-5 3 6 0,0 0-2 0,0 0-2 15,0 0-12-15,0 0 1 0,-2 11-1 0,2-5-1 16,-2 1-7-16,1 3-4 0,-2-2 5 0,2 3-3 16,-3 2 1-16,3 3 3 0,-3 3-5 0,4 2 3 15,-2-1-2-15,2 5 0 0,-3 0 1 0,3-7-5 16,-2 8-5-16,0-8 4 0,2 1-6 0,0 0-2 0,-1-1 0 16,2-1 1-16,-1-6 0 0,-1 1-6 0,2 0 4 15,-1-3-7-15,-1 2 1 0,2-6-9 16,-2 1-18-16,1 1-17 0,0-4-16 0,0-3-24 15,-1 6-11-15,-1-2-22 0,2-4-35 0,-2 1-29 0,2-1-22 16,-9 0-142-16,9 0-367 0,-14-4 164 0</inkml:trace>
  <inkml:trace contextRef="#ctx0" brushRef="#br0" timeOffset="154164.004">7886 10307 70 0,'0'0'138'0,"0"0"4"0,0 0 2 16,0 0-13-16,12-8-10 0,-3 6-2 0,3-2-12 0,1 0-8 16,5 0-18-16,1-2-10 0,-2-1 0 0,3 2-8 15,0-2-3-15,6-2-8 0,-6 2-7 0,1 0-8 16,0 2-13-16,-1-1-34 0,3-1-29 0,-5-1-27 16,0 2-26-16,-3-1-36 0,2-1-79 0,-7 4-224 15,0-1 99-15</inkml:trace>
  <inkml:trace contextRef="#ctx0" brushRef="#br0" timeOffset="154581.887">8386 10049 33 0,'0'0'175'16,"3"-2"-3"-16,-3 2-9 0,0 0-8 0,2-4-6 15,-2 4-17-15,0 0-6 0,0 0-12 0,0 0-10 16,0 0 11-16,0 0 0 0,8 12-11 0,-6-10 3 15,-2 3-5-15,1 4-2 0,-2-2-2 0,5 4-5 16,-4 1-4-16,-3-2-2 0,2 5-10 0,-4 1 0 16,1-1-7-16,1 1-4 0,0 1 0 0,-1-1-5 15,-1 0-4-15,1-1-4 0,0 1-4 0,0-4-5 16,-2 4-2-16,6-5-2 0,-6-2-5 0,3 4-5 16,1-3-2-16,0-3 1 0,4 1-5 0,-5-2-3 15,3 1-5-15,0-2 0 0,0 2 0 0,1-2-1 16,1 0-5-16,0-1-1 0,1 0-4 0,-1-1 4 15,7 1-4-15,-3-2-3 0,1-2 2 0,1 0 2 16,3 0-1-16,2 0-2 0,-4 0-1 0,6-2-2 0,2-2 0 16,1 2 1-16,1-2 2 0,-2-1 0 15,2 3-3-15,-1-1-1 0,1-2 1 0,0 1-3 16,0-1-12-16,0-1-8 0,-6 2-8 0,-2 2-9 16,2-1-8-16,1 1-11 0,-2-2-10 0,-2 1-2 0,1 0-18 15,-2 1-13-15,-1 0-10 0,-3 0-9 0,2-1-12 16,-2 0-5-16,0-2-11 0,-1 4-3 15,-2-3-3-15,0 0-12 0,-2 4-109 0,0-5-299 0,0 5 132 16</inkml:trace>
  <inkml:trace contextRef="#ctx0" brushRef="#br0" timeOffset="154911.007">8567 10240 170 0,'0'0'181'0,"0"0"-9"0,-7 1-4 15,7-1-9-15,0 0-10 0,0 0-8 0,-5 2-3 16,5-2-2-16,-2 5 0 0,1-2 6 0,1-3-7 16,-1 9-5-16,-1-6-4 0,2 4-2 0,0 2-3 15,-1 1 2-15,1 0-9 0,0 2-1 0,0 0-2 16,-1 1-3-16,1 3-10 0,-3-1-2 0,3 2-3 16,3-1 0-16,-2 2-7 0,2 1 5 0,-5 0-1 15,2-1-7-15,2-2-4 0,-4 1-6 0,2 2-8 16,2-1-10-16,-2-2 5 0,0 1-1 0,0-2-8 15,0-2-15-15,0-1 6 0,1-3 6 0,-1-1-17 16,0 1-9-16,0-1 3 0,0-2-1 0,0-1-5 16,0 1 3-16,0-6-2 0,-1 6-11 0,1-3 5 15,0-3-15-15,0 5-15 0,0-5-22 0,0 0-28 16,-2 4-28-16,2-4-38 0,0 0-43 0,0 0-55 16,-15-10-46-16,11 6-56 0,-1 0-172 0,0-2-545 15,-2-1 241-15</inkml:trace>
  <inkml:trace contextRef="#ctx0" brushRef="#br0" timeOffset="184956.514">6487 11073 8 0,'-9'11'127'16,"4"1"-8"-16,-4 2-13 0,1 2-16 0,2 2 3 0,1-1-6 16,1 2-11-16,-1 1-4 0,2 6-11 15,2-6 9-15,-2-2-8 0,2 2-8 0,2-1 2 16,-1 0-3-16,4-4-7 0,0 3-2 0,0-6-6 15,1 0-2-15,1-1-3 0,2-3-1 0,1 2 1 0,-1-3-4 16,2-3 1-16,-2-1 1 0,2 1-3 0,0-5-1 16,2-1 3-16,1-2 4 0,-1 3-4 0,0-7 5 15,3 1 0-15,-1 0 6 0,-1-5-2 16,-3 4 0-16,2-4-3 0,-4 2 6 0,4-3-5 0,-3 2-2 16,-4 0 1-16,1 0-6 0,2-3 0 0,-3 4-1 15,0-6-1-15,3 5-1 0,-3 0-5 0,-1-1 0 16,1-5 1-16,-2 6 0 0,-2-1 2 15,-1-2-2-15,1 5 2 0,-1-4 3 0,-1 1 0 0,1 0 5 16,0 0 1-16,-1-3 2 0,-6 5 4 0,2-3 4 16,-4-4 2-16,4 2-3 0,-5 4 8 0,0-3-8 15,2 2-5-15,-5 0-1 0,1 1-2 0,-4 0 0 16,1 2-6-16,2 0-3 0,-5 1-2 0,3 1-5 16,-3-1 4-16,4 3-6 0,0 1-5 0,1 2-4 15,0-1-11-15,-1 1-16 0,4 1-20 0,-4 1-27 16,4-1-22-16,1 2-26 0,1 0-36 0,3 1-27 15,1 2-19-15,0 1-170 0,2 3-396 0,3 2 175 16</inkml:trace>
  <inkml:trace contextRef="#ctx0" brushRef="#br0" timeOffset="185318.544">6996 11182 95 0,'0'0'218'0,"-8"-2"3"0,8 2-12 0,-5-1-19 16,5 1-17-16,-4 0-9 0,4 0-13 0,0 0-10 16,-4-4-6-16,4 4-1 0,0 0-6 0,0 0 1 0,0 0-4 15,0 0-4-15,0 0-3 0,0 0-8 0,-6-1 0 16,6 1-13-16,0 0-9 0,0 0 0 16,0 0-17-16,0 0-6 0,0 0-1 0,0 0-16 15,-5-2-30-15,5 2-34 0,0 0-46 0,-4-4-50 0,4 4-54 16,-4-4-60-16,4 4-213 0,0 0-474 0,0 0 210 15</inkml:trace>
  <inkml:trace contextRef="#ctx0" brushRef="#br0" timeOffset="185713.233">7220 11067 135 0,'-1'-3'176'0,"0"-2"-3"0,1 2-10 0,-1-3-2 15,1 6-9-15,-2-4-11 0,2 4-6 0,0-5-7 16,0 5-9-16,-2-4-1 0,2 4-8 0,0 0-8 15,0 0-7-15,0 0-7 0,-4-4-7 0,4 4-6 16,0 0-4-16,0 0 0 0,0 0 7 0,0 0 6 16,4 14 2-16,-4-5 7 0,0 2-8 0,1 0-8 15,2 4-7-15,-3 2-5 0,2 1-6 0,-1 0-1 16,2 4-8-16,0-4-5 0,-1 2-5 0,1 0-1 16,-1 0-4-16,2-3-3 0,0 2-3 0,-2 0-6 15,0-2 8-15,-1 0-12 0,-1-5-1 0,0 5-12 16,1-1-3-16,-1-3-23 0,-1-1-27 0,1 0-34 15,0-3-39-15,-1 1-40 0,1-2-65 0,-2-1-236 16,1-1-500-16,0-1 221 0</inkml:trace>
  <inkml:trace contextRef="#ctx0" brushRef="#br0" timeOffset="186094.368">7435 11078 42 0,'0'0'177'16,"-1"-5"0"-16,1 5-5 0,0 0-18 0,-1-6-8 0,1 6-7 16,0 0-6-16,-2-3-3 0,2 3-8 0,0 0-3 15,0 0-9-15,0 0-7 0,-1-4-6 16,1 4-7-16,0 0 2 0,0 0-13 0,0 0-7 15,0 0-1-15,0 0 2 0,4 11 4 0,-2-6 0 0,0 5 3 16,0 1-2-16,0 5 1 0,0-1-3 0,1 3 3 16,-1 0 0-16,2 1-3 0,5 8-6 0,-5-8-3 15,1 0 3-15,-1 2-15 0,0-1 3 16,3 2-8-16,-7-3-7 0,4-2-1 0,1 3-4 0,-1-4-3 16,-3-1 4-16,1-3-12 0,0 0 1 0,0 0-9 15,-2-2 0-15,2 1-6 0,1-1-11 0,-2-3-7 16,-2-1-16-16,1-1-19 0,0-2-16 15,0 1-26-15,0-4-30 0,0 0-39 0,-2 3-65 16,2-3-55-16,0 0-183 0,-3-10-491 0,3 2 218 0</inkml:trace>
  <inkml:trace contextRef="#ctx0" brushRef="#br0" timeOffset="186712.472">7900 11190 56 0,'-2'-7'112'15,"2"3"-10"-15,-1-3-15 0,-2-1 5 0,3 2 6 16,-3-5-8-16,0 3 0 0,-1-4 4 0,-2 3-3 15,0-2-4-15,1 1 3 0,-1 2-3 0,-2-1-6 16,3 2-1-16,-4 1-9 0,5 3 7 0,-5-1-7 16,-1 3-7-16,4 1-10 0,-3 2 3 0,-3 1-3 15,2 1-5-15,1 4-8 0,0 0 4 0,0 4-7 16,-4-3-4-16,8 3-2 0,-5 2-3 0,2 0-4 16,3-3 0-16,3 2-3 0,-1-2-7 0,2 1 1 15,1-3 3-15,1 0-5 0,-1 0-8 0,3 1 5 16,-2-4-1-16,3 1-3 0,0-3 1 0,0 0-1 15,3-2 2-15,-1-1-8 0,2-2 5 0,1 1-3 16,3-5 0-16,-2 1-2 0,0-4 2 0,0 3 2 16,-2-2 2-16,1-2-5 0,-4 1 1 0,5-1 1 0,-3 2 0 15,-2-3 3-15,-1 2-4 0,2-1 3 16,-4 2-4-16,1 2 4 0,-3-2-3 0,3 2 14 16,-1 2-1-16,-1-1-4 0,1 0-1 0,-1 1-3 15,-1 3-2-15,3-3 3 0,-3 3-1 0,0 0 0 0,0 0 1 16,0 0 1-16,7 9 8 0,-4 0 4 0,0-1 1 15,0 4 2-15,-2 1 1 0,5 3-1 0,-1 1-2 16,-3 2 1-16,0-2 2 0,0 1 0 16,3-1 5-16,-2 1-7 0,-1 1 0 0,-1-3-4 15,1 5-1-15,0-4 2 0,0 0-4 0,0 0 1 0,1 0-3 16,1-1-1-16,-2-4 0 0,-2 3-3 0,3-5 0 16,-1-2-2-16,0 3-3 0,-1-5 0 0,-1 1-2 15,1-3-2-15,2 2 4 0,-3-3-22 0,-3 2-15 16,3-1-21-16,0-4-22 0,-1 4-29 0,1-4-31 15,0 0-36-15,0 0-49 0,0 0-138 0,-3-12-387 16,3 8 171-16</inkml:trace>
  <inkml:trace contextRef="#ctx0" brushRef="#br0" timeOffset="195547.718">6523 12117 101 0,'1'-3'130'0,"-1"3"-4"0,0-6-12 16,0 2-3-16,3 2-6 0,-2-3-8 0,-1 5-4 15,-1-7-8-15,1 3 0 0,1 1-1 0,-2-2-2 16,1 5 1-16,-3-6 2 0,3 2-2 0,0 4 1 16,-1-7 1-16,1 7-7 0,0-3 8 0,-1-1-4 15,1 4-2-15,0 0-6 0,-3-3-4 0,3 3-10 16,0 0-2-16,0 0-6 0,0 0-1 0,-14 10-5 16,9-3-1-16,0 5-5 0,-2-2-1 0,3 7-5 15,2 1-6-15,-3 0 3 0,2 11-1 0,2-10-4 16,-3 8 0-16,4-9-8 0,3 8 3 0,-2-7-2 15,3 1-6-15,2-4-1 0,-2 1 1 0,4-3-2 16,-2 2 1-16,3-2-4 0,3-2-2 0,-3-5 1 16,0 0 1-16,2 1-4 0,0-4 2 0,3 0-1 15,-3-4 1-15,3 0-1 0,-1-3-3 0,1 2 1 16,0-1-3-16,1-7 2 0,0 1-1 0,-3-1 1 16,-2 1 0-16,-1-1 2 0,1-3-2 0,2-1 3 15,-6 2-2-15,0-3 0 0,0-3 0 0,-5 0 2 16,2-1-3-16,-2 1 0 0,-5 0 5 0,3 0 5 15,-2 0 1-15,-2-2 5 0,-3 5 8 0,-2 0 7 16,4-1 6-16,-6 1 5 0,-1 3-2 0,3-2-1 0,-4 2 3 16,4 3 1-16,-4-1 1 0,-3 1-5 0,2-1-2 15,1 4-8-15,-2 0 0 0,0 1-3 16,2 1-7-16,0 3-12 0,1-2-18 0,-1 1-32 16,1 2-28-16,-1 1-43 0,5 1-47 0,0-2-48 0,4 3-32 15,-5 3-204-15,4-3-481 0,3 1 213 0</inkml:trace>
  <inkml:trace contextRef="#ctx0" brushRef="#br0" timeOffset="196059.367">6969 12182 195 0,'0'0'194'0,"0"0"-12"16,-4-3-15-16,4 3-8 0,0 0-13 0,0 0-9 15,-1-4-11-15,1 4-8 0,0 0-2 0,0 0-6 0,0 0 1 16,0 0 3-16,0 0 1 0,0 0 3 16,0 0 1-16,0 0-1 0,0 0 6 0,0 0 3 15,0 0 2-15,0 0 9 0,0 0 5 0,0 0 6 16,0 0 15-16,0 0-6 0,0 0-4 0,0 0-4 0,0 0-1 16,0 0-7-16,0 0-8 0,0 0-10 0,0 0-6 15,0 0-11-15,0 0-7 0,0 0-11 16,0 0-4-16,0 0-9 0,0 0-6 0,0 0-8 15,0 0-9-15,0 0-5 0,0 0-4 0,0 0-3 0,0 0-2 16,0 0-2-16,0 0-8 0,0 0-2 0,0 0-3 16,0 0-3-16,0 0-3 0,0 0-8 0,0 0-6 15,0 0-9-15,0 0-18 0,0 0-26 0,0 0-7 16,0 0-23-16,0 0-28 0,0 0-27 0,-8 0-24 16,8 0-26-16,0 0-22 0,0 0-35 0,0 0-28 15,0 0-23-15,0 0-46 0,0 0-211 0,0 0-594 16,-4-3 262-16</inkml:trace>
  <inkml:trace contextRef="#ctx0" brushRef="#br0" timeOffset="196986.213">7454 11986 28 0,'0'0'155'0,"0"0"-6"0,0 0-5 0,0 0-3 0,-5-7-7 16,5 7-3-16,0 0-8 0,0 0-7 0,0 0-3 15,-2-3-9-15,2 3-6 0,0 0-8 16,0 0-13-16,0-4-5 0,0 4-3 0,-2-4-8 16,2 4-7-16,2-6-4 0,-2 2-3 0,2 1-2 0,2-1-5 15,0 0-4-15,0-2 1 0,0 0-2 0,1 1-4 16,-1 0-4-16,1-1-1 0,2 1 0 0,2-2-2 16,-1 1-5-16,0-1 2 0,0 2 1 0,4 0-2 15,-3 0 1-15,1 1-5 0,0 1 1 0,2 0 3 16,2-1 1-16,-1 6 1 0,-1-2-3 0,1 2 1 15,4 1-5-15,-4 4 5 0,2 1 8 0,0 3 6 16,1 1-2-16,-5 2 2 0,2-1-1 0,-3 5-1 16,-1-1 0-16,-1 0 2 0,-2 2-1 0,-2 2-1 15,-4-2-1-15,0-1 0 0,-3 1-1 0,2-2-3 16,-5 2-3-16,-1 1 0 0,1-3-2 0,-7 0-3 16,3 0 1-16,-5 6-6 0,-6-5 0 0,6-4-5 15,2-1 1-15,-1 0-3 0,-1-3 1 0,2 0-2 16,2-2-4-16,-1-4 1 0,-2 1-3 0,1-2-3 15,4-1-2-15,-3 1-4 0,5-3 0 0,-1 0-6 16,3-3 0-16,-2-2-5 0,0 0-2 0,3 3 2 16,-1-8 2-16,3 4 2 0,0 1-3 0,1-2 4 15,1-1 1-15,1 0 3 0,2 1 2 0,1 2-3 16,0-4 2-16,0 4 3 0,1 0-3 0,6 2 2 16,-2-3-2-16,1 3 5 0,4 2 0 0,-1-1 0 15,1 2-2-15,3 0 5 0,2 5 2 0,-6-5-3 0,5 3 0 16,-1 1 1-16,1-1 2 0,0 4-6 15,-6-6-15-15,4 6-26 0,-3-5-25 0,1 1-19 16,-1 0-27-16,0-2-8 0,-2-1-24 0,2-1-2 16,0 0-22-16,-4-2-146 0,-2 3-346 0,0-3 154 15</inkml:trace>
  <inkml:trace contextRef="#ctx0" brushRef="#br0" timeOffset="197391.168">7897 11960 140 0,'0'0'166'0,"0"-5"-3"0,0 5-22 15,0 0-10-15,0-4-8 0,0 4-15 0,0 0-18 16,0 0-2-16,0 0 0 0,0 0 8 0,0 0 0 0,3 13-4 16,-1-5 10-16,-2 4-5 0,1 1-2 0,-1 4-4 15,0 1-2-15,1-2 1 0,-1 2-4 16,3 1-3-16,-3-2-2 0,0 1-4 0,3-1-7 0,0 1-13 15,-2-5-5-15,1 3-4 0,3-2-7 0,-3-2-2 16,2-1-5-16,0 0-5 0,0-6-4 0,3 3-1 16,-3-1-13-16,1-5 1 0,3 2-6 0,-3-2-10 15,4 0-7-15,-2-2-14 0,0-3-6 0,2 2-11 16,0-2-7-16,0-1 2 0,0 0-1 0,1-2 1 16,-2-2-2-16,0 1 3 0,-2-1 0 0,-1 0 6 15,-1 2 8-15,0-1-4 0,-3 1 4 0,2 0 5 16,-1 1 5-16,-1 0 2 0,-2 1 9 15,1-2 3-15,0 1-1 0,0 0 0 0,0 5 12 0,-2-4 3 16,2 4-3-16,-10-5-2 0,10 5 4 0,-11 2-3 16,11-2-2-16,-14 6 0 0,4-5-5 0,1 4-17 15,-4 0-18-15,3 1-34 0,1-2-31 0,-3 1-32 16,1 0-165-16,2-1-326 0,1 3 145 0</inkml:trace>
  <inkml:trace contextRef="#ctx0" brushRef="#br0" timeOffset="198029.471">8385 12064 92 0,'-2'-5'181'0,"4"-1"-14"0,-4-1-12 15,2 0-4-15,0 0-5 0,-1 0 6 16,-3 1-8-16,2-1-2 0,-4 0-1 0,5-1-5 0,-6 2-4 15,4 1-13-15,-5-2-9 0,2 4-9 0,-3-3-7 16,-1 2-10-16,0 2-9 0,-1 0-19 0,-3 4-3 16,1-1-1-16,1 2-3 0,-1-2-2 15,-1 3-4-15,4 2 1 0,-2-4-8 0,2 3 0 0,5-2-5 16,-1 1-6-16,0 3-1 0,2-2 1 0,3 2-8 16,-4-1 0-16,4 1-5 0,1-1 2 0,4 2 2 15,-1 1-12-15,1-1 3 0,4 2 1 0,1-2-4 16,1 0-1-16,3 3 0 0,-4-3 2 0,8 3-4 15,-2-3-1-15,2 1 8 0,-2-1-9 0,-1 1-3 16,-1 3-5-16,1 0-4 0,-4-3 0 0,5 1-4 16,-7-1-5-16,-2-1-6 0,3 2-2 0,0 4-14 15,-4-4 6-15,0 1-5 0,-2-2 0 0,-2 1-3 16,2 1 5-16,-6-1 1 0,2 0 0 0,-3-3 6 16,-1 2-1-16,1-4 3 0,-1 2 4 0,-2-1 0 15,1-2 3-15,1 0 6 0,-1 1 5 0,-2-2 0 16,-2 0 2-16,0-2 1 0,3-1 3 0,-1-1 2 15,1 0 1-15,-1-1 6 0,2-2-2 0,-2-2 3 16,3-3-5-16,1-1 6 0,-2 1-3 0,6-1 0 16,0-7-3-16,3 0 2 0,2-1-3 0,6-6-7 15,-1 1-8-15,3 0-9 0,5 0-11 0,1 2-28 16,0 0-11-16,3 2-30 0,-4 0-18 0,5 2-33 16,-8 4-104-16,1 0-286 0,-1 3 127 0</inkml:trace>
  <inkml:trace contextRef="#ctx0" brushRef="#br0" timeOffset="213012.808">6884 13176 107 0,'0'0'123'0,"-3"-4"-7"0,3 4-6 16,-3-7-6-16,-2 6-14 0,5 1 5 0,-4-5 2 16,4 1-3-16,-4 1 0 0,4 3 0 0,-5-4-8 15,3 3-4-15,2 1-2 0,-7-3 2 0,7 3-7 16,-9-2-2-16,9 2-7 0,-9-2-3 0,9 2 0 15,-9 3-2-15,2-1-6 0,-1 1 5 0,0 3-4 16,-1 1 0-16,-2-1-3 0,1 6 5 0,-3 2-2 16,-1-2-3-16,5 5 4 0,-1 0-4 0,-3 8 0 15,4 0-1-15,4 0-2 0,1 1-3 0,-4 1 5 16,7 0-14-16,1-3 0 0,0 5-10 0,4-4-2 16,1-6 0-16,1 6-5 0,1-7-2 0,-2-1-1 15,4 0-3-15,1-5 1 0,-1 5-4 0,3-8-1 16,-2-1-2-16,5 2 4 0,-2-3-7 0,2 0 1 15,3-4-5-15,-1-3 3 0,3 0-1 0,-2-2-1 16,0-3 1-16,1-2 1 0,-2-2-3 0,1 3 21 16,-4-4-7-16,1 0 0 0,0-2 0 0,-2-4 0 15,0 2-6-15,-2-3 2 0,-3 1-2 0,1-2 0 16,-1 1-4-16,-2-3 3 0,-1 1-3 0,-2-8 2 0,-3 3-1 16,1 4-2-16,-4 1 3 0,-2-6-1 15,1 8-2-15,-3-1 3 0,0 0-4 0,0 3 4 16,0 4 1-16,-1-1-1 0,-3 0 3 0,3 3-3 15,-3 1 1-15,1 0-1 0,1 2-4 0,-5 5 2 0,4 1-6 16,-2 0 0-16,-2 0-10 0,0 3-11 0,-4 2-19 16,4-1-15-16,0 3-24 0,-1 2-25 0,1 2-32 15,3-4-29-15,1 0-32 0,4-2-22 16,-3 5-155-16,2-3-405 0,4 3 180 0</inkml:trace>
  <inkml:trace contextRef="#ctx0" brushRef="#br0" timeOffset="213496.515">7319 13317 98 0,'1'-5'169'0,"-1"5"-1"0,0-3-15 0,0 3-12 15,0 0-14-15,0 0-13 0,0-4-13 0,0 4-3 16,0 0 2-16,0 0-3 0,0 0-5 0,-1 16-7 15,1-9-10-15,0-2 1 0,0 2-16 16,0-1-6-16,3 2-5 0,-3-1-3 0,2-1-5 16,-2-1-3-16,1 2-6 0,2-2-5 0,-2 0-3 0,3 1-2 15,-3-2-1-15,-1-2-2 0,4 1-2 0,-4-3 0 16,0 5-5-16,0-5 4 0,0 0-9 0,5 3 5 16,-5-3-5-16,0 0 1 0,5-8 1 0,-5 8-1 15,4-5 2-15,-4 1 0 0,0 0 2 16,0 0 8-16,0 4 1 0,0-8 1 0,-1 4 0 0,-2 0 2 15,1-1-3-15,-1 0-2 0,-1 2-2 0,3 0-3 16,-3 1-4-16,-2-1-9 0,6 3-24 0,0 0-30 16,-9-1-36-16,9 1-42 0,-7 0-38 0,7 0-164 15,0 0-361-15,-6 5 159 0</inkml:trace>
  <inkml:trace contextRef="#ctx0" brushRef="#br0" timeOffset="214041.52">7637 13130 80 0,'-5'-2'204'0,"5"2"-21"0,-5-2-6 0,5 2-25 0,0 0-14 16,0 0-14-16,0 0-12 0,-13 6-10 0,10-1-12 15,0 0-8-15,-5 0-12 0,3 3-5 0,1-1-4 16,-1 3-9-16,-3-1-4 0,2 1-8 0,2-1-4 16,0-1-4-16,0 2-4 0,3-3-4 0,-4 2 5 15,2 2-9-15,2-2 0 0,1-2-5 0,0 0-1 16,-1 2-2-16,1-6-3 0,1 6 2 0,-1-3-3 16,1-3-2-16,2 3 2 0,-2-1-2 0,3-2-2 15,-3 1 0-15,3 1 0 0,3-3-2 0,-1 1 2 16,2 0-2-16,-2-3-4 0,3 3 4 0,4 1 2 15,-3-2-6-15,4-2-1 0,-2 2 4 0,0-2-1 16,4 1 2-16,-5 1-1 0,7-1 2 0,-5 1-2 16,2 1 0-16,-2-2 1 0,1 2-4 0,0-1-1 15,-1 1 10-15,-3 1-7 0,-1-1 2 16,0-2-2-16,1 3 2 0,-6 1 7 0,1-3-9 0,-1 1 0 16,0 1 4-16,-1-1-2 0,0 2 12 0,-3 0-1 15,0 2 4-15,-3 1 2 0,0-4 2 0,-2 6 0 16,-3-3 0-16,3 4 2 0,-4-5 2 0,0 3 3 15,0-1-2-15,-1 1 3 0,-3-2-2 0,4 1-3 16,-4-3-3-16,3 4 2 0,-3-3-1 0,2 0-4 16,-1 0-2-16,1 0-3 0,-3-1 1 0,2 0-6 15,-2-2-7-15,3 0-12 0,-3 1-18 0,2-3-12 16,-2 3-19-16,3-4-24 0,-1 0-11 0,-2 0-21 16,5-3-19-16,0 3-5 0,-1-2-25 0,5 0-115 15,-3 0-303-15,3-4 134 0</inkml:trace>
  <inkml:trace contextRef="#ctx0" brushRef="#br0" timeOffset="214386.862">7627 13187 125 0,'3'-6'165'0,"0"1"-9"0,1 0-14 0,1-1-5 16,0 2-6-16,0-1 4 0,2-3-16 0,2 0 1 16,-2 0 0-16,2 4-6 0,0-3-1 0,3 0-2 15,-2 1 1-15,0-1-5 0,3 0-4 0,-3 2 0 16,8-2-2-16,-8 0-1 0,3 3-3 0,0-1-5 16,-1-1-2-16,1 4-3 0,2-6-7 0,-4 4-8 15,2-1-1-15,-1-2-1 0,-1 2-12 0,-1 2-5 16,1-1-6-16,-2-1-2 0,2 2-4 0,-6 0-2 15,1 1-7-15,-1-1-1 0,0-1-5 0,-1 2-4 16,-4 2 3-16,8-2-5 0,-8 2-3 0,6-1-1 16,-6 1-1-16,0 0-6 0,4-2-26 0,-4 2-36 15,0 0-50-15,0 0-69 0,0 0-66 0,0 0-243 16,0 0-522-16,-16-2 231 0</inkml:trace>
  <inkml:trace contextRef="#ctx0" brushRef="#br0" timeOffset="-197160.872">6532 14275 17 0,'0'0'143'0,"0"-5"-11"15,1 0-11-15,0 1-8 0,2-2-9 0,-3 2-6 0,3-3 0 16,-2 1-7-16,2 1 6 0,-1-4-13 0,-1 2 0 16,3-1-4-16,-3 1 1 0,2-2-8 0,-1 0 1 15,1 0 6-15,-3 2-4 0,0-2 13 0,0 1-15 16,0 2 3-16,-3-2 2 0,2 3 0 16,-2-2-1-16,0 2-1 0,0 0 1 0,2 1-8 0,-4-2-7 15,1 3-1-15,0 1-5 0,-1-2-3 0,1 1-5 16,4 3-3-16,0 0-6 0,-14 5 0 15,8-1-1-15,-2 2-9 0,0 4 0 0,3-1-1 16,-5 5-1-16,1 4-1 0,0 3 5 0,-1 5-3 16,4-1-6-16,0-1 1 0,-1 3-2 0,0-2 1 0,4 1-3 15,3-8-1-15,-2 3-2 0,4-2-4 16,0-2 2-16,3 3-3 0,0-4-3 0,2 3 1 16,-1-7-4-16,3 1 3 0,1 3-4 0,3-6 0 15,-3-3-3-15,2-2 0 0,-2-2 1 0,0-2 3 16,2 2-2-16,-2-7-3 0,3 1 0 0,-3 0 3 0,4-2-1 15,-4-1 1-15,2-1-2 0,-1-1 1 0,-1-6 1 16,1 2 0-16,-1-2-3 0,-4 2 1 0,-1-4-4 16,-1 0-4-16,0-6 3 0,-3-1-4 0,-2-3 0 15,1 0 3-15,-5 6 2 0,-2-6-1 0,-2 4 1 16,1-2-1-16,-1 7 5 0,4 7 2 0,-5-4-2 16,2 6 4-16,0 1 1 0,2 0 0 0,-1 3-5 15,0 1 0-15,-1 0-6 0,8 3-11 0,-16 8-21 16,6 1-26-16,3-1-30 0,-1 3-37 0,-1 3-36 15,7-3-33-15,-2 0-37 0,1 1-155 0,3 0-422 16,0-2 187-16</inkml:trace>
  <inkml:trace contextRef="#ctx0" brushRef="#br0" timeOffset="-196878.626">6883 14398 142 0,'0'0'236'0,"0"0"-12"0,0 0-16 0,0 0-22 16,0 0-17-16,0 0-16 0,0 0-12 0,0 0-20 15,0 0-16-15,0 0-14 0,0 0-14 16,0 0-25-16,0 0-21 0,0 0-29 0,0 0-32 16,0 0-40-16,0 0-34 0,0 0-47 0,0 0-114 0,0 0-285 15,0 0 127-15</inkml:trace>
  <inkml:trace contextRef="#ctx0" brushRef="#br0" timeOffset="-196231.359">7033 14136 32 0,'0'0'179'0,"-4"-4"-13"0,4 4-17 16,0 0-15-16,0 0-14 0,0 0-8 15,-5-3-10-15,5 3-12 0,0 0-6 0,0 0-8 0,0 0-3 16,0 0-8-16,0 0-3 0,0 0-3 0,0 0-4 16,0 0 1-16,0 0-3 0,0 0-3 15,11-2-2-15,-7 0 9 0,2 0-14 0,0-1 2 16,0 3-7-16,4-1-2 0,-5 1-7 0,3-2-4 15,2 2-2-15,-3-4-1 0,0 3-1 0,1 0-5 0,2 0 2 16,-2-1-3-16,-3-1-1 0,4 3-3 0,0-3 1 16,-3-3-1-16,2 3 0 0,-3-1-2 0,4 1 1 15,0-2-3-15,-1-2-1 0,1 4 0 16,-1-2 2-16,1-2 2 0,-2-1 2 0,1 4-9 16,-1 0 3-16,-2-1 2 0,2 0 3 0,-2 2-1 0,-1 2 1 15,1-3 4-15,-2 3 6 0,-3 1 0 0,4-3 2 16,-4 3-2-16,4-5 1 0,-4 5 1 0,0 0 0 15,0 0-2-15,0 0-1 0,5 0 7 0,-5 0 6 16,4 6 4-16,-3 0 4 0,1 0 1 16,-1-1 1-16,-1 6 2 0,3 6 4 0,0 1 1 0,-3 0-2 15,0 6 5-15,0 0 5 0,1 3-2 16,-2 2 6-16,1 0-7 0,0 0 3 0,-3 1-1 16,0-2-2-16,2-1 0 0,-1 2-7 0,1-3-1 15,-1 3-1-15,-1-11-5 0,2 0-5 0,1 0-4 0,0-5-4 16,1 2 0-16,-2-2-5 0,1-3 0 0,1-3 2 15,-1 1-11-15,0-4 1 0,-1 3-4 0,1-2 0 16,0-2 1-16,0-3-4 0,0 0-15 0,-2 2-25 16,2-2-32-16,0 0-33 0,0 0-26 0,-3-14-30 15,3 7-31-15,-2-6-34 0,1 1-30 16,-3 1-20-16,2 0-152 0,-3-1-454 0,1 0 200 0</inkml:trace>
  <inkml:trace contextRef="#ctx0" brushRef="#br0" timeOffset="-195953.103">7154 14314 154 0,'8'-3'195'0,"1"-1"-6"0,2-1-12 0,2 0-3 0,3-1-6 16,3 1-9-16,-2-2-4 0,3 1-10 0,0 1-12 16,-1-1-11-16,-3-1-10 0,4 3-10 0,-5-1-12 15,3-1-8-15,-6 2-7 0,2 3-10 0,-4-3-7 16,3 2-8-16,-6-1-10 0,1 1-27 16,-2 1-37-16,-6 1-43 0,12 0-51 0,-10-1-45 0,-2 1-185 15,0 0-377-15,0 0 167 0</inkml:trace>
  <inkml:trace contextRef="#ctx0" brushRef="#br0" timeOffset="-195187.438">7624 14132 106 0,'-5'-2'274'0,"3"0"-9"0,2 2-19 16,-4-3-20-16,1 0-20 0,3 3-23 0,-1-3-17 16,1 3-18-16,5-7-15 0,3 3-12 0,0-1-13 15,3 0-8-15,-1 0-12 0,3 0-5 0,4 0-6 16,-1-3-6-16,0 2-4 0,1 3-5 0,-4 1-10 15,2-3-2-15,-2 3-7 0,-1 1-5 0,-1 1-3 16,-2 0 0-16,-1 1-3 0,5 1-1 0,-8 3-1 16,0-1 1-16,-3 2-2 0,1 1-1 0,-3 3-3 15,-3 2-2-15,-3 0-1 0,1 2-6 0,-6 2 5 16,-1-2-7-16,0 0-1 0,-2 0 0 0,4-1-5 16,-4-1 1-16,0-1-1 0,0 1-4 0,5-6 0 15,0 5-3-15,0-6-3 0,0 1-2 0,4 1-10 16,0-2-2-16,1-2-5 0,2 3 1 0,0-3-7 0,0 0 3 15,2-3 1-15,1 5 2 0,-1-5-2 16,6 4 3-16,-2-4 4 0,4 1 4 0,1 0 0 16,1-1-1-16,0 1 5 0,4-1 3 0,3 0-4 15,-3 2-1-15,0-2 3 0,0 3-2 0,4-3 2 16,-4 2 3-16,-1 1-1 0,1 1 4 0,-3-2-4 16,1 1-1-16,-1 2 0 0,-3-2 2 0,0 1 1 15,-2 0-4-15,0 1-1 0,0-2 1 0,-1 2-1 16,-3 0-2-16,2-1 0 0,-3 1 3 0,1-1-3 15,-4 1 1-15,1 1 0 0,-1 0 1 0,-4-1 2 16,3 2 0-16,-6-1 1 0,2-1 3 0,0 2 3 0,-2-2-2 16,1 0 3-16,-2-1 0 0,1 1 3 0,0-2 1 15,0 2 0-15,-1 0-3 0,2-3 3 0,-2 1 2 16,1 2-3-16,4-3-3 0,-3 1-1 16,3-2-12-16,0 0-21 0,5-1-19 0,-12-1-23 15,7 2-27-15,0 1-35 0,5-2-32 0,-6-5-36 0,2 2-154 16,1-1-388-16,3 4 173 0</inkml:trace>
  <inkml:trace contextRef="#ctx0" brushRef="#br0" timeOffset="-194803.465">8194 14016 220 0,'0'0'216'0,"4"-4"-17"0,-4 4-18 0,1-3-16 15,-1 3-13-15,0 0-14 0,3-2-11 16,-3 2-11-16,0 0-9 0,0 0 3 0,0 0 1 16,0 0 1-16,4 11-5 0,-7-5-3 0,3 3-8 15,0 1-1-15,-1 1-7 0,1 2-1 0,0-1-2 0,-3 3-3 16,2 1 0-16,1-1-3 0,-2 2 1 0,2-1-6 15,-2 0-3-15,2-1 4 0,-1-3-3 0,-2 5-4 16,2-4-1-16,-2-3-4 0,3 4-9 16,0-2-5-16,0-1-4 0,-1-2-5 0,1 1-5 15,0 0 1-15,0-3-3 0,0 0-5 0,-2 0-6 0,2-2 1 16,0-1-3-16,0 1-9 0,0-2-7 16,0-3-22-16,-3 6-18 0,3-6-17 0,0 5-21 15,0-5-25-15,-1 3-23 0,1-3-39 0,0 0-42 16,0 0-31-16,0 0-40 0,6-9-153 0,-5 4-460 15,2-2 204-15</inkml:trace>
  <inkml:trace contextRef="#ctx0" brushRef="#br0" timeOffset="-194335.716">8510 14018 54 0,'3'-6'199'0,"-3"6"-12"0,0-4-2 0,0 4-3 15,1-4-17-15,-1 4-6 0,0 0-14 0,2-3-8 16,-2 3-13-16,1-4-6 0,-1 4-6 0,0 0-6 16,0 0-7-16,0 0 4 0,0 0-1 0,-7 17-1 0,4-6 2 15,-2-2-3-15,-1 7-2 0,-2 1 2 16,3 2-1-16,-1 3-1 0,-2 4-3 0,3-2-1 15,1-4-10-15,0-1 4 0,-1 5-13 0,4-4-11 16,1 0-5-16,-3 6-4 0,3-9-4 0,4 0-5 0,0-1-6 16,0-3 0-16,2-1-16 0,-2-2 10 0,4 2-13 15,-2-5-3-15,4 3-1 0,-1-6-3 16,2-1-4-16,1 2 3 0,0-4-3 0,2-1-10 16,-1-3-3-16,-2-1-3 0,2-1 5 0,-2 1-6 15,5-6-5-15,-1 1-2 0,-5 1 2 0,0-5 0 0,2 0-11 16,-2-3 0-16,2-9 5 0,-3 1-7 15,-3 5 2-15,-1-6 4 0,-2-4 4 0,-1 5 1 16,-2-2 0-16,0 6 2 0,-1 3 1 0,-3 2 3 16,0-1 5-16,-2 4 0 0,2 2 2 0,-1-1-1 15,0 5 0-15,-4-2-1 0,-1 1-4 0,-2 5-12 16,2-1-20-16,-8 2-24 0,-4 2-40 0,2 3-49 16,1 0-54-16,-3 0-63 0,-6 4-179 0,3 1-484 15,-4 0 214-15</inkml:trace>
  <inkml:trace contextRef="#ctx0" brushRef="#br0" timeOffset="-193060.848">6989 14386 16 0,'0'0'116'0,"0"0"-8"0,0 0-5 0,3-4 4 15,-3 4-8-15,1-6-1 0,-1 6-5 0,0 0 0 16,0-5 1-16,0 5-1 0,0 0 2 0,-4-4-6 16,4 4 2-16,-4-3-3 0,4 3-9 0,-6-2 0 15,6 2-5-15,0 0-4 0,-9 0-5 0,9 0-3 0,-7 2-2 16,3 2-3-16,-3-1-4 0,2-1-3 15,0 1-2-15,0 4-3 0,-3-2-2 0,3 4 0 16,1-3-1-16,-1-1-3 0,1 6-3 0,-2-7-4 0,2 7-1 16,0-6-5-16,3 1-5 0,-3 0 1 0,4 0-5 15,-2 0 0-15,4 0-2 0,-4-1-2 16,2 0 1-16,2-1-3 0,-2-4 1 0,0 7-4 16,1-6-4-16,-1-1 1 0,3 4 0 0,-3-4 0 15,0 0 0-15,9-2 2 0,-9 2 5 0,0 0-2 0,10-2-7 16,-6-2-1-16,0 1 2 0,-3-1 1 0,3 2-2 15,-3-3 3-15,3 1-2 0,0-2 4 16,-4 1-2-16,1 4 7 0,-1-4 3 0,0 5 2 16,3-3 5-16,-3 3 8 0,0-5-2 0,0 5 7 15,1-7-8-15,-1 7-3 0,0 0-1 0,0 0-3 16,-1-3-4-16,1 3-3 0,0 0-3 0,0 0 1 16,0 0-1-16,0 0-8 0,0 0-12 0,0 0-22 15,0 0-26-15,-4 15-41 0,4-12-50 0,0-3-55 16,0 7-206-16,0-3-441 0,0 1 196 0</inkml:trace>
  <inkml:trace contextRef="#ctx0" brushRef="#br0" timeOffset="-184554.708">6685 15230 14 0,'0'0'75'0,"0"0"-10"0,0 0 3 16,1-6-3-16,-1 6-2 0,3-4 2 0,-3 4-5 15,0-4 6-15,0 4-2 0,1-5 10 0,-1 5 1 16,4-3-3-16,-4 3 0 0,0-6-2 0,0 6-2 16,-4-4 4-16,4 4 5 0,0 0-1 0,-4-5-6 15,4 5-1-15,-2-3-3 0,-2 0-1 16,4 3-6-16,-9 0-5 0,3 0-3 0,6 0-8 0,-13 3 1 16,6-3 0-16,0 3-5 0,-2 1-3 0,0 3-3 15,-3 5 3-15,2-3-3 0,1 2-4 0,0 3 3 16,-1 1-2-16,0 8 0 0,2 2-1 0,3-1-6 15,1 1 1-15,-2-4-6 0,6 4 3 0,3 1-7 16,-2-6 1-16,2 1-3 0,0 2-14 0,2-6-3 16,3 0 5-16,2 1-3 0,2-3 5 0,-1-3-5 15,4-2 1-15,-2 0-4 0,4-3 0 0,0 0 2 16,0-3-6-16,0-4 10 0,2 1-6 0,-6-2 6 16,6-1-3-16,-2-3 1 0,-1-2-3 0,0 0 5 15,-1-3-1-15,0 1-2 0,1-1 3 0,-7 0-3 16,1 0 3-16,0-3 2 0,-1 0-1 0,-3-4-5 15,-2 2 5-15,0-3-5 0,-3-2 5 0,-1 4 2 16,0-4-2-16,-4 2 0 0,1-2 2 0,0 2-1 16,-6-2 3-16,4 1 4 0,-5 3 5 15,-2 2 2-15,3 2 5 0,-2-2 3 0,-3 4-1 0,4 3-3 16,-1-1-1-16,0 4-1 0,-2 1 1 0,-1 1-8 16,1 3-6-16,-2 0-7 0,2 1-26 0,-1-1-12 15,-4 7-33-15,3-2-14 0,-1 0-21 0,6 0-31 16,-1 2-39-16,-1 0-118 0,3-4-321 0,0 3 143 15</inkml:trace>
  <inkml:trace contextRef="#ctx0" brushRef="#br0" timeOffset="-184082.97">7085 15330 85 0,'0'0'120'0,"0"0"-30"16,0 0 10-16,0 0-8 0,6 13-2 0,-4-11-11 16,-1 2-12-16,0 1 6 0,3 2-3 0,-3-3-7 15,2 2 3-15,0-2 0 0,-1 0-4 0,-1 0-3 16,2-1-3-16,1-2 5 0,-3 3 2 0,-1-4 5 16,0 4-5-16,0-4 6 0,5 3 5 0,-5-3 3 15,0 0-3-15,0 0 2 0,0 0 0 0,1 2-5 16,-1-2 1-16,0 0 2 0,0 0-3 0,0 0-7 15,0 0-8-15,0 0-5 0,0 0-5 0,0 0-5 16,0 0 2-16,0 0-11 0,-7-13-3 0,3 9-3 16,4 1-3-16,0 3-2 0,0 0-6 0,-8 0-8 15,8 0-17-15,-5-5-6 0,3 4-19 16,2 1-19-16,-4-4-15 0,4 4-20 0,-7-1-16 16,7 1-21-16,0 0-25 0,0 0-14 0,0 0-146 0,-6 0-336 15,6 0 149-15</inkml:trace>
  <inkml:trace contextRef="#ctx0" brushRef="#br0" timeOffset="-181879.285">7793 15193 52 0,'0'0'74'0,"4"-3"-19"16,-3 0 8-16,2-3-9 0,-2 1 3 0,3 1-13 16,-3-3 13-16,2 1-4 0,-2 2-4 15,2-3 12-15,-1 2-8 0,2-1 2 0,-3 1-8 16,-1-2 7-16,0 2-4 0,0-2 1 0,0 1 0 16,0 1 1-16,0-2-5 0,-1 2 5 0,-3 1 5 0,3 0 2 15,-4-2-5-15,-2 3-4 0,6 0-3 0,-7 2 4 16,3-2-11-16,-4 3-2 0,4-1 0 0,5 1-4 15,-17 1-5-15,7 2-5 0,3-1 2 16,-4 0-1-16,1 0-6 0,0 1-2 0,1 1 2 16,1-3-5-16,1 6-4 0,2-2 1 0,-1 0 0 0,0-1 2 15,0 1-6-15,2 2 4 0,0-1-5 16,-1 1-3-16,4 1 5 0,-2-1-5 0,2 0 1 16,2 0-4-16,0 1 10 0,2 2-5 0,-1 1-7 15,1-5 7-15,1 0-14 0,3 3 2 0,0-1 4 16,1 0 9-16,1 1-7 0,1-4 3 0,0 4-6 0,0-1 2 15,2 0 7-15,0 3-5 0,1-3 2 0,0 1 3 16,1 4-4-16,-4-6 0 0,3 5-2 0,-4-4-2 16,2 3 3-16,-4-4-1 0,-2 4-2 0,2-5-11 15,-4 4 10-15,0 1 0 0,-2-5-11 0,-1 5 8 16,-1-3-7-16,-2 0 0 0,-3 1-5 16,1-1 2-16,-3 0 1 0,3-4-5 0,-4 2 13 0,3-2-8 15,-2-1 8-15,0 0 0 0,2 0-2 0,-3-2 2 16,1 2 6-16,1-3-6 0,7 0-3 0,-13-3 11 15,5 0 0-15,0 2 0 0,1-5-6 0,-2 2 2 16,3-5 3-16,0 1-3 0,2 0 8 16,2-1-4-16,1 0 0 0,1-3-3 0,2 0 3 0,2 2 1 15,1-3 0-15,3 0 0 0,3-2 0 0,2 3 3 16,1-4-10-16,3 3 1 0,-1 3-11 16,5-7-8-16,-3 6-15 0,-1-2 1 0,8 1-11 15,-7 4-8-15,-3-1-1 0,2-3-7 0,-2 5-3 16,-1 2 9-16,-5-4 0 0,2 3 6 0,1 1 2 15,-4-1 11-15,-3 2 7 0,1 0 15 0,-2 1 7 0,1 1 16 16,-2-1 16-16,-3 3-3 0,5-3 12 0,-5 3 12 16,0 0-3-16,0 0 6 0,0 0 1 15,0 0 1-15,0 11 3 0,-1-7 6 0,-2 2-2 16,3 1 0-16,-1 4 3 0,-2-2-1 0,2 3-5 16,-2 0 0-16,2-1-5 0,-3 1-2 0,4 0-2 0,0 0-5 15,-1 4 2-15,-3-4-6 0,4 3 4 0,0 1-6 16,0-4 0-16,4 5-7 0,-4-8-8 0,4 3 3 15,-4-1-5-15,1-2 4 0,3 3-3 16,1-4-3-16,-1 1 0 0,-3-4-4 0,3 2-2 16,0-2 2-16,0-1 3 0,-3-1-5 0,0 2-6 0,3-3 7 15,-4 2-1-15,0-4-5 0,0 0 6 16,5 3-4-16,-5-3-3 0,3 2-2 0,-3-2 3 16,0 0 1-16,0 0-1 0,0 0 7 0,0 0-8 15,4 2 0-15,-4-2 3 0,0 0 4 0,0 0-3 16,0 0-1-16,0 0-3 0,0 0-4 0,0 0 2 15,0 0 2-15,0 0 4 0,1 4 0 0,-1-4 5 0,0 0 3 16,0 0 5-16,0 0 1 0,0 0 4 0,0 0-1 16,0 0-5-16,0 0 1 0,0 0 1 15,0 0-1-15,0 0 2 0,0 0-2 0,0 0 3 16,0 0-6-16,0 0 4 0,0 0-1 0,0 0 1 16,0 0 0-16,0 0-2 0,0 0 3 0,0 0-2 0,0 0 4 15,0 0 0-15,0 0-1 0,0 0-1 0,0 0 3 16,0 0-4-16,0 0-5 0,0 0 5 0,0 0-5 15,0 0-1-15,0 0-2 0,0 0 0 0,0 0-2 16,0 0-13-16,0 0-14 0,0 0-21 16,0 0-36-16,0 0-52 0,0 0-58 0,0 0-195 0,0 0-411 15,0 0 182-15</inkml:trace>
  <inkml:trace contextRef="#ctx0" brushRef="#br0" timeOffset="-181253.663">8194 15208 16 0,'-5'-6'192'15,"1"2"-14"-15,-2-1-13 0,2 2-12 0,2-1-7 0,-1 0-11 16,0 1-17-16,3 3-8 0,-5-4-10 0,3-1-6 15,2 5-6-15,-3-5-9 0,3 5-8 0,-5-2-10 16,5 2-4-16,-9 0-6 0,9 0-2 0,-9 2-8 16,4-1-4-16,-3 1-3 0,1 0 5 15,0 3 2-15,-2-4 4 0,-1 2-1 0,0 0 3 16,1 1 2-16,-2 0-2 0,-1-1 0 0,3 3-2 16,3-1-3-16,-3 2-5 0,-3 1-1 0,7-1-5 15,-5 0-5-15,5-2-4 0,-3 2 1 0,3 2-1 16,1-1 0-16,0 1-7 0,-1-1-1 0,4 1 0 15,-2 0-3-15,6 3 0 0,-2-2-4 0,4 0-3 16,-1 3 1-16,1-3 4 0,3 0-8 0,-2-1-2 0,7 0-1 16,-1 3-1-16,-2-4 0 0,8 1 2 0,-2-2-7 15,0-1-2-15,-5 1-5 0,2-3-4 0,4 1 4 16,-3 0-3-16,1-2-3 0,-4-1 0 16,-2 4-3-16,-3-5 3 0,0 2 0 0,1 1-1 15,0-1-9-15,-2 1 0 0,-1-1 4 0,-4-3-6 0,5 1 0 16,-4 2 2-16,3 0 1 0,-4-3-1 0,0 7 0 15,-5-2-2-15,4-2 1 0,-6 1 6 0,4 2-2 16,-4-1-1-16,-2-1 5 0,0 2 0 0,0 1 2 16,-1-3-1-16,-3-1 4 0,0 4 9 15,0-2-1-15,1 0 7 0,-2-3 6 0,1 1 6 16,3 0 7-16,-2-2 2 0,6-1 3 0,-3 3-3 0,4-6 4 16,5 3-6-16,-10-4-4 0,7-1 3 15,7 0-3-15,0-8-3 0,6-3 1 0,4-3-5 16,4-3-2-16,0 0-4 0,4-5-3 0,2 1-8 15,7-11-3-15,-6 14-10 0,2-5-18 0,-4 0-5 16,0 2-16-16,0-2-14 0,0 2-16 0,-2-1-14 0,-5 3 0 16,-6 6-8-16,2 4-18 0,-3 0-75 0,-3 4-226 15,-1 1 101-15</inkml:trace>
  <inkml:trace contextRef="#ctx0" brushRef="#br0" timeOffset="-180774.928">8562 15283 6 0,'-1'-7'151'15,"1"7"-3"-15,0-4 5 0,0 4 0 0,0-5 0 16,0 5-10-16,0 0-10 0,0 0-11 0,0 0-6 16,0 0-12-16,0 0-3 0,-9 9-5 0,5-2 0 15,-1 3-7-15,-1-1-5 0,-1 5 0 0,1 3-6 0,-1-1-4 16,0 4-2-16,4-3-1 0,1 2-7 16,-2-2 1-16,0 2-11 0,0-2-4 0,3 0-4 15,1-6-8-15,1 1-2 0,0 1-2 0,3-3-9 16,0 1-1-16,1-1-4 0,2-2 7 0,-1-3-6 15,0-1-10-15,2 2 3 0,-1-5-5 0,3-1 1 16,-1 0-1-16,2-1-5 0,1-5 1 0,-1 2-5 16,0-1 3-16,-1 0 1 0,-3-4-9 0,1 0 1 15,1-2 0-15,-4 2-4 0,0-5 4 0,-1-2-4 16,0 1 3-16,-4-1 1 0,0-1 1 0,-3-3 1 16,-1 3 1-16,-2-2 3 0,1 3-1 0,-4 0-2 15,0 0 0-15,-3-1 4 0,5 7 0 0,-1 0-4 16,-1 4 5-16,3-1-4 0,0 3-6 0,-1-1-22 15,-2 1-23-15,3 4-36 0,-2 0-36 0,2 0-34 16,6 0-29-16,-12 1-168 0,7 3-384 0,-1-1 170 16</inkml:trace>
  <inkml:trace contextRef="#ctx0" brushRef="#br0" timeOffset="-179973.579">8778 15216 15 0,'0'0'183'0,"0"0"1"0,0 0-14 16,0 0-11-16,-5 0-14 0,5 0-11 0,0 0-13 16,0 0-13-16,0 0-6 0,0 0-4 15,0 0-4-15,0 0-11 0,0 0-4 0,0 0-6 16,0 0-2-16,0 0 1 0,0 0-1 0,0 0-9 0,0 0 3 16,0 0-2-16,0 0-2 0,0 0 0 0,18-5-1 15,-12 5-5-15,3-2-3 0,2 0-8 0,0-1-5 16,7 0-4-16,-8-1-3 0,3 2-5 0,-4 0 1 15,6-1-5-15,-3-1-6 0,-1-1 2 0,2 1-2 16,-3 2 2-16,2-3-5 0,-3 3-2 0,-3-1 1 16,2 1-2-16,-2 0-2 0,-2-1-1 0,1 3-1 15,-5 0 1-15,7-3-1 0,-7 3 0 0,7-3 0 16,-7 3-3-16,5-1 0 0,-5 1-1 0,0 0 1 16,0 0-3-16,5-1 0 0,-5 1 3 0,0 0-1 15,0 0 1-15,0 0 4 0,7 5 3 0,-7-2 3 16,1 1-1-16,2 0-1 0,-3 5 1 0,0-3 1 15,2 6 2-15,-2 2 2 0,0 0-1 0,0 2 4 16,0 0 2-16,-2 2-3 0,2-1 8 0,2 3 4 16,-4 4-4-16,2-6 3 0,-2 2-3 0,2 0 4 15,0-1 4-15,-1-2-5 0,1 1-4 16,0-1-2-16,-1-1-4 0,1-2 1 0,1-3-5 16,-1-1-1-16,0 2 1 0,0-3-3 0,-1 0-1 0,2-1 1 15,0-1-2-15,1-2 3 0,0 0-8 0,-2 2-5 16,0-2 8-16,0-4-7 0,4 2 2 0,-4-3 1 15,0 5-1-15,0 0-1 0,0-5 0 0,0 0 5 16,4 4-6-16,-4-4-5 0,0 0-4 0,0 6-8 16,0-6-6-16,0 0-12 0,0 0-14 0,0 0-17 15,-4 2-22-15,4-2-30 0,0 0-36 0,0 0-41 16,0 0-31-16,-4-12-36 0,2 6-139 0,-1-2-429 16,-1 0 191-16</inkml:trace>
  <inkml:trace contextRef="#ctx0" brushRef="#br0" timeOffset="-179616.534">8878 15441 41 0,'0'0'239'15,"-9"0"-11"-15,9 0-16 0,0 0-15 0,0 0-14 16,0 0-14-16,0 0-16 0,0 0-11 0,0 0-16 15,0 0-9-15,0 0-10 0,0-5-8 0,0 5-1 16,0 0-7-16,0 0-1 0,0 0-8 0,18-3-3 16,-13 2-5-16,0-2-8 0,2 0-2 0,0-1-6 15,1 3-2-15,2-1 1 0,-1-1-6 0,2 2-1 16,0-2-5-16,1 0-3 0,0 1-2 0,0-2 0 16,1 1-8-16,-2 1-6 0,-1-3 3 0,1 4-5 15,-3-4-5-15,1 4 3 0,-4 1-1 0,0-3-8 16,0 3 2-16,-5 0-6 0,9 0 3 15,-9 0-2-15,8 0-1 0,-8 0 1 0,0 0-6 16,0 0-13-16,5-3-12 0,-5 3-17 0,0 0-10 0,0 0-28 16,0 0-17-16,0 0-33 0,0 0-27 0,0 0-38 15,0 0-25-15,0 0-181 0,0 0-430 16,-15 7 191-16</inkml:trace>
  <inkml:trace contextRef="#ctx0" brushRef="#br0" timeOffset="-178876.504">9347 15274 108 0,'0'0'144'0,"-4"-7"-6"16,3 3-6-16,-3 0 2 0,-1 4-5 0,1-5-5 0,3 1-9 16,-3-1-2-16,-1 1-11 0,-2 0-7 15,2 0-2-15,-1-1-18 0,2 2-3 0,-5-2-1 16,4 5-5-16,-3-1-9 0,-1 1-4 0,-1 0-2 16,1 0-6-16,-4 2 2 0,3 1-1 0,-2 2-1 15,1-1 4-15,1 1-5 0,0 2-2 0,1 0-3 0,0 0-6 16,1 1-5-16,2 0 2 0,-2 0 1 0,3 0-7 15,1 2-4-15,4-3-5 0,-1-2-4 16,2 1-2-16,-1 0-2 0,4 0-2 0,1-1-4 16,2 0-5-16,3-3-6 0,-1-1-2 0,1-1-3 15,1-1-8-15,1 1 1 0,0-1-1 0,0-4 5 16,0 4-6-16,-1-3 2 0,-2-2 5 0,1-1-3 16,0 1 8-16,-1 1-2 0,-2-2 0 0,2 2 5 15,-3 0-2-15,2-2 0 0,-3 2 3 0,-4 1 4 16,3 0 2-16,0 2-5 0,-1-2 2 0,0-2 4 15,0 4 5-15,-3 2 1 0,1-5 1 0,3 3-1 16,-4 2 2-16,0 0 1 0,0 0-1 0,0 0 8 0,0 0 10 16,0 0 5-16,5 12 1 0,-5-5 1 0,0 0-1 15,0 4 2-15,0 4 6 0,-1 2 1 0,0 0-1 16,-2 1 1-16,3 1-1 0,0-4 0 16,0 4-2-16,-1 0 5 0,-2-1-3 0,3-3-2 15,-4 2-6-15,2-2-1 0,1-4-4 0,-2 0-3 0,6 3 0 16,-6-4-2-16,3 1-2 0,0-5-4 15,-1 2-3-15,1 0-7 0,0-3-22 0,-3-1-13 16,3 1-19-16,0-1-21 0,0-4-22 0,0 5-27 16,0-5-22-16,0 3-35 0,0-3-24 0,0 0-146 15,0 0-376-15,4-13 167 0</inkml:trace>
  <inkml:trace contextRef="#ctx0" brushRef="#br0" timeOffset="-178457.997">9499 15237 97 0,'5'-1'149'0,"-5"1"3"16,0 0-7-16,9 0-6 0,-3-3-7 0,2 3-6 15,0 0-7-15,-8 0-10 0,15 0-6 0,-5-1-9 16,2-1-4-16,0 2-9 0,-1-2-7 0,0 0-5 15,1 2-11-15,-2-2-3 0,1-1-5 0,0 1-6 16,-4 2-3-16,1-3-6 0,0 0-3 0,-2 2 1 16,0 1-7-16,-6 0-1 0,12-3-3 0,-11 2-2 15,-1 1 8-15,9-1-4 0,-9 1 5 0,0 0 1 16,5 0 4-16,-5 0-7 0,0 0 3 0,4-3-8 16,-4 3 2-16,0 0-4 0,0 0 0 0,0 0-4 15,0 0-2-15,4 7 1 0,-4-7-1 0,0 8-4 16,0-4 2-16,1 3-3 0,3 1-1 0,-5 4 1 15,1-3 1-15,1 3 1 0,-1 5 1 0,0 0-3 16,1 3-1-16,3-2 0 0,-3 0 0 0,2 1-2 16,-3 1-2-16,0 0-5 0,1-3-5 0,-1-1-18 0,0 1-13 15,0 0-10-15,0-4-18 0,0 2-18 16,-1-3-16-16,1-3-12 0,1-2-16 0,-1 0-12 16,-4-3-14-16,7 1-15 0,-6 1-88 0,2-4-276 15,-3 1 122-15</inkml:trace>
  <inkml:trace contextRef="#ctx0" brushRef="#br0" timeOffset="-178255.525">9606 15449 62 0,'0'0'199'0,"0"0"-14"0,0 0-9 15,0 0-2-15,0 0-11 0,9-3-8 0,-9 3-6 16,12-3-13-16,-6 3-11 0,5-2-11 0,-1-1-11 15,1 1-6-15,3-4-10 0,-2 5-10 0,8-6-9 16,-1 1-8-16,-1 2-25 0,1-3-72 0,-2-3-89 16,1 1-208-16,-4-3-361 0,1 0 159 0</inkml:trace>
  <inkml:trace contextRef="#ctx0" brushRef="#br0" timeOffset="-166560.305">6721 16110 28 0,'0'0'86'0,"0"0"-1"0,0 0-3 15,0 0 5-15,0 0 1 0,0 0 3 0,0 0-13 16,0 0 4-16,0 0 1 0,0 0-2 0,-5-6 2 16,5 6-1-16,0 0-7 0,-8 0 1 0,8 0-2 15,0 0-9-15,0 0 1 0,-14 3-8 0,6 0-5 16,3-1 0-16,1 2 6 0,-2 8-4 0,0-4-2 16,-2 6-5-16,2 2 1 0,-1 1-5 0,-1 0-3 15,4 0 2-15,-3 3-4 0,3-2-4 0,0 0-5 16,3 2 1-16,1-1-7 0,1 0 3 0,2-2-7 15,1 0-1-15,-2 1 1 0,1-7-3 0,4 4-6 16,1-1 3-16,-1-4-5 0,-1 1 28 0,4-2-1 16,-2 0-10-16,-2-2-1 0,3-5-3 0,4 4-4 15,-3-2 1-15,2-3 3 0,-2-1-8 0,2 0 0 16,0-3-4-16,-2 1 1 0,2-5 0 0,-1 2-5 16,0-2 2-16,-1-2-2 0,0 0 0 0,0 0-7 15,-2 0 1-15,2-4-3 0,-3 3-3 0,-4-2-1 16,3-5 1-16,-3 2-3 0,0 4 2 0,-2-2 0 15,-1-1 3-15,-1 2 3 0,-2 0 5 0,2 0-6 16,-4-3 5-16,2 4 2 0,-2 1 2 16,0 0 2-16,-7-2 1 0,4 5 6 0,0-1-2 0,-2 1 1 15,4 0 1-15,-3 2-3 0,0 2-4 0,-2 0 2 16,-1 1-4-16,-1 2 1 0,4 0-3 16,-1 1-8-16,10-1-9 0,-22 2-14 0,13 1-25 15,0 1-22-15,0 0-34 0,1 0-37 0,-2 1-28 16,4 0-169-16,-3 1-370 0,2 1 163 0</inkml:trace>
  <inkml:trace contextRef="#ctx0" brushRef="#br0" timeOffset="-166316.957">7090 16393 174 0,'0'0'186'16,"-18"-11"-22"-16,18 11-16 0,0 0-27 0,-4-5-33 16,4 5-32-16,0 0-28 0,0 0-29 0,0 0-29 15,-3-4-18-15,3 4-27 0,0-3-61 0,0 3-146 16,0 0 65-16</inkml:trace>
  <inkml:trace contextRef="#ctx0" brushRef="#br0" timeOffset="-165639.558">7407 16187 75 0,'1'-6'144'0,"2"-6"-15"15,0 8-7-15,-2-6-3 0,-1 10 9 0,1-11-6 16,-1 5 3-16,0 6-5 0,1-9-2 0,-2 1 3 15,1 8-2-15,-5-9-7 0,4 3-3 0,1 6-5 16,-8-8-8-16,7 3-4 0,-5 3-5 0,6 2-1 16,-11-3-7-16,5 2-7 0,6 1-6 0,-13 1-2 15,13-1-9-15,-18 4-2 0,13-2-5 0,-4 3-3 16,0 2-3-16,0-1-3 0,1 3-3 0,0-2-3 16,1 1-2-16,1 4-2 0,1-6-6 0,-1 5 0 15,3-1-8-15,-1-2 2 0,3 2-1 0,-1 0 0 16,1-4-7-16,1 1 0 0,1 0-1 0,-1 0-5 15,3-2-2-15,1 1-2 0,-2-3 0 16,3 3-2-16,0-5-1 0,3 0-2 0,-8-1-7 0,19 0-11 16,-11 0-3-16,1-4-7 0,2-1-2 0,2-1-12 15,-5 1 2-15,3-2-10 0,0 2 5 16,-2-3-4-16,2 1 6 0,2-4-2 0,-8 3 7 16,2-1 10-16,0 1-1 0,-5 1 5 0,1-2 5 15,0 4 1-15,-1 0 16 0,-1-2 0 0,-1 7 14 16,0 0 4-16,2-9 5 0,-2 9 9 0,2-8 5 15,-2 8-9-15,2-7-1 0,-2 7-3 0,0 0 2 0,0 0 2 16,0 0 4-16,0 0 2 0,-3 21 0 0,2-9 7 16,-1 1-4-16,1 3 0 0,-1 1 1 0,0 0-2 15,1 1 0-15,-2 1-5 0,1 8 2 16,1-9 2-16,1 7-8 0,-2-6 0 0,1 1-2 16,0 1 0-16,1-3-3 0,0 1-1 0,-2 0-2 15,4-2 1-15,-2-3-4 0,1-3 1 0,0 2-3 16,1-3 0-16,-4-1-1 0,4-2-5 0,-2 1-11 15,0-4-11-15,0-4-18 0,0 9-15 0,-2-5-25 16,2-4-27-16,0 0-26 0,3 3-38 0,-3-3-38 16,0 0-138-16,0 0-376 0,0 0 167 0</inkml:trace>
  <inkml:trace contextRef="#ctx0" brushRef="#br0" timeOffset="-165212.698">7743 16212 196 0,'0'0'232'16,"-8"-3"-24"-16,8 3-19 0,0 0-20 0,-10-1-17 16,10 1-18-16,0 0-9 0,-12 3-17 0,12-3-8 15,-8 5-7-15,4-1-13 0,4-4-5 0,-9 6-10 16,4 0-6-16,1-3-4 0,-2 3-11 0,1 1-3 15,1-1-4-15,0-1-6 0,-1 1-4 0,2 0 0 16,2 2-4-16,-2-4-10 0,2 4 0 16,1-1 0-16,3-2-7 0,-2 3 0 0,3-2-3 0,1-2-2 15,1 4-5-15,3 0 0 0,-1-1 6 0,3-1-6 16,0-1-1-16,-1 1 7 0,3-1-8 16,-2-1 3-16,-1 1 1 0,4 0-3 0,-2 2 1 15,-1-4 4-15,0 1-1 0,-2 3-1 0,-3-3 0 16,3 0 1-16,-7 1 4 0,5-4-2 0,-3 3 1 15,0-1 9-15,-3 1-3 0,2-1 6 0,-3 1 0 16,0-4-1-16,-4 8 0 0,-2-4 1 0,0 0-2 16,0 3-1-16,-4-1-1 0,-1 1 1 0,1-2-4 15,-7 3-1-15,7-3-7 0,-4-3-13 0,-4 3-6 16,4-1-30-16,1-4-20 0,2 1-40 0,-2-2-42 16,2-1-46-16,-2 0-106 0,1-5-329 0,2 2 146 15</inkml:trace>
  <inkml:trace contextRef="#ctx0" brushRef="#br0" timeOffset="-165041.443">7714 16225 136 0,'10'-7'193'0,"4"-2"-22"0,0 1-21 0,1 0-12 15,2-1-14-15,0 2-17 0,-7 0-9 0,8-1-10 16,-5 6-37-16,-2-4-49 0,2 4-53 0,-4 0-48 15,0 0-86-15,-9 2-201 0,0 0 90 0</inkml:trace>
  <inkml:trace contextRef="#ctx0" brushRef="#br0" timeOffset="-164433.555">8049 16248 104 0,'0'0'166'0,"0"0"-17"16,0-8-16-16,0 8-13 0,0 0-11 0,2-12-12 15,-1 9 2-15,-1 3-4 0,3-8-5 0,-3 8-3 16,5-8-2-16,-4 3-1 0,-1 5-9 0,3-8-5 15,-3 8 0-15,4-7-4 0,-4 7-6 0,1-6 2 16,-1 6-5-16,4-8 1 0,-4 8-4 0,4-5-3 16,0 2-6-16,-4 3 0 0,6-2-3 0,-6 2-2 15,11 0-4-15,-11 0 0 0,12 0 4 0,-12 0 3 16,14 4 4-16,-5 1 1 0,-1 0 0 0,1 2-6 16,1 0-2-16,-1 1-1 0,-2 2-5 0,6 2-1 15,-8-1-3-15,3-1-2 0,2 3 2 0,-5-4-2 16,-1 6-4-16,1-6 0 0,-5 1-3 0,3 5 7 15,-2-5-5-15,2 1 7 0,-6-3-5 0,2 4 2 16,-2-5-6-16,2 2-4 0,-3-2 0 0,-1 1-3 16,-4-1-5-16,4 0 1 0,-3-2 0 0,3-1-5 15,-1 1 1-15,2-1-8 0,-5-1-2 0,5-2-4 16,4-1-2-16,-13 1 2 0,13-1-11 16,0 0 0-16,-15-4-2 0,11 2 1 0,0-2-2 15,4 4 5-15,-6-7 0 0,1 4 1 0,4-2-2 0,1 5 5 16,-2-9-1-16,2 9 1 0,0-6 2 0,0 6 1 15,3-5 1-15,-3 5 0 0,9-4 4 0,-9 4-2 16,10 0 1-16,-10 0-1 0,14 0 3 0,-14 0-1 16,18 4 3-16,-5-1-3 0,-2 2 3 15,1-2-1-15,-1 2 0 0,2 1 0 0,0-1-2 0,-3 0 1 16,4 0 2-16,-1 1 0 0,0-2-3 16,-2 1-10-16,-2-3-23 0,0 1-19 0,1-1-18 15,2-2-24-15,-12 0-24 0,18-2-21 0,-8-1-21 0,0-1-16 16,-5 2-133-16,4-3-339 0,-4 1 151 0</inkml:trace>
  <inkml:trace contextRef="#ctx0" brushRef="#br0" timeOffset="-163785.289">8494 16068 112 0,'0'0'113'0,"0"0"-3"16,0 0-6-16,0 0-6 0,0 0-4 0,0 0-8 0,0 0-3 15,0 0-5-15,0 0-5 0,0 0-8 0,0 0-4 16,0 0-5-16,0 0-10 0,0 0 4 0,0 0-7 16,0 0-3-16,0 0-2 0,0 0 2 15,0 0-6-15,0 0-1 0,16 2-1 0,-16-2 0 16,0 0 12-16,0 0 3 0,9 5 8 0,-9-5-2 15,0 0 2-15,-2 10 3 0,1-3-3 0,-2 1-6 16,0-2 0-16,-1 1-7 0,3 0-1 0,-2 2-3 16,2 0-3-16,-2 1-6 0,2-5 4 0,0 4-13 0,-1-4 4 15,1 3-6-15,1-1 0 0,0-2-1 16,0 1-4-16,0 1-5 0,1-1 10 0,2-3-7 16,-2 4-6-16,2-3 4 0,1 1-3 0,0-2 2 15,0 3-6-15,2-3 1 0,0 0-3 0,-1 0 4 16,4 1-2-16,-1 0-2 0,1 0 4 0,0 0-5 15,0-1 4-15,2 1-3 0,-3 2 1 0,2-1 1 16,2 1 3-16,-2 1-5 0,-1 1 0 0,1-3 2 16,-1 4 1-16,-1-2-2 0,-1 1 3 0,0-2-3 15,-2 2 5-15,-4-1 8 0,3-2 8 0,0 1 7 16,-3 0 2-16,-1 1 5 0,0-2 2 0,-1 2 3 16,-3-3-6-16,3 2-4 0,-6-1-4 0,2 1 1 15,-1-1-5-15,-2-1-6 0,3 1-12 0,-4-1-10 16,0 0-15-16,-1-2-29 0,0-2-29 0,-2 2-37 15,2-5-37-15,2-2-38 0,-2 0-176 0,0-2-395 16,1 0 176-16</inkml:trace>
  <inkml:trace contextRef="#ctx0" brushRef="#br0" timeOffset="-163574.852">8615 16061 185 0,'0'0'225'0,"6"-3"-12"0,-6 3-14 16,9-3-13-16,0 2-15 0,-9 1-20 0,14-1-14 15,-5-2-14-15,1 2-11 0,-1 0-10 0,0-1-12 0,4 2-8 16,-3-1-14-16,0 1-22 0,2 0-35 0,-12 0-38 16,14 1-48-16,-14-1-49 0,15 0-42 15,-10 2-120-15,-5-2-308 0,0 0 137 0</inkml:trace>
  <inkml:trace contextRef="#ctx0" brushRef="#br0" timeOffset="-162663.314">8916 16062 36 0,'0'6'202'0,"0"-6"-18"16,0 0-16-16,0 0-21 0,0 0-14 0,0 0-8 16,0 0-10-16,0 0 3 0,12 2-24 0,-12-2-11 15,7 2-8-15,-7-2-7 0,12 1-3 0,-12-1-6 16,0 0-2-16,11 2-5 0,-11-2-7 16,0 0 2-16,13 0-6 0,-13 0-2 0,0 0 1 15,13 0-4-15,-13 0 0 0,0 0-4 0,13 0-5 0,-13 0-1 16,0 0-3-16,12-2 0 0,-12 2-6 0,0 0 2 15,17-1-3-15,-17 1 0 0,0 0-5 0,9 3 3 16,-9-3-3-16,0 0 0 0,0 0 5 0,0 0 6 16,0 0 2-16,12-5-4 0,-12 5 1 0,0 0-3 15,0 0 0-15,0 0-2 0,0 0 3 16,6-2-4-16,-6 2-2 0,0 0 0 0,10-2 2 16,-10 2 2-16,0 0-5 0,0 0 1 0,6-4 0 15,-6 4 3-15,0 0 1 0,8-3-3 0,-8 3-1 0,0 0 2 16,0 0-3-16,0 0 2 0,0 0 2 0,8-3 2 15,-8 3-1-15,0 0 0 0,0 0 0 0,0 0 0 16,0 0-1-16,0 0-1 0,0 0 0 16,0 0 0-16,0 0 2 0,0 0 0 0,0 0 3 15,0 0 0-15,0 0-4 0,0 0 4 0,0 0 1 16,0 0 0-16,0 0 1 0,0 0 8 0,0 0 5 16,0 0-2-16,0 0 0 0,0 0-3 0,10 9-6 15,-10-9 5-15,0 0-10 0,0 0 2 0,0 0-1 16,0 0-3-16,0 0-6 0,0 7 2 0,0-7-3 15,0 0 2-15,0 0-2 0,0 0 0 0,0 0 0 16,0 0 1-16,0 0-1 0,0 0-1 0,0 0-2 16,4 4 1-16,-4-4 1 0,0 0-1 0,0 0-2 15,0 0 2-15,0 0-5 0,0 0 5 0,0 0-7 16,0 0 2-16,0 0-1 0,0 0 1 0,14-11-1 16,-9 8-1-16,-5 3-2 0,9-4 0 0,-9 4 1 15,12-4-4-15,-12 4 3 0,0 0-2 0,10-3 0 16,-10 3 1-16,0 0 4 0,11 0-3 0,-11 0-2 15,0 0 0-15,0 0 2 0,12 5 1 0,-12-5-5 16,0 0 7-16,0 0-3 0,9 2 4 0,-9-2-5 16,0 0 2-16,0 0 0 0,0 0 1 0,0 0-2 15,6 5 1-15,-6-5 2 0,0 0 1 0,0 0 0 16,0 7 1-16,0-7-3 0,0 0 3 16,-3 8 2-16,-1-2 1 0,4-6-2 0,-6 11-2 0,3-1 2 15,-1-2-1-15,1 6-2 0,-1-5 1 0,0 5-3 16,-1 1 2-16,-1-1 3 0,3-2-1 0,-3 5-10 15,2 0 7-15,-1 0 1 0,4-2-1 0,-7 1 1 16,6-3-4-16,-1 1 1 0,2 1 3 0,-2 2 0 16,2-5 1-16,0-1-4 0,1 0 1 0,-3-2 3 15,3 1-5-15,0-3-7 0,0 0 8 0,0-2 0 16,0 2 2-16,0-2-2 0,0-5 1 16,3 8-4-16,-3-8-2 0,-3 9-4 0,7-6-6 0,-4-3-6 15,0 7-6-15,0-7-18 0,4 6-14 0,-4-6-14 16,0 0-25-16,0 0-23 0,0 0-35 0,0 0-44 15,0 0-37-15,0 0-171 0,0 0-441 16,0 0 195-16</inkml:trace>
  <inkml:trace contextRef="#ctx0" brushRef="#br0" timeOffset="-162331.203">8961 16248 194 0,'0'0'190'15,"0"0"-15"-15,-4-3-19 0,4 3-16 0,0 0-12 16,0 0-13-16,0 0-11 0,0 0-10 0,0 0-11 16,0 0-7-16,0 0-8 0,0 0-3 0,12-8-5 15,-12 8 4-15,7-3-1 0,-2 2 0 0,-5 1 5 16,8-1-2-16,-8 1 1 0,10 0-2 0,-2-4-1 15,-8 4-2-15,13-2-6 0,-6 3-3 0,6-3-2 16,-13 2-5-16,19-2-4 0,-6 1-4 0,-3-1-6 16,4 0 0-16,3 0-5 0,-4-1 2 0,-3 1-10 15,2 2 0-15,-12 0-3 0,19 0-8 0,-19 0-20 16,14-2-24-16,-14 2-33 0,14 2-26 16,-14-2-40-16,0 0-34 0,11-3-47 0,-11 3-112 15,0 0-355-15,0 0 157 0</inkml:trace>
  <inkml:trace contextRef="#ctx0" brushRef="#br0" timeOffset="-161787.276">9430 16109 14 0,'2'-5'190'16,"-2"5"-15"-16,0 0-14 0,0 0-9 0,0 0-14 15,0 0-11-15,0 0-12 0,4-6 3 0,-4 6-3 16,0 0-4-16,0 0-7 0,0 0-3 0,0 0-8 16,0 0-4-16,0 0-1 0,0 0-9 0,0 0-3 15,0 0 11-15,0 0 7 0,0 0 1 0,0 0 2 16,3 17 2-16,-4-11-1 0,1 4-5 0,-2 3-3 15,1-4-3-15,-2 7-4 0,1-1-7 0,-2 2-12 16,-1 0 5-16,1 2-7 0,-1-2 3 0,1-1-5 16,0 0-3-16,0 0-2 0,2 1 1 0,-3-5-13 15,4 3 0-15,-2-5 3 0,2 0-12 0,-2-1-3 16,1 1-4-16,0-5-3 0,1 4-4 0,1-4-15 16,-3 1 16-16,3 0-5 0,0-6 3 0,-1 8-9 15,2-4 6-15,-1-4-10 0,-1 5 5 0,1-5-3 16,0 0 3-16,0 0-4 0,3 7 5 0,-3-7-8 15,5 3-1-15,-5-3-4 0,9 1 4 0,-9-1-4 16,13 0 5-16,-13 0-1 0,14-3-2 0,-4 0-7 16,0 1-3-16,-1-1-4 0,4 1-1 0,-3 0-7 15,0-1-1-15,3 1-6 0,0 0-4 0,1 0-7 16,-4 0-3-16,3-1-3 0,0-1-3 16,-3 0-5-16,3 1-12 0,-2 0-3 0,-1-1-10 15,3 1-10-15,-4 1-13 0,-2 0-5 0,-7 2-7 16,13 0-5-16,-7-3-18 0,-6 3-14 0,11-3-13 15,-6 2-15-15,-5 1-17 0,10-3-143 0,-10 3-367 16,0 0 163-16</inkml:trace>
  <inkml:trace contextRef="#ctx0" brushRef="#br0" timeOffset="-161404.908">9610 16276 101 0,'0'0'203'0,"-5"-3"-15"0,5 3-9 0,0 0-17 16,0 0-7-16,-3-4-15 0,3 4-8 0,0 0-10 15,0 0-4-15,0 0-5 0,0 0-5 0,0 0-2 16,0 0-3-16,0 0 4 0,0 0 9 0,0 0 6 16,0 0-6-16,0 0 1 0,-3 14 4 0,1-7-10 15,2 1 5-15,-1 0 1 0,1 2-4 0,-1 3 2 16,-1-1-7-16,2 1-3 0,0-1-3 0,-1 4-3 15,1 1-3-15,-2-1-2 0,-1 0-12 0,3 1 5 16,-1 0-12-16,2-1-5 0,-2-1-2 0,1 2-4 16,0-1-11-16,-2-3 9 0,1-1-13 0,0 0-6 15,1-1-4-15,0 0 0 0,0 0-11 0,1-2 0 16,-2 0-3-16,1-4-4 0,0 2-4 0,0-2 2 16,0-5-4-16,0 10-5 0,0-10-1 0,1 6-2 15,-1-6-3-15,1 5-21 0,-1-5-9 0,0 0-27 16,-1 6-11-16,1-6-22 0,0 0-28 0,0 0-31 15,0 0-51-15,0 0-64 0,0 0-62 0,0 0-251 16,0 0-621-16,-15-11 275 0</inkml:trace>
  <inkml:trace contextRef="#ctx0" brushRef="#br0" timeOffset="-145670.304">6817 17403 32 0,'2'-4'128'0,"1"1"-7"16,-2 1-3-16,3-2 0 0,0-1-14 15,-2 1 1-15,2-3-6 0,0 5-6 0,1-5 5 16,0 4-13-16,-4-3-6 0,2 0 1 0,0 1-4 16,-1-1-6-16,2 1 3 0,-3 0-6 0,1-2 6 0,0 1-11 15,-2 1 4-15,-2-4-1 0,0 4 3 0,1 0-1 16,-3 0-3-16,4 0 0 0,-5-2-9 16,1 5 5-16,0-3-9 0,-1 3-3 0,0-1-3 15,1 1-9-15,-2 2 0 0,6 0-7 0,-14 2 4 16,6 2-12-16,-1 2 1 0,2 3 2 0,-4 0-3 15,1 4 3-15,1 2 0 0,-1 2 0 0,1 2-6 16,-1 5 2-16,1-5-4 0,4 7 2 0,1 2-3 16,4-9-7-16,-1 7 3 0,1-8-3 0,1 1-1 15,4 0-1-15,-1 3 1 0,2-3-5 0,2-1 2 16,0-4-1-16,2 3 5 0,0-7-8 0,0 4 0 16,-1-7 0-16,5-2 0 0,-2 1-3 0,0-4 4 15,0 0-1-15,2-5 2 0,0 2 0 0,-1-3 2 16,1-4-5-16,1 0-3 0,2-1 6 0,-7-2-5 15,4-1 0-15,-5-2-3 0,4-1 0 0,-3-3-3 16,0-7-2-16,-6 8-2 0,1-9 3 0,0 0-3 16,-3 0 2-16,-5 1 2 0,-2-4 0 0,0 11 2 15,0 1 1-15,-2-3 7 0,0 3 5 0,-3 3 5 16,3 4 5-16,1-1 6 0,-3 3 0 16,0 1-4-16,0 1-4 0,1 1 0 0,-2 5-2 0,1 0-5 15,0 5-8-15,0-2-15 0,0 2-20 0,-1 2-30 16,2 1-37-16,-2 1-39 0,3-2-40 0,3 3-196 15,-3 2-408-15,2-1 180 0</inkml:trace>
  <inkml:trace contextRef="#ctx0" brushRef="#br0" timeOffset="-145432.418">7222 17500 6 0,'0'0'222'0,"0"0"-17"0,-2-5-29 0,2 5-7 16,0 0-26-16,0 0-31 0,-1-5-39 0,1 5-26 15,0 0-43-15,0 0-25 0,0 0-42 0,0-6-39 16,0 6-61-16,0 0-174 0,0 0 77 15</inkml:trace>
  <inkml:trace contextRef="#ctx0" brushRef="#br0" timeOffset="-144851.971">7531 17330 67 0,'4'-9'155'0,"1"0"-18"0,0-2-1 15,-1 0-15-15,-2-1-5 0,2 2-2 0,0 0 1 16,-4 1-12-16,1 1-5 0,2 1 3 0,-3 0-1 16,0 2 4-16,0-2 2 0,0 7-7 0,-4-8-9 15,0 6-8-15,4 2-9 0,-10-3-5 0,0 3-9 16,-2 1-6-16,-2 4-4 0,0-1-2 0,-2 6-7 15,0-3-4-15,1 5-2 0,3-4-6 0,1 6-7 16,-3-2 0-16,4 3 2 0,-3-3-5 0,7-1-3 16,-2-2-1-16,3 2-6 0,-2 1 3 0,5-6-5 15,-2 1-6-15,4 2-2 0,-1-3-4 0,2 0 3 16,0-3-4-16,2 2 1 0,-3-5-2 16,14 4-4-16,-4-4 4 0,3-1-18 0,-3-2 0 15,8-5-1-15,-5 6 2 0,5-6 3 0,-3-1 0 16,0 1 4-16,-1 1-2 0,-5-2 6 0,1 1 6 15,-2-1-3-15,0 3 3 0,-3-2 1 0,0 2 1 16,0 1-5-16,-1 1 5 0,1-1 3 0,-4 2 3 0,-1 3-3 16,4-7 3-16,-4 7 2 0,0 0 5 15,0 0 7-15,0 0-1 0,8 12 13 0,-8-5-6 16,0 3 8-16,1 2 0 0,-2 3 2 0,1 4 3 16,0 0-2-16,-1 6 6 0,1-6 1 0,1 8-4 15,-1-3 2-15,1-5-6 0,-1-2 3 0,0 3-5 16,0-3-3-16,0 2 3 0,4-1-8 0,-8-2 0 15,8-2 0-15,-4-5-8 0,4 7 8 0,-4-6-11 16,0-1 3-16,0-4-2 0,0 3-2 0,1-2-1 16,-1-6-10-16,0 6-12 0,0-6-16 0,0 6-14 15,0-6-20-15,0 0-23 0,0 0-41 0,0 0-26 16,0 0-38-16,9-19-155 0,-5 9-377 0,0-1 166 16</inkml:trace>
  <inkml:trace contextRef="#ctx0" brushRef="#br0" timeOffset="-144116.936">8050 17396 70 0,'0'0'98'0,"0"0"-5"0,0 0-5 16,0 0-10-16,0 0 10 0,0 0-25 16,5-2 0-16,-5 2-17 0,0 0 4 0,0 0-11 15,0 0-4-15,0 0 4 0,0 0-5 0,0 0-6 16,0 0 1-16,0 0 4 0,0 0-5 0,0 0 0 16,9-3 4-16,-9 3-1 0,0 0 1 0,4-6-3 15,-3 2-6-15,-1 4-6 0,4-7 0 0,-2 2 7 16,1-1-5-16,0 0-3 0,-1 0 9 0,3-4-8 15,-2 3-2-15,2-4-5 0,-3 2 7 0,2-3 3 16,-1 1-3-16,-1-3 3 0,2-2-1 0,-1 4 8 16,-1 2-5-16,0-2 7 0,-1 0 13 0,-2 3 1 15,-1 1 5-15,1-2 2 0,-1 3 7 0,0-1-2 16,0 3-1-16,-1-1 3 0,0 0-11 0,0 2-4 16,3 4-3-16,-12-3-5 0,7 3-2 0,5 0-5 15,-14 0-2-15,6 0-2 0,-1 2-4 0,-1 1-5 16,1 2-4-16,-2 0 3 0,3 0 1 0,-1 0-2 15,-1 4 1-15,5-4-6 0,-2 2 2 0,2 1-2 16,4 1-1-16,-3 2 0 0,1-3-4 16,3 2 7-16,3 1-7 0,-3-2 5 0,4 3-7 15,-3-2 1-15,4 1 3 0,2 0-2 0,-2 0 1 0,5 3-3 16,-2-4-1-16,2 5 0 0,4-3 0 16,-2 0 4-16,0 3-6 0,0-3 4 0,-3 2-5 15,5-1 2-15,-4-4-1 0,-2 1-6 0,4 2-11 16,0-1-7-16,-3-2-6 0,-1 0-6 0,-2 0 4 15,-1 1-5-15,-2-4-2 0,-2 0-6 0,-1 1 2 16,-1-1-1-16,-1 1 12 0,1 0-3 0,-5 0 4 16,1-2 4-16,-2 2 2 0,0-2 5 0,-1-1 6 15,1 3 8-15,-1-3 6 0,0-3 11 0,-2 2-3 16,-2-2 14-16,3-2-6 0,-1 1 12 0,1 0 1 16,-1-4 1-16,2 4 6 0,-1-4-5 0,2 0-2 15,-1-3-5-15,4 5 2 0,0-9-4 0,3 5-1 16,-2-2-3-16,3-4-1 0,4 0-1 0,0-4-2 15,4 3 0-15,1-4-3 0,-3 0-3 0,6 0 1 16,1-7-16-16,4 5 4 0,0-3-26 0,1 3-3 16,0-1-16-16,-2 1-17 0,-3 5-22 0,-1-2-38 15,8-2-23-15,-6 3-105 0,-4 1-276 0,3-1 122 16</inkml:trace>
  <inkml:trace contextRef="#ctx0" brushRef="#br0" timeOffset="-143141.146">8599 17198 89 0,'0'0'75'0,"0"0"0"16,0 0 12-16,0 0 4 0,0 0-4 0,0 0 4 16,0 0 3-16,0 0-2 0,0 0 2 0,0 0 13 15,0 0-3-15,0 0 2 0,0 0-8 0,0 0-8 16,0 0-11-16,0 0-9 0,0 0-5 0,0 0-4 15,-9-8-2-15,9 8-1 0,-4-4-6 0,4 4-6 16,-6-5 1-16,5 0-6 0,1 5-6 0,-4-7 6 16,4 2-9-16,0 5-1 0,-1-8-3 0,1 3-7 15,0 5 3-15,0-10-7 0,1 6-7 0,3-1 6 16,-2-2-5-16,2 2 5 0,-3 2-7 16,2-2 5-16,2 1-6 0,-1 2 4 0,1-1-3 15,1 0 2-15,-6 3-4 0,12-5-2 0,-12 5 4 16,14 5-4-16,-4-1 8 0,-1-2-12 0,0 3 4 0,4 7 4 15,-4-2-7-15,0 4 5 0,1 1-3 16,-1-1 5-16,-4 1-5 0,0 2 0 0,-2-1 2 16,1 4-4-16,-8-3 7 0,4 0-3 0,-5 1-2 15,-3 0 3-15,-1-2-2 0,-1-1 1 0,1 1-3 16,-4-3 0-16,2 2 0 0,-2-5 2 0,0-1 4 16,3 6 1-16,0-10-6 0,0 4 2 0,1-2-1 15,2 0 4-15,1-4-4 0,0 1 2 0,0 0-3 16,2 0 1-16,1-4-3 0,-1 3 0 0,1-1 1 15,3-2-5-15,-5 3 1 0,5-3-7 0,-3 4 5 16,3-4-1-16,0 0-1 0,0 0 8 0,0 0-12 16,16 0 3-16,-8-3-14 0,4 0 1 0,-1 0-12 15,6-2-3-15,0-2-5 0,2 2-8 0,0-2-4 16,1 2-8-16,-1-6-1 0,6 1-8 0,-6 2 4 16,1-2-2-16,2-2-6 0,-5 2 5 0,1-2 3 15,-3 1 2-15,2 0 18 0,-3-1 3 0,-4 1-3 16,-1 2 7-16,-1 1 13 0,2 2 10 0,-5-1 28 15,-1 2 8-15,-1 2 25 0,-1-2 11 0,1 1 0 16,-3 4 4-16,1-1 1 0,-1 1 3 16,0 0-9-16,0 0 0 0,0 0 3 0,0 0-1 0,-5 13 1 15,1-6-1-15,0 3 0 0,-1 0 4 0,5-1-6 16,-5 1-3-16,3 2-6 0,-1-2 5 16,3 2-19-16,-1-2 0 0,1 0-4 0,1 1-2 15,-1-1 1-15,4-3-7 0,-3 1-1 0,-1-1-4 16,5-2-1-16,0 1-3 0,-2-1 0 0,2 0-3 15,-1-2 6-15,2 0-9 0,-1-1 3 0,4-2-3 16,-2 2-2-16,-1-6-2 0,5 3 3 0,-4-3 2 16,2-2-12-16,-1 1 0 0,2-1-2 0,-5-4 1 15,1 4-6-15,-3-5 2 0,3 1-2 0,-2 1 7 16,-2-6 0-16,-2 1-5 0,0 2 2 0,2-5 1 16,-6 3 5-16,0-1 1 0,-2 0 8 0,-1 1 2 15,1 2 2-15,-4-3 3 0,1 5-2 0,0-2 4 16,-4 0-3-16,2 5-5 0,0 0-2 0,-1 2 2 15,0 0-14-15,-2 1-16 0,1 3-27 0,-3-2-37 16,-4 3-37-16,0 3-38 0,5 0-53 0,-3 2-161 16,0 2-404-16,4-2 179 0</inkml:trace>
  <inkml:trace contextRef="#ctx0" brushRef="#br0" timeOffset="-134335.402">6916 18363 8 0,'0'0'78'0,"0"0"-2"16,0 0-1-16,0 0 3 0,0 0-8 15,0 0 0-15,0 0 17 0,0 0-3 0,0 0-5 16,0 0-1-16,0 0-10 0,0 0-2 0,0 0 6 16,0 0-3-16,0 0-7 0,0 0 0 0,0 0 0 15,0 0-8-15,0 0-2 0,-1-23 0 0,1 23-10 16,0 0 3-16,0 0-2 0,0 0-5 0,0 0-3 16,0 0 0-16,0 0-9 0,0 0 7 0,-8-15-4 15,8 15-3-15,0 0-9 0,0 0 7 0,0 0-1 16,0 0 2-16,0 0-2 0,-6-14 0 0,6 14 1 15,0 0 0-15,0 0 1 0,0 0 0 0,0 0-8 16,0 0 3-16,0 0-2 0,0 0 0 0,0 0-3 16,0 0 4-16,0 0 1 0,0 0 3 0,-37 38 2 15,31-21-3-15,-1 0 2 0,3 3 2 0,-1-1-5 16,0 6-1-16,3-6 1 0,0 0-4 0,2 0-1 16,0-1-1-16,4-2-1 0,-1 0-3 15,3 3-1-15,0-4-2 0,2 0 1 0,1 0-4 16,0-5-1-16,1 2-2 0,-10-12 0 0,22 16-3 15,-12-8 4-15,8-3 0 0,-18-5 1 0,27 6 0 16,-27-6-6-16,37 1 5 0,-37-1-1 0,31-2 1 16,-31 2 0-16,34-10-3 0,-18 2 0 0,1 1-1 15,-1-2 0-15,-1-1-1 0,-1-1-1 0,-14 11-4 16,23-22 2-16,-10 9-2 0,-3-1-1 0,-3-2-2 16,0 0 2-16,1 2 0 0,-3-2 5 0,-1-1-3 15,-2 2 0-15,-2 15 4 0,0-32-3 0,-1 15 5 16,1 17-4-16,-8-26 4 0,2 11 8 0,0 5 1 15,6 10 2-15,-12-19 2 0,12 19 0 0,-13-17 1 16,13 17 4-16,-15-13-5 0,15 13 0 0,-19-8 2 16,19 8-6-16,-21-8 0 0,21 8-3 15,0 0-3-15,-33 0-7 0,33 0-9 0,0 0-11 16,0 0-16-16,-46 8-16 0,46-8-29 0,-21 11-24 16,21-11-38-16,-17 10-33 0,17-10-128 0,-14 7-331 15,14-7 146-15</inkml:trace>
  <inkml:trace contextRef="#ctx0" brushRef="#br0" timeOffset="-133874.638">7549 18456 118 0,'0'0'127'16,"0"0"-8"-16,0 0-8 0,0 0 5 0,0 0-16 15,0 0-7-15,0 0-2 0,0 0-9 0,0 0-10 16,0 0 1-16,0 0 2 0,0 0 0 0,0 0-8 15,0 0-6-15,0 0-1 0,0 0-9 0,0 0-2 16,0 0-8-16,14 31-6 0,-14-31 1 0,0 0-5 16,8 15-5-16,-8-15-3 0,0 0-1 0,6 13-4 15,-6-13-3-15,0 0 0 0,0 0 0 0,0 0 1 16,10 14-6-16,-10-14-1 0,0 0-2 0,0 0 3 16,0 0 2-16,0 0-6 0,0 0 3 15,0 0-2-15,0 0 1 0,0 0 1 0,0 0-3 16,0 0 2-16,0 0-4 0,0 0-2 0,0 0 3 15,0 0-2-15,0 0-4 0,0 0-12 0,0 0-10 16,0 0-10-16,-15-47-13 0,15 47-12 0,0 0-27 16,0 0-11-16,0 0-23 0,-13-12-22 0,13 12-82 15,0 0-240-15,0 0 106 0</inkml:trace>
  <inkml:trace contextRef="#ctx0" brushRef="#br0" timeOffset="-133187.75">8130 18277 95 0,'0'0'107'0,"0"0"3"0,-7-24-9 16,7 24 1-16,-9-12 1 0,9 12 3 0,-14-12-1 15,14 12-7-15,-18-10-6 0,18 10-10 0,0 0-3 16,-30-5 0-16,30 5-7 0,0 0-4 0,-38 6-3 16,38-6-2-16,-27 15-5 0,10-5 1 0,2 2-3 15,2-1-8-15,-1 1 1 0,3 0-5 0,0 2-5 16,3-4-5-16,-1 4 1 0,1 0-5 0,8-14-5 16,-9 22-5-16,7-10 0 0,2-12-8 0,-2 17-2 15,2-17 3-15,0 0-3 0,12 22-4 0,-12-22 0 16,11 10-3-16,-11-10-1 0,0 0-3 0,30 4-6 15,-30-4-11-15,0 0 4 0,38-4-8 16,-38 4-4-16,24-10 0 0,-24 10 0 0,26-14-3 16,-17 8-5-16,5-6 6 0,-14 12-10 0,18-16 5 15,-13 6 8-15,-5 10-1 0,13-18-4 0,-13 18 13 16,9-16 1-16,-9 16 2 0,5-14-3 0,-5 14 22 16,0 0-9-16,0 0 8 0,9-14 2 0,-9 14-4 15,0 0 9-15,0 0 6 0,0 0 11 0,0 0 5 16,0 0-1-16,0 0 3 0,-12 50-6 0,10-34 7 15,-3 7-5-15,2-4-2 0,3 5-1 0,0-4 1 16,-1-3-1-16,1 4 2 0,0-2-4 0,0 1 6 16,-2-1-6-16,2-1-5 0,0-1-4 0,0 0 3 15,-1 0-3-15,1-17 1 0,-3 26-8 0,2-14 4 16,1-12-5-16,-6 18-1 0,6-18 0 0,0 0-5 16,-3 20-11-16,3-20-15 0,0 0-16 0,-3 13-21 15,3-13-24-15,0 0-23 0,0 0-42 0,0 0-156 16,0 0-330-16,0 0 146 0</inkml:trace>
  <inkml:trace contextRef="#ctx0" brushRef="#br0" timeOffset="-132693.539">8526 18301 29 0,'8'-22'146'0,"-8"22"-12"0,4-21-7 0,-4 21 2 16,1-17 3-16,-1 17-2 0,0 0-2 0,-6-18-8 15,6 18-7-15,0 0-9 0,-14-11-16 0,14 11-8 16,0 0 0-16,0 0-5 0,0 0-13 16,-58 19 3-16,43-8-4 0,1 1-9 0,-4-1 4 15,3 4-5-15,-2-1-3 0,4 1-3 0,-3 0-4 16,4-4-6-16,-3 3 2 0,5 0-9 0,2-4-6 15,8-10 0-15,-11 14-3 0,11-14-9 0,-9 16 1 16,9-16 1-16,0 0-3 0,-3 19-2 0,3-19-1 16,0 0-3-16,0 0-3 0,0 0 1 0,25 9-2 15,-25-9-5-15,0 0-2 0,0 0-3 0,0 0-2 16,49-21 0-16,-49 21 2 0,21-13 0 0,-12 6-3 16,-9 7 7-16,17-15-5 0,-17 15 5 0,13-12 2 15,-13 12 2-15,0 0-6 0,14-9 0 0,-14 9 7 16,0 0-3-16,0 0 4 0,0 0 7 0,0 0-2 15,0 0 3-15,27 31 7 0,-26-15-4 0,3-2 6 16,0 3 2-16,0 7 3 0,-3-4-1 0,3-5-2 16,-1 6 1-16,3-3 0 0,-2-3-5 15,-4 3 0-15,2-1 0 0,-2-17-2 0,1 26 1 0,-1-26-4 16,0 21 0-16,0-21 1 0,0 17-7 0,0-17-14 16,0 0-24-16,2 20-29 0,-2-20-28 15,0 0-35-15,0 0-39 0,0 0-159 0,0 0-350 16,0 0 155-16</inkml:trace>
  <inkml:trace contextRef="#ctx0" brushRef="#br0" timeOffset="-132100.128">8790 18236 27 0,'0'0'163'0,"0"0"2"0,0 0-7 15,0 0-17-15,0 0-2 0,29-6-15 0,-29 6-8 16,0 0-15-16,32 0-2 0,-32 0-10 0,0 0-4 16,41 3-9-16,-41-3-10 0,24 7 0 0,-24-7-3 15,21 7-17-15,-21-7-1 0,20 8 2 0,-20-8-4 16,17 10-5-16,-17-10-4 0,7 11 6 0,-7-11-4 15,0 0-4-15,-1 18 1 0,1-18-5 0,-9 21-1 16,-1-9 0-16,0 1-5 0,-4-4-2 0,1 4-8 16,0-3 7-16,13-10-6 0,-23 13 3 0,12-4 0 15,11-9-5-15,-17 11 0 0,17-11 1 0,-14 8-4 16,14-8-2-16,0 0-1 0,0 0-6 0,0 0 0 16,-18 10 2-16,18-10 0 0,0 0-2 15,0 0-1-15,0 0 2 0,0 0-1 0,0 0 4 16,0 0-4-16,0 0-2 0,0 0 3 0,0 0 2 15,41 19-2-15,-41-19-4 0,22 5 5 0,-22-5-1 16,25 4-1-16,-25-4 1 0,31 5-1 0,-31-5 3 16,27 8-4-16,-27-8-1 0,23 6 4 0,-12 2-2 15,-11-8-2-15,18 9-3 0,-18-9-1 0,19 12 3 16,-19-12-1-16,11 9 0 0,-11-9 3 0,0 0 0 16,12 15 2-16,-12-15 0 0,0 0 1 0,-4 19-5 15,4-19 4-15,0 0 0 0,-11 18 1 0,11-18 0 16,-13 10 3-16,13-10-3 0,-18 12 4 0,18-12-2 15,-15 12 0-15,15-12 6 0,-23 10-1 0,23-10 1 16,-23 9-2-16,23-9 0 0,-23 7-5 16,23-7-4-16,-18 7-5 0,18-7-15 0,0 0-13 15,-24 5-15-15,24-5-21 0,0 0-13 0,0 0-33 16,0 0-25-16,0 0-20 0,0 0-113 0,0 0-297 0,-23-19 132 16</inkml:trace>
  <inkml:trace contextRef="#ctx0" brushRef="#br0" timeOffset="-131471.908">9288 18262 50 0,'0'0'161'0,"0"0"-22"16,0 0-3-16,0 0-11 0,0 0-14 0,37-5-18 16,-37 5 6-16,0 0-6 0,32 0-10 0,-32 0-11 15,0 0 3-15,0 0-12 0,33 3-10 0,-33-3-2 16,0 0-1-16,21 7-11 0,-21-7 5 0,0 0 9 16,13 10 1-16,-13-10 2 0,0 0 1 0,2 21-5 15,-2-21-3-15,0 0-5 0,-17 25-5 0,17-25 0 16,-17 17-3-16,9-8-5 0,8-9-6 0,-23 14-1 15,17-5-4-15,6-9-3 0,-20 11 4 0,20-11-7 16,-15 11-1-16,15-11 5 0,-14 11-7 0,14-11-6 16,0 0-2-16,-14 10-3 0,14-10-4 0,0 0-1 15,0 0-3-15,-8 12 0 0,8-12 3 0,0 0 5 16,0 0-8-16,0 0-4 0,0 0 9 16,0 0-4-16,0 0-3 0,27 17 1 0,-27-17-6 15,0 0-1-15,31 8-1 0,-31-8-8 0,26 6 4 16,-11 1-4-16,-15-7-5 0,30 8 2 0,-30-8-3 15,34 8 3-15,-21-4 1 0,-13-4-12 0,27 7-2 0,-10 0 0 16,-17-7-3-16,20 9 8 0,-20-9-5 16,16 11 3-16,-16-11-2 0,11 11 12 0,-11-11 3 15,0 0 5-15,4 18-2 0,-4-18 0 0,0 0 7 16,0 0 5-16,-18 25 3 0,18-25 14 0,-14 16 10 16,14-16-1-16,-19 10 18 0,6-3 7 0,13-7 5 15,-25 12 14-15,25-12 10 0,-28 9 8 0,14-4 4 16,14-5 4-16,-22 8 2 0,22-8 3 0,-23 7-4 15,23-7 0-15,-23 5-2 0,23-5-6 0,-23 5-4 16,23-5-1-16,0 0-6 0,-26 7-9 0,26-7-3 16,0 0-5-16,-28 5-7 0,28-5-9 0,0 0-12 15,-23 5-14-15,23-5-30 0,0 0-27 16,-34 1-35-16,34-1-45 0,0 0-57 0,-30-1-230 16,30 1-451-16,-23-8 200 0</inkml:trace>
  <inkml:trace contextRef="#ctx0" brushRef="#br0" timeOffset="-126871.522">11508 16973 90 0,'0'0'98'16,"0"0"-8"-16,0 0 0 0,0 0-6 0,0 0-3 15,0 0 2-15,0 0 5 0,0 0-6 0,0 0-4 16,14 5-6-16,-14-5 2 0,6 2-3 0,-2 1-3 16,1-3-7-16,0 2-2 0,-5-2-5 15,15 2 2-15,-7-1-3 0,4 2-1 0,0-3 1 16,1 1-5-16,5-1 2 0,4 3-7 0,6-4 0 15,0-2-4-15,3-1-3 0,-1 2-2 0,7 2 0 0,-2-2-12 16,3 1 4-16,2-1-2 0,-2 1 2 0,16-3-8 16,-15 3-1-16,15 1-2 0,-1-4 3 0,-15 2-2 15,16 0-1-15,-1 2-9 0,1-1 5 16,-16-1-5-16,15 2 1 0,-1-2-1 0,3-1 3 16,-4 1-1-16,1 2-5 0,-2-2 3 0,4-1-4 15,2 0 3-15,0 1 1 0,1-3 0 0,-1 4-1 16,4-2-4-16,-2 2-1 0,-2-2 3 0,1-1-4 15,2-1 1-15,-2 5-1 0,2-5 6 0,-4 4-3 0,-1-5 0 16,0 4 2-16,4-2-1 0,1 3 0 16,-1-2-4-16,2 2-4 0,-3 0-3 0,2-1-1 15,-7 2 0-15,7-4 1 0,-3 5 1 0,1-2-4 16,-3 0 1-16,1-4 1 0,0 3 0 0,-16-1 1 16,16 3 0-16,-3-6-4 0,3 3 6 0,-4 0-3 15,1 1-1-15,-12-1 3 0,12-4-9 0,1 4-3 16,-12 1-7-16,9-3-5 0,1-2-8 0,1 3 3 15,-15 1 11-15,17-2-9 0,-3 0 4 0,0-2-2 16,-11 5 8-16,11-3 4 0,-13 5-1 0,2-6 4 16,-3 4 0-16,1-3-4 0,2 2 6 0,-2-1 0 15,-3 0 0-15,-1 1 3 0,3 0 6 0,-1-4-11 16,-4 5 11-16,2-4-5 0,-2 2 6 0,1 0-5 16,2-1 7-16,-2 0-7 0,-1 1 7 0,3-1-1 15,-5 2 0-15,4 0-2 0,0-3 6 0,3 2-2 16,-5 0 0-16,4-2 1 0,-4-1-1 0,0 5 1 15,-2-3-3-15,4 3 4 0,-4-5-2 0,1 4-1 16,-3-4 3-16,3 5 0 0,-3-4 1 0,-6 4-5 16,7-2 4-16,0-1 7 0,-3 0-9 0,2 2 2 15,0 0-2-15,-1 2 2 0,1-4-5 0,2 5 10 16,1-6-8-16,0 4 3 0,1-1-3 0,3-1 1 16,-3 2-2-16,1-1 5 0,2 1 2 0,-1-1 5 15,4 1 6-15,-1 0 20 0,-1-2-20 0,5-1 0 16,-7 2-2-16,-2 0-6 0,-4 2-2 0,-10 0-3 15,4-2 6-15,-3 1-3 0,-1-1 5 0,1-1-11 16,-1 2 16-16,0-3-13 0,-4 3 2 0,0-1-2 16,0 1 9-16,-2 0-12 0,-1-2 10 0,1 2-5 15,-3-1 0-15,2 1 3 0,-5 0 0 16,2 1-4-16,0 0 3 0,-3 0-2 0,-5 1 9 0,14-3-9 16,-9 1 2-16,0 0 6 0,-5 2 1 0,12-3-2 15,-12 3-1-15,10-2 2 0,-10 2 1 0,8 0 0 16,-8 0-4-16,7-2-4 0,-7 2 3 0,0 0 2 15,10-2 2-15,-10 2-3 0,0 0 3 0,0 0-4 16,0 0 12-16,8-1-17 0,-8 1 7 16,0 0-9-16,0 0-13 0,0 0-19 0,0 0-37 15,0 0-46-15,0 0-152 0,0 0-289 0,0 0 129 0</inkml:trace>
  <inkml:trace contextRef="#ctx0" brushRef="#br0" timeOffset="-125491.643">13952 17234 14 0,'0'0'106'0,"13"-5"-4"0,-7 5-4 15,1 0 4-15,2 0-6 0,-3 0-3 16,2 0-5-16,-2 3 2 0,2 1-9 0,1 0 1 0,1 0-1 16,-5 4 0-16,5-2-3 0,-6 2-10 0,1 0 3 15,-3 1-2-15,0 2-4 0,-1-1-4 0,-2 2-5 16,1-2-4-16,-4 2-6 0,0-2-4 0,-1 2-2 15,0 1-1-15,0-2-6 0,-3-1-1 0,3 2-9 16,-4-5 6-16,3 3-3 0,-3-4-5 16,5 2-4-16,-1-3-3 0,1-1 0 0,2 2 0 15,-1-1-2-15,2-3-13 0,-2 1 7 0,1-1-7 16,2-2 1-16,-3 3-3 0,3-3-5 0,0 0 1 16,0 0 4-16,0 0 0 0,0 0-1 0,12-9 3 0,-7 3-2 15,2-2-4-15,1 1 5 0,2-5-4 16,1 0 3-16,-2 5-10 0,-1-5-1 0,4-1 5 15,-3 0-3-15,-2 3 4 0,1 0-2 0,1-4 2 16,-5 6 1-16,1-1 1 0,3 1 1 0,-6 0 2 16,2 3 2-16,-4-1-4 0,4 1 0 0,-4 2-2 15,3-2 2-15,-3 2 5 0,0 3-3 0,1-6 6 16,-1 6 2-16,-1-5 2 0,1 5-3 0,-4-2 2 16,4 2-2-16,-8 0 9 0,8 0-4 0,-5 7 3 15,1-5 0-15,-1 3 3 0,4 4-6 0,-2-1 5 16,-2 2 0-16,4 2 3 0,-2-3-10 0,2 1 5 15,-2 2 5-15,2-4-1 0,1 4 2 0,-3-3 1 16,2-1-1-16,2 1 1 0,2 3-2 0,1-4 3 16,-3 1 3-16,3-1-7 0,0-1 4 0,1 0-3 15,0-3 1-15,0 2-1 0,3 0 2 0,-3-2-5 16,4 0 0-16,4-1-2 0,-2-1 3 0,1-1-3 16,-3-1-2-16,1-1 3 0,3-1-5 0,-3 2-3 15,1-3 3-15,2 1-1 0,1 0 0 0,-2-1 0 16,-1 1-3-16,2-3-3 0,-3 2 5 0,2-1 0 15,-6 3 2-15,4-1-6 0,-2 1-1 0,-3 0-2 16,2-2-9-16,-2 3-4 0,0-3-8 0,-5 3-16 16,0 0-23-16,6-5-24 0,-6 5-38 15,3-4-17-15,-3 2-39 0,0 2-121 0,0 0-323 16,0 0 144-16</inkml:trace>
  <inkml:trace contextRef="#ctx0" brushRef="#br0" timeOffset="-123503.512">14174 16860 115 0,'0'0'141'0,"0"0"-12"0,0 0 3 16,3-4-7-16,-3 4 1 0,0 0-5 0,0 0-8 16,0 0-2-16,0 0-5 0,-1-4 2 0,1 4-3 15,0 0-4-15,0 0-4 0,-2-6-1 16,2 6 18-16,0 0-5 0,0-4-4 0,0 4-3 15,2-4-4-15,-2 4-3 0,-2-5-5 0,2 5 1 16,0-5-12-16,0 1 3 0,0 4 0 0,-2-4-8 0,2 4-3 16,-1-7-5-16,1 7 2 0,-2-7 2 0,0 5-7 15,2-2 3-15,-2-1-9 0,1-1-7 16,-1 1-3-16,-1-2 0 0,1 2-2 0,-1-2-6 16,2 2-2-16,0-3-3 0,-1 1 0 0,1 0-6 15,0 0-12-15,-1-1 14 0,1 3-3 0,0-7-1 16,-1 3-5-16,1-1-3 0,0 0 2 0,0-1-4 15,1-1-2-15,-3-1-3 0,3-4 3 0,-1 0-5 0,-1 0-1 16,2-2-3-16,-3 2 1 0,3-9 0 16,-1 6 3-16,-2 0-4 0,3 2 5 0,-4 0-7 15,3 2-14-15,-3 1 18 0,4 3 1 0,-1 0 5 16,-2 2-9-16,3-2-1 0,-1 2 1 0,-2-1 1 16,3 1-4-16,0-1 4 0,-1-1-4 0,0 3 3 15,1-3 6-15,-3 3-9 0,3-1 1 0,0 0-1 16,0-2-2-16,-1 0 1 0,1 0 0 0,0-5 1 15,-4 2 2-15,4 3-18 0,0-5 15 0,0-2-2 16,-1 3 2-16,1-1 1 0,0 0 0 0,-1 2 2 16,-2-2 0-16,2 2-6 0,1-2 4 0,-3 0-2 15,-1-2-11-15,3 1 16 0,1 0-1 0,-4-1-1 16,4 0 4-16,-4 1-4 0,3-8-6 0,-3 1 4 16,4-1 2-16,0 1-4 0,-1-3-2 0,-3 3 7 15,4-4-6-15,0 2 0 0,0-1 0 0,0-1-2 16,0 4 5-16,4-1 2 0,-3 2 2 0,-1 4-7 15,0 0 3-15,1 2 0 0,-2-1 0 0,1-1 4 16,1 1-4-16,-2-6 2 0,1 5-5 0,1 2 6 16,-2-8-1-16,1 8-8 0,1-2 7 0,-2 1-4 15,2-5 2-15,-2 5 0 0,2-1 0 0,-1-5-6 16,0 6 4-16,-1-1-1 0,5-6-4 0,-4 1 1 16,0 0-3-16,0 0-1 0,0-3 0 15,-3 1 0-15,3 0-9 0,-1-1 5 0,1 0 0 16,0-1 2-16,-1 2-4 0,-3-4 3 0,-1 2-3 0,1 0-7 15,0-2 7-15,0 1 4 0,-1-4 1 0,-1 1 2 16,1 5-2-16,1-2 1 0,0 0 2 0,-1 2 1 16,1 0 2-16,-2 0 1 0,0 2-1 15,3 1 1-15,0-1-2 0,1 2 3 0,1 2-1 0,-1-2 0 16,0-1-4-16,0 7 5 0,1-9-1 16,1 8-3-16,0-6 3 0,-1 5 1 0,1-5-1 15,1 0 1-15,-1 4-4 0,1-4 3 0,2-1 2 0,-2 1 0 16,2 6-1-16,-2-1 0 0,-2-4-1 0,2-2 1 15,-1 1 7-15,0 5-11 0,0-6 3 16,-1 0 6-16,1 0-6 0,-1 2 4 0,1-4-4 16,-3 2 5-16,0 1-2 0,1 5-3 0,1-8 3 15,-2 4 0-15,2-3-1 0,-4 1 0 0,1-2 3 16,1 4-2-16,1-2-3 0,-2 0 6 0,1 6-3 16,1-6 2-16,-2 3-4 0,0-3-5 0,-2 1 10 15,3 7 3-15,-1-7 1 0,2 6-2 0,-2-5-4 16,0 5 2-16,2-1-3 0,-2-5 5 0,0 7 0 15,1-2-4-15,0 2 3 0,-1 1-1 0,1 1 1 16,2 0-1-16,-3-1 4 0,4 0 0 0,-4 7 0 16,4-3-8-16,0 2 7 0,0-1-3 0,-1 0 4 15,1 2 3-15,-1-1-4 0,1 0 2 0,0 2 1 16,0 1-5-16,0 8 0 0,2-17 3 0,-2 9-4 16,0-1 5-16,0 9 1 0,0-15-4 0,0 9 2 15,3-2-2-15,-3 8 0 0,1-12 2 0,-1 4-1 16,0 3 0-16,0 5-1 0,5-13-1 0,-5 6 1 15,0 7 1-15,4-8-7 0,-4 1 12 0,0 7 3 16,3-12-4-16,-3 7 1 0,0 5-3 0,2-10 5 16,-2 10-1-16,1-9 0 0,3 4 2 0,-4 5-3 15,0-7-1-15,0 7 4 0,0 0-2 0,0-10-3 16,0 10-5-16,3-7 4 0,-3 7-4 0,1-6 7 16,-1 6-6-16,0 0 2 0,1-7 3 0,-1 7-3 15,0 0 0-15,0 0-8 0,0 0 4 0,2-7 1 16,-2 7-5-16,0 0 4 0,0 0 1 0,0 0-4 15,0 0-18-15,0 0-4 0,0 0-23 0,0 0-27 16,0 0-20-16,0 0-27 0,0 0-21 0,0 0-24 16,0 0-33-16,0 0-7 0,0 0-246 15,0 0-489-15,2 24 217 0</inkml:trace>
  <inkml:trace contextRef="#ctx0" brushRef="#br0" timeOffset="-119643.919">10514 15253 26 0,'0'0'137'0,"0"0"-13"15,0 0-17-15,0 0-14 0,0 0 7 0,0 0-14 16,0 0-6-16,0 0-3 0,0 0-4 0,0 0 4 16,0 0-2-16,0 0 2 0,0 0-15 0,0 0-1 15,0 0-1-15,12-3-7 0,-12 3-10 0,5 0 5 16,-5 0-4-16,9 0 0 0,-9 0-5 0,10-5-2 15,-4 2-1-15,1-3-9 0,1 0 2 0,2 0-8 16,-1-2 1-16,0-1-1 0,0-5-1 0,4 1-3 16,-7 2-3-16,2-3 2 0,2 0-6 0,-5-1 4 15,-1-2-3-15,0 5-1 0,-2 1-2 0,-2-6-3 16,0 0 5-16,-1 1-4 0,-1 0-2 0,-2-1 3 16,0 0 2-16,0 2-7 0,-3-1 4 0,-1-1 1 15,0 7-2-15,3-2 2 0,0 0 5 0,-3 2 0 16,4 3 0-16,2 2 6 0,-2-2-3 0,0 4-7 15,3 0 1-15,-3-2-2 0,4 5-2 0,-4-2 1 16,4 2-2-16,0 0 1 0,0 10-4 0,1-5 1 16,2 4-2-16,-3 3-2 0,5-2 4 0,-1 5-2 15,0 0 0-15,1 0 1 0,5-2-1 0,-5-3 2 16,3 5 1-16,1-3-3 0,-3-3-2 0,2 1-2 16,1-2 4-16,-1 2 0 0,-2-8-1 0,-1 5-5 15,3-2 3-15,-2-2 2 0,1-2 1 0,0-1-1 16,0-1 1-16,0-2 0 0,0 0 1 0,0-4-4 15,0 0 5-15,-2-3 2 0,1 2-2 0,-1-3-4 16,4-1-7-16,-5 1 11 0,1 0-1 0,-1-5 0 16,1-1 1-16,-1 5-2 0,1-4 3 0,-3 1-3 15,2 0 5-15,-1 2 0 0,-3 1 4 0,3 2 5 16,-3 3 5-16,2-1 7 0,-2 4 3 0,0-3-2 16,1 2-4-16,2 2 0 0,-3 3-3 0,0-5 1 15,0 5-6-15,0 0 5 0,5 10 5 16,-1-3 5-16,2 8-1 0,2 2 5 0,1 11-3 15,4-2 3-15,-3 2 0 0,4 3-4 0,-4 1 2 0,4 1 1 16,3 0-5-16,1 7 8 0,-4-5-7 0,-1-3 1 16,1 3-5-16,-3-3-4 0,2 1 1 0,-3 2-2 15,-1-3 0-15,0 0 0 0,-3-4 0 0,2 2 0 16,1-1 5-16,-4 0-1 0,-1-5 3 0,5 2 4 16,-8-8-2-16,-1 2 1 0,3-3-2 0,-2 1 3 15,-1-2-2-15,0-1-5 0,-1 0 0 0,-2-4-4 16,2-1-1-16,-2 1-5 0,2-1-6 0,0-3-16 15,-3 0-18-15,3-2-28 0,-2 0-32 0,1 0-50 16,-1-3-65-16,3-2-72 0,0 0-147 0,-10-13-453 16,3 2 202-16</inkml:trace>
  <inkml:trace contextRef="#ctx0" brushRef="#br0" timeOffset="-118376.816">7292 5980 14 0,'0'0'144'16,"3"-3"-14"-16,-3 3-16 0,1-7-12 0,2 5-4 15,0-2-12-15,-3 1-6 0,4 1-1 0,-4 2-2 16,3-4-8-16,-1-2 3 0,-2 6-3 0,4-3-8 15,0 3-3-15,-4 0 1 0,0 0-1 0,1-4 2 16,-1 4-7-16,0 0-3 0,0 0-4 0,0 0 6 16,0 0 0-16,0 0 6 0,2 11 2 0,-5-4 1 15,-1 4 1-15,-2 4-1 0,0 2-3 0,-4 6-4 16,1 1 0-16,4 2 1 0,-1-3-5 0,-2 6-3 16,3 0-1-16,4 0 14 0,0 2-6 0,-1 1-5 15,4 4-2-15,0 0-2 0,2-3-6 0,4 0-4 16,-2 1 1-16,0 1-8 0,5-5-2 0,1 1 1 15,3-3-10-15,1-1-8 0,-2 0-9 0,4-5-12 16,3 0-15-16,4-3-9 0,1-2-16 0,2-3-25 16,-1-4-40-16,3-4-48 0,1 0-58 0,-11-5-129 15,12-1-382-15,-2-1 169 0</inkml:trace>
  <inkml:trace contextRef="#ctx0" brushRef="#br0" timeOffset="-117944.965">8006 5871 38 0,'-1'-4'215'15,"1"2"-10"-15,0 2-18 0,0-6-13 0,0 6-17 16,-1-5-11-16,1 5-20 0,2-4-11 0,-2 4-3 0,12-1 2 16,-4 1-8-16,6-1-10 0,1 0-3 15,7 2-4-15,-2 1-7 0,1 2 1 0,8 3-5 16,0 2 0-16,2 2 0 0,5 3 2 0,-8 4-7 16,6 1-1-16,5 13-3 0,-5 2-1 0,2 1 2 15,-5 3-9-15,-2 5-1 0,1 0 0 0,-6 5-1 16,-4-4-7-16,-2 4-2 0,-3-1-1 0,-3 0 2 15,-7-2 2-15,-1-7 1 0,-4-3 0 0,-1 10-1 16,-2-12 1-16,-3 2 6 0,-1 0-8 0,-5-5 9 16,1 1-6-16,1-1-6 0,-3-1-3 0,4-6 8 0,0-6-8 15,1 0-2-15,0 1-4 0,-1-3-5 16,1-5-4-16,3 1-4 0,0-1-11 0,1-4-26 16,-1 1-36-16,0-2-44 0,-3 1-57 0,2-1-86 15,-2-1-88-15,-2-3-227 0,-4-1-593 0,1-1 263 16</inkml:trace>
  <inkml:trace contextRef="#ctx0" brushRef="#br0" timeOffset="-115888.978">11375 7229 35 0,'0'0'261'0,"0"0"-23"0,0 0-9 16,0 0-20-16,0 0-14 0,5 6-12 0,-3-2-15 16,2 2-11-16,1 2-13 0,1 0-15 0,1 1-10 0,-1-1-12 15,2 1-11-15,0-1-11 0,2-1-10 0,-1-2-5 16,-3 1-3-16,6-1-13 0,-3-1-3 0,1-2-6 16,-1 2-5-16,0-4-6 0,0-3-2 15,4 0-3-15,-3-3-6 0,-1-2 2 0,2-1-2 0,0-3-1 16,1-2-8-16,-2-1 2 0,0-2-7 0,-3 0-3 15,0 0-1-15,-2 0 1 0,-2 2-5 16,1-1 1-16,0-4-1 0,-4 2 1 0,0 0-1 16,-4-1 7-16,2 3-9 0,-3-2 1 0,-2 2-2 0,5 3 2 15,-2 3 2-15,-1-1 7 0,2 6 0 0,1-3 0 16,-1 3-1-16,2 1 0 0,-1 0-3 0,0 0-3 16,2 4-1-16,0 0 0 0,0 0 0 0,0 0 8 15,0 0-6-15,-1 16-2 0,3-6-1 0,1 2-1 16,-1-3 4-16,1 2-3 0,3 4 0 0,0 1 8 15,0-1-10-15,0 1 3 0,3-3 2 0,0 1-5 16,-1-3 3-16,2 2 0 0,-1-5-4 0,0 0-1 16,1-2 3-16,-1 2-1 0,5-1-1 0,-5-4 0 15,3 0-2-15,-1-2 2 0,1-2-4 0,-1-1 1 16,1-1-1-16,-2-2-4 0,0-1-5 0,0-1-2 16,1-1-5-16,1-4 1 0,1-2 2 0,-7 2 3 15,2-4-2-15,2-1-3 0,-2-3 7 0,1 1 1 16,-4 1-2-16,1 2 7 0,-1-1-1 0,-2 4 1 15,1-3 1-15,-3-1 5 0,-1 7-4 0,0 1 7 16,0-2-3-16,0 1 9 0,3 6 11 0,-3-1 11 16,-3 3 8-16,3-4 6 0,0 2-2 0,0 4-1 15,0 0 1-15,0 0-2 0,-5 14 3 0,5-2-1 16,-4 5 0-16,4 1 1 0,0 10-5 0,0 2 2 16,4 1 2-16,-4 4-1 0,4 1-2 0,0 8 1 15,-2-7-3-15,5 9-2 0,-1 3 4 0,-1-15-1 16,-1 17-3-16,1-6-2 0,-1-8 0 0,1 11 3 15,0-1-5-15,-5-9 5 0,4-4 2 0,-1 2-5 16,-3 10 0-16,1-12 2 0,0-1-3 0,-1-2-9 16,0-3 10-16,3 4-3 0,1-6 0 0,-4-6-9 15,1-1-6-15,1 0 0 0,0-7 4 0,-1 0-6 16,-1-2 1-16,4-1 8 0,-5-2-12 0,2 0-3 16,0-2-1-16,-1 0 7 0,0-4-4 0,2 3-6 15,-2-4-1-15,0 6-6 0,0-6-16 0,0 0-4 16,-8 2-23-16,8-2-6 0,0 0-18 0,-18-9-8 0,5 6-11 15,3-2-16-15,-7-4-15 0,4 0-18 0,-2-4-15 16,1-2-21-16,-4-4-22 0,5-2-25 16,-1-4-222-16,4 1-483 0,1-5 213 0</inkml:trace>
  <inkml:trace contextRef="#ctx0" brushRef="#br0" timeOffset="-115606.439">12283 6958 205 0,'0'0'238'0,"9"-2"-13"0,-9 2-11 15,9-3-12-15,3-1-29 0,-2 1-11 0,9-2-14 16,-5 0-15-16,4 2-14 0,0-2-9 0,2 4-15 16,1-4-11-16,-5 2-13 0,2 0-33 0,-5 2-36 15,-3-2-40-15,3 2-54 0,-3-3-46 0,3 4-49 16,-8 0-107-16,-5 0-319 0,4-1 141 0</inkml:trace>
  <inkml:trace contextRef="#ctx0" brushRef="#br0" timeOffset="-115442.876">12379 7217 81 0,'0'4'214'0,"3"-1"-14"16,-1 4-17-16,2-5-17 0,0 1-10 0,5-3-16 16,4-1-16-16,3-5-17 0,1-2-13 0,10 1-56 15,-1-5-55-15,3-3-67 0,-3 3-150 0,5 0-253 16,-3-1 112-16</inkml:trace>
  <inkml:trace contextRef="#ctx0" brushRef="#br0" timeOffset="-114710.833">13428 6401 41 0,'0'0'217'0,"0"-5"-5"16,0 5-10-16,0 0-19 0,0 0-12 0,-1-4-14 16,1 4-6-16,0 0 0 0,0 0-3 0,4 19 0 15,-2-5-1-15,-2 2-5 0,3 3-10 0,-1 7-6 16,5 1 2-16,-1 2-14 0,1 0-8 0,-1 0-9 15,4 0-13-15,1-1-5 0,-4-1-8 0,5 0-6 16,-2 0-4-16,-1 0-7 0,0-1-6 0,-2-2-2 0,0-5-8 16,-2-1-2-16,4-2-7 0,-5 0-9 0,-2-2-17 15,2-5-20-15,-1 3-24 0,-1-4-25 16,1-3-28-16,-3-1-31 0,0 1-23 0,1-1-32 16,-1 0-25-16,0-4-43 0,-4 4-133 0,4-4-412 15,-9 0 182-15</inkml:trace>
  <inkml:trace contextRef="#ctx0" brushRef="#br0" timeOffset="-114325.161">12972 7190 216 0,'-9'5'258'0,"-3"1"-29"16,5-4-17-16,3 2-11 0,-2-1-14 0,3 1-21 15,-1-1-10-15,-1-1-17 0,4 0-11 0,1-2-10 16,-1 3-9-16,1-3-1 0,7 4-6 0,-2-3-3 16,3-1-11-16,3 0 1 0,5-2-8 0,11-3-2 15,2 1-9-15,2-4-2 0,5-2-4 0,15-6-5 16,2-1 1-16,1-1-7 0,10-2-2 0,-3 2 5 16,35-10 9-16,-4-3-21 0,-4 4-4 0,7 1 2 15,-1-3-5-15,4 3 8 0,0-1-16 0,3-1-4 16,4-2-3-16,3 0-2 0,0 4-2 0,1 2 3 15,-2-3-2-15,0 5-6 0,-7 0-2 0,-2 2-3 16,-6-1-3-16,-1 4 4 0,-35 7 2 0,4-1-5 16,-2 4 0-16,-19 0-2 0,-2 1-3 0,-5 0 4 15,-10 5-11-15,-3-2-11 0,-6-1-5 0,-2 4-5 16,-4-2-5-16,-1 1-18 0,-3-1-22 0,-3 2-31 16,0 0-37-16,0 0-38 0,-17-3-33 0,4 4-30 15,-5 0-202-15,-9 0-479 0,1 2 213 0</inkml:trace>
  <inkml:trace contextRef="#ctx0" brushRef="#br0" timeOffset="-113806.386">13446 7474 31 0,'-5'-7'208'0,"-3"1"10"0,2 0-1 15,2 0-8-15,-1 3-8 0,1-2-18 0,-1 4-13 16,2-3-13-16,3 4-17 0,-6-4-12 0,6 1-11 15,0 3-8-15,0 0-7 0,0 0 5 0,-4 10-2 16,4 1 2-16,-1 3-9 0,2 10-5 0,-1 1-5 16,3 1-4-16,-6 3-8 0,6-1-5 0,-2 1-4 15,2-3-10-15,-3 0-7 0,3 3 1 0,1-3-8 16,0-5-5-16,0-1-1 0,1-1-5 0,-2 0-6 16,-1 0-17-16,3-1-17 0,-2-3-21 0,-2 4-30 0,0-7-35 15,3 1-34-15,-4-4-27 0,4-2-50 0,-1-2-33 16,-2 0-182-16,0-3-453 0,-1-2 202 15</inkml:trace>
  <inkml:trace contextRef="#ctx0" brushRef="#br0" timeOffset="-113592.959">13753 7489 108 0,'4'11'252'0,"-6"-1"-11"0,2 4-5 0,0 2-12 15,2 4-9-15,-2 7-19 0,4-1-15 16,-3 0-16-16,1-8-17 0,3 10-15 0,-1-10-14 16,0 3-9-16,0 4-11 0,1-7-11 0,0-1-13 0,-1 1-26 15,2-1-22-15,-4-1-33 0,0-4-35 0,-1-1-43 16,2 1-36-16,-2-4-33 0,1 0-38 0,-2 0-155 16,-3-2-373-16,0 0 165 0</inkml:trace>
  <inkml:trace contextRef="#ctx0" brushRef="#br0" timeOffset="-113388.504">13578 7766 102 0,'-3'-2'254'16,"3"2"-25"-16,-8-3-21 0,8 3-20 0,-1-3-21 16,1 3-12-16,0 0-20 0,0 0-8 0,7-4-22 15,-1 2-2-15,4-1-5 0,3 0-12 0,6-2-6 16,-1 1-1-16,8-6-11 0,-6 5-6 0,8-5-5 15,1 1-3-15,1 0-5 0,3 0-5 0,-5-2-7 16,4 2-26-16,-4 0-42 0,-2-2-64 0,0 1-61 16,-7 0-214-16,-2 2-400 0,-1-1 178 0</inkml:trace>
  <inkml:trace contextRef="#ctx0" brushRef="#br0" timeOffset="-112901.808">14288 7715 56 0,'0'0'219'15,"0"3"-18"-15,0-3-19 0,0 0-13 0,0 0-14 16,23-8-14-16,-9 4-17 0,3-4-11 0,6-4-12 16,2-2-8-16,1-1-9 0,-1-2-11 0,2-3-5 15,-1 4-7-15,1-2-5 0,-3-1-8 0,-1 1-5 16,-3-2-5-16,-2 2-4 0,-4 4-1 0,-2-1-10 16,0 0-1-16,-5 0-5 0,-2 0-3 0,-1 3 0 15,-3 0 4-15,-1 2-3 0,-2-2 0 0,-1 3-1 16,-3 1 1-16,0 4 8 0,-1-4 3 0,2 6-3 15,-3-1 10-15,-4 2-1 0,1 1 1 0,1 4 4 16,-4-2-3-16,4 6 2 0,-5 0 5 0,-1 3 0 16,2 2-1-16,5-4 3 0,0 5-1 0,-1 2 3 15,1 8-1-15,1-6 0 0,4 1 1 0,-1 6-1 16,0 1 3-16,5-5-4 0,3 4-1 0,-1-6-3 16,0 6-5-16,1-7 0 0,0-7-1 0,2 7-11 15,3-1 6-15,2-2-4 0,-5-5-4 0,4 0-3 0,0 0-1 16,4-4-2-16,0-1-2 0,3-2-7 0,5-4-23 15,6-6-36-15,3-1-54 0,0-3-67 16,16-10-69-16,-17 1-222 0,3-1-506 0,5-11 224 16</inkml:trace>
  <inkml:trace contextRef="#ctx0" brushRef="#br0" timeOffset="-112414.88">14640 7236 56 0,'0'0'283'0,"2"4"-20"0,-2-4-17 0,0 0-22 16,0 0-15-16,0 0-17 0,6 0-20 0,-6 0-12 16,13-4-10-16,-2-3-13 0,3 2-13 0,2-2-12 15,2-3-12-15,1 4-12 0,-1-5-8 0,3 5-7 16,-2-4-6-16,-1 3-5 0,-2-1-11 0,-4 3-6 16,-1 0-3-16,-3 2-11 0,0-1-11 0,-3 1-10 15,1 1-10-15,-6-1-27 0,0 3-24 0,0 0-26 16,0 0-31-16,0 0-19 0,-10-2-35 0,10 2-19 15,-13 2-35-15,6 0-126 0,0-1-370 0,-1 0 164 16</inkml:trace>
  <inkml:trace contextRef="#ctx0" brushRef="#br0" timeOffset="-111691.815">15009 6933 42 0,'4'-2'197'0,"-4"2"-11"0,6-3-10 0,-6 3-18 0,9-4-7 16,-2 1-17-16,1 2-6 0,1-2-15 16,3 1-9-16,-1 2-13 0,2 0-7 0,-1 0-5 15,2 1-5-15,1 2-9 0,-1-1-7 0,-4-1-2 16,3 6 1-16,-4 0 0 0,0 1-1 0,-4 1 3 0,0-1-3 16,-2 2 0-16,-2 1 4 0,-5 3-1 0,4 0-3 15,-5 1-4-15,-4 0-2 0,0 1 0 16,-1-2-2-16,1 0-5 0,0 0-3 0,1-4-3 15,2-1-4-15,-2 1-2 0,1-1-3 0,4-3-6 0,-5 1 1 16,3-3-3-16,2-1-4 0,0 2-6 0,0-1-4 16,2-1-2-16,0 0-3 0,1-3 1 0,0 0 1 15,0 0-1-15,0 0-6 0,0 0 0 0,14-12-1 16,-7 5-7-16,5-4-2 0,-3-2 0 0,1-2 3 16,-1 0-2-16,3-2-3 0,-2 0 2 0,3-7 0 15,-7 8 1-15,4-2 4 0,-2 0 0 0,0 1-2 16,-2 0 3-16,2 2 1 0,-1 3 2 0,0-1 4 15,-2 1 2-15,-1 2 6 0,1 2 6 0,-3 1 6 16,0 1 5-16,-1 1 4 0,0 0 1 0,0 2 12 16,1-1-3-16,-2 4-1 0,2-2-3 0,-2 2 2 15,0 0 2-15,3-6 1 0,-3 6 9 0,0 0 19 16,0 15-11-16,0-6 3 0,0 4-1 0,0-4 0 16,0 9-5-16,-1-1 3 0,-1 1-1 0,2 7 1 15,0 0-2-15,-1-7-4 0,2 2 6 0,3-1-9 16,-3 0-2-16,5 1 11 0,-4-1-17 0,4-1-4 15,-2 0-3-15,0-7 2 0,3 5-3 0,-1-4-1 16,0-2-2-16,1 1-10 0,-1-2 5 0,1-3-9 16,0 1 7-16,-1-3 1 0,3 0 8 0,3-2-12 15,-1-2-7-15,1-2 4 0,-3 2-8 0,6-4-3 16,-3 0 6-16,-1-3-10 0,1 4 2 0,-5-5-3 16,4 0-28-16,-6 1-26 0,0-1-30 0,-3 2-41 15,-4-2-53-15,-2 2-66 0,-2-2-59 0,-11 2-265 16,-2-1-614-16,-9 6 272 0</inkml:trace>
  <inkml:trace contextRef="#ctx0" brushRef="#br0" timeOffset="-90486.365">14435 17319 58 0,'8'-3'178'0,"-6"3"-3"16,2-4-22-16,3 3-11 0,-1-3-12 0,4-1-14 15,0 2-15-15,2-2-6 0,2-2-2 0,-1 4-11 16,5-6-3-16,-3 4-12 0,-2 1-3 15,0-1-12-15,4 0-2 0,-5 1-7 0,-1-2-1 16,0 4-5-16,0-1-7 0,-5 1-4 0,2 0-11 16,-1-3-16-16,-1 4-10 0,-1-1-23 0,-5 2-24 15,10-2-25-15,-6 2-29 0,-4 0-33 0,4-3-86 0,-4 3-250 16,0 0 111-16</inkml:trace>
  <inkml:trace contextRef="#ctx0" brushRef="#br0" timeOffset="-90292.886">14592 17440 136 0,'0'0'194'0,"3"1"-6"16,-3-1-16-16,6 4-15 0,-3-3-14 0,1 2-19 15,2-3-11-15,4 0-23 0,-3 0-22 0,4-4-36 16,-1 4-31-16,3-3-45 0,1 1-41 0,4-5-42 15,-7 1-67-15,6 2-210 0,1-6 93 0</inkml:trace>
  <inkml:trace contextRef="#ctx0" brushRef="#br0" timeOffset="-89944.991">15005 17244 235 0,'0'0'237'0,"0"0"-10"0,0 0-11 15,-15 10-17-15,12-6-12 0,-1 5-18 16,1 1-15-16,0 3-12 0,2-2-15 0,-2 1-3 16,1 5-18-16,2 0-10 0,0-2-5 0,2 0-12 15,1-1-4-15,-2 1-10 0,5-5-8 0,-3-1-5 16,1 6-7-16,2-6-8 0,-2 1-3 0,4-3-5 16,0 1-1-16,-1-3-9 0,1-3-3 0,-1 1-4 15,5-1-8-15,-12-2-1 0,20-3-2 0,-8-1-5 16,-1-3 0-16,1 1 0 0,1-4 2 0,-4-1 7 15,1-4-8-15,1 1 1 0,-3-1-1 0,-2-1-3 16,3-1-8-16,-1 0 4 0,-4-3-3 0,-3 2 4 16,-5-8-2-16,-1 9 2 0,1-1 6 0,-6-2 1 15,1 5 0-15,-3 0-3 0,1 1 4 0,-4 4 3 16,-2-2-5-16,2 5 2 0,-3 0-1 0,1 4-1 16,-2 1-9-16,-3 2-30 0,2 2-47 0,-7 7-50 15,0-1-70-15,-1-1-169 0,3 4-409 0,4-1 181 16</inkml:trace>
  <inkml:trace contextRef="#ctx0" brushRef="#br0" timeOffset="-84807.448">13978 15375 36 0,'0'0'50'0,"0"0"-14"15,0 0 15-15,0 0-6 0,0 0-1 0,0 0 0 16,0 0 2-16,0 0 5 0,0 0-6 0,0 0-6 15,0 0-2-15,0 0 7 0,0 0-7 0,0 0 2 16,0 0-6-16,0 0 25 0,0 0-16 0,0 0 0 0,0 0 5 16,-8 4 2-16,8-4-3 0,0 0 1 0,0 0 1 15,0 0 2-15,0 0 5 0,0 0-1 16,0 0 1-16,0 0 1 0,0 0-1 0,0 0-1 16,0 0-4-16,0 0 3 0,0 0-3 0,0 0-5 15,0 0 0-15,0 0-6 0,0 0-1 0,0 0-5 16,0 0-5-16,0 0-2 0,0 0-2 0,0 0 0 0,0 0-3 15,0 0 5-15,0 0 0 0,0 0 0 0,23 0 1 16,-23 0-6-16,12-1 0 0,-4-1 2 16,0 1-6-16,2 2 2 0,3-2-5 0,0 1 0 15,6-2-4-15,-6-1 4 0,5 2-1 0,-3-2 1 16,-1 0-6-16,8 1 3 0,-8 1-1 0,3-2-1 0,-3 0-3 16,-2-1-2-16,2 2 2 0,-3 1 1 15,0 1-2-15,1-4-2 0,-6 4 5 0,1-2-7 0,-4 2 0 16,-3 0 0-16,10 0 2 0,-10 0-5 15,8-1 7-15,-8 1-1 0,0 0-4 0,0 0 6 16,8 0-4-16,-8 0 7 0,0 0-3 0,0 0-4 0,0 0-2 16,0 0-2-16,0 0-2 0,0 0-2 15,0 0 5-15,0 0-3 0,-21 2-3 0,11-1 4 16,2-1-1-16,-2 1-3 0,-2-1 2 0,-1 1-2 16,0 1 4-16,-1 0-9 0,2-1 13 0,-6 1-1 15,6 0-3-15,-8 1 5 0,3-3-2 0,5 0 3 16,-2 3-1-16,0-1-2 0,2-1 3 0,1 2 0 0,2 0-1 15,0-3 0-15,-1-3 0 0,2 3 1 16,8 0 5-16,-9 3-5 0,3-3 1 0,6 0-5 16,-8 0 1-16,8 0 3 0,0 0-3 0,-6 1 0 15,6-1-1-15,0 0-3 0,-5 1 3 0,5-1 2 16,0 0-3-16,0 0-4 0,0 0 6 0,0 0-6 0,0 0 5 16,0 0-5-16,0 0 7 0,0 0-4 0,0 0-3 15,0 0-22-15,0 0-22 0,0 0-38 16,0 0-58-16,0 0-178 0,15 3-349 0,-15-3 156 15</inkml:trace>
  <inkml:trace contextRef="#ctx0" brushRef="#br0" timeOffset="-83898.002">13492 15288 28 0,'-2'-2'125'15,"-2"-1"-6"-15,4 3-14 0,-8-7-4 0,5 6-11 0,0-4-2 16,-1 2 8-16,0 1-9 0,-2-1 9 16,2 0-12-16,4 3-6 0,-8-2-5 0,3 0 1 15,5 2-6-15,-14 0-9 0,14 0-5 0,-12 2-2 0,7 0-3 16,0 2-5-16,-1 0 2 0,-2 5-7 0,0-1 1 15,1 1 2-15,1 2-6 0,-1-2-2 0,1 5 3 16,-1 2-10-16,1-5 17 0,2 4-5 16,2-4-3-16,-4 7-5 0,5-7 0 0,-1 5-8 15,2-4-1-15,1-1-2 0,1 0-4 0,2 2-2 0,0-3-2 16,1 1-1-16,2-2-2 0,0 1-2 0,-2-3 1 16,4 1-3-16,0-3-2 0,0 0 3 0,0-1-4 15,4 0 2-15,-8-4-4 0,5 0 2 16,3 0 3-16,-4-2-2 0,-4 1 0 0,8-3-2 15,-6-2 3-15,4 0-4 0,-1-4 3 0,-1 2-3 16,-1-2 4-16,-2 2-2 0,0-6 0 0,-2 2 2 0,1 1 0 16,-2-5-2-16,-1-1 3 0,1 4-2 0,-4-1 1 15,1 4-1-15,-3-7 3 0,-1 1-3 16,-1 0 3-16,2 7 7 0,-1-4 14 0,-3 2 3 16,2 1 6-16,1 2-1 0,-4 0 2 0,0 0 5 0,0 0-7 15,1 4-1-15,1 1-5 0,-1 1-1 0,0-1-3 16,-2 1-7-16,4 2-7 0,-3 0-21 0,8 0-25 15,-11 5-30-15,4-1-29 0,2 1-43 0,1 1-35 16,3-1-34-16,-4 1-122 0,0 2-354 16,5 2 156-16</inkml:trace>
  <inkml:trace contextRef="#ctx0" brushRef="#br0" timeOffset="-83678.593">13689 15404 8 0,'0'0'191'0,"0"0"-14"0,0 0-21 0,0 0-13 0,0 0-24 15,0 0-27-15,0 0-36 0,0 0-36 0,0 0-45 16,0 0-36-16,-8-6-85 0,8 6-159 0,0-5 71 15</inkml:trace>
  <inkml:trace contextRef="#ctx0" brushRef="#br0" timeOffset="-83296.602">13744 15247 116 0,'-15'3'202'16,"8"-3"-11"-16,1 2-10 0,-1-1-16 0,1 1-15 0,2 0-13 16,-1 0-14-16,0 2-6 0,0 0-18 0,1-1-9 15,0 2-8-15,-1 0-11 0,1 1-8 0,3-4-7 16,0 3-3-16,1-2-4 0,-3 2-10 16,3-1-5-16,0 0 1 0,0 1-7 0,3-1-2 15,-1 3-5-15,-2-6-3 0,4 3 3 0,1-2-4 0,0 2-2 16,2 2-1-16,-2-4-2 0,0 2 0 0,0-3-5 15,4 4 1-15,0 0 2 0,-1-2 0 0,-2 0-4 16,3 1-2-16,-3-2 0 0,2 2 1 0,1 1-3 16,-4 1 0-16,3 1 2 0,-3-2 0 15,1 0 0-15,-2 0 1 0,2-1-1 0,-2 1 2 0,-1 2-3 16,-1-2 1-16,0 0 5 0,-2 2-7 0,0-2 1 16,-2 2-1-16,1-2 0 0,-2 0-2 15,2 1-12-15,-3 0-11 0,-3-2-14 0,0-1-19 16,0 1-24-16,-2 2-24 0,-1-5-28 0,2-1-15 15,-1 1-146-15,-3-2-318 0,2 1 142 0</inkml:trace>
  <inkml:trace contextRef="#ctx0" brushRef="#br0" timeOffset="-83093.162">13690 15209 161 0,'8'-5'199'0,"2"-4"-8"0,-1 4-21 16,1-4-13-16,3 3-15 0,-3-4-18 0,1 3-10 15,0-1-10-15,-1 1-16 0,-3 2-10 0,-1 1-22 0,2 0-32 16,-5 3-39-16,1-4-51 0,0 2-48 0,-3 1-122 16,-1 2-255-16,0 0 113 0</inkml:trace>
  <inkml:trace contextRef="#ctx0" brushRef="#br0" timeOffset="-63597.748">14141 15318 52 0,'0'0'43'16,"0"0"-7"-16,0 0 2 0,0 0-1 15,0 0-3-15,0 0-4 0,0 0-5 0,0 0 0 16,0 0-5-16,0 0 3 0,0 0 5 0,0 0-10 15,0 0 0-15,7-4-1 0,-7 4 2 0,0 0-1 16,0 0 5-16,0 0-7 0,0 0-2 0,0 0-3 16,0 0 5-16,0 0 0 0,0 0-4 0,0 0-1 0,0 0-2 15,2-3 8-15,-2 3-10 0,0 0 4 16,0 0 2-16,0 0 0 0,2-3-5 0,-2 3-2 16,0 0 3-16,3-4 0 0,-3 4-7 0,4-4 7 15,-4 4 4-15,3-3-8 0,-3 3 1 0,0 0 1 0,2-4-5 16,-1 2 4-16,-1 2 3 0,0 0-6 0,0 0-1 15,6-5-4-15,-6 5 3 0,0 0 3 0,0 0-2 16,2-3-5-16,-2 3 4 0,0 0 1 0,0 0 4 16,3-3-6-16,-3 3 2 0,0 0 0 15,2-4 6-15,-2 4-3 0,3-2 2 0,-3 2-6 16,0 0 6-16,6-3-3 0,-6 3 1 0,3-2-3 0,-3 2-3 16,0 0 5-16,2-6 0 0,1 5-1 0,-1-2-4 15,-2 3 2-15,4-4 4 0,-4 4-4 16,5-3 3-16,-5 3-5 0,4-4 2 0,-4 4-3 15,4-3 2-15,-3 1 1 0,3 0 4 0,-4 2-8 16,5-4 4-16,-5 4-4 0,1-1 2 0,-1 1 4 16,4-4 0-16,-4 4-6 0,2-3 3 0,-2 3 3 15,6-3 0-15,-6 3-4 0,3-3-1 0,-3 3-1 16,2-3 4-16,-2 3-4 0,0 0 3 0,0 0 2 16,2-4 0-16,-2 4 0 0,2-3-3 0,-2 3 0 15,0 0 5-15,3-1-1 0,-3 1-6 0,0 0 4 16,1-5 0-16,-1 5-2 0,6 0 1 0,-6 0-1 0,0 0 1 15,0-6 9-15,0 6-11 0,4-2 0 0,-4 2 4 16,1-4-2-16,-1 4-1 0,0 0 1 0,2-2-4 16,-2 2 1-16,0 0 4 0,3-3-3 15,-3 3-1-15,0 0 8 0,3-7-4 0,-3 7 0 16,4-2-2-16,-4 2-2 0,0 0 5 0,1-4 1 16,-1 4 9-16,0 0-18 0,0 0 11 0,4-2-8 0,-4 2 6 15,1-6-5-15,-1 6 4 0,4-3-6 16,-4 3 5-16,0 0-2 0,1-4-2 0,-1 4 1 15,3-3 3-15,-3 3-4 0,0 0 3 0,0 0 4 16,2-4-3-16,-2 4-2 0,0 0 1 0,4-3-1 16,-4 3 0-16,0 0 3 0,3-2-5 0,-3 2 3 15,0 0 2-15,0 0-8 0,0 0 6 0,4-4 6 16,-4 4-4-16,1-2 8 0,-1 2-8 0,5-3 3 16,-5 3-4-16,4-3-10 0,-4 3 7 0,1-3 4 15,-1 3 1-15,5-5-1 0,-5 5 2 0,4-4-7 16,-1 4 0-16,-3 0 3 0,2-2-6 0,-2 2 6 15,4-3-2-15,-4 3 1 0,0-4 4 0,0 4-1 16,0 0-1-16,0 0-2 0,4-2 2 0,-4 2-4 0,0 0 2 16,0 0 3-16,0 0-3 0,4-3 5 15,-4 3-5-15,1-3 2 0,-1 3-5 0,4-2 2 16,-4 2 9-16,0 0-5 0,4-4-3 0,-4 4 3 16,0 0-1-16,3-3 0 0,-3 3-4 0,2-3-1 15,-2 3 4-15,0 0 3 0,0 0-3 0,0 0 0 16,1-4-1-16,-1 4-3 0,0 0 0 0,0 0 4 15,5-2 4-15,-5 2-1 0,0 0-7 0,0 0 1 16,4-3 3-16,-4 3 7 0,4-2-8 0,-4 2 6 16,3-3-11-16,-3 3 6 0,1-4-1 0,-1 4 2 15,0 0-3-15,1-4 5 0,3 2-2 0,-4 2-4 16,4-3 0-16,-4 3 5 0,1-4-2 0,-1 4-4 16,4-1 2-16,-4 1 3 0,2-3 0 0,-2 3-6 15,0 0 4-15,4-4 3 0,-3 3 0 0,-1 1 1 16,0 0-3-16,4-6 1 0,-4 6-4 0,4-2 1 15,-4 2 1-15,3-5 0 0,-3 5-6 0,2-3 5 0,-2 3 9 16,4-4-8-16,-3 3 5 0,-1 1-4 16,4-4 2-16,-4 4 1 0,3-5-8 0,-3 5 9 15,5-2-7-15,-5 2 5 0,2-3 1 0,-2 3-4 16,3-2 0-16,-2-3 3 0,-1 5 3 0,3-3-5 16,-3 3-2-16,2-4-2 0,-2 4 5 0,5-4-4 15,-5 4 8-15,4-6-8 0,-1 4 6 0,-3 2-3 16,2-5-3-16,2 2 4 0,-4 3 0 0,1-5 3 15,-1 5-6-15,4-4 8 0,0 1-10 0,-2 1 4 16,0-2-1-16,2 1-1 0,-4 3-1 0,6-5 2 16,-6 2-1-16,4 1 2 0,-3-1 6 0,3 1-7 15,-3-3 0-15,-1 5 3 0,4-5-4 0,-1 4 4 16,-2-3 2-16,-1 4-2 0,4-7-5 0,-4 5 1 16,5-2 2-16,-4 0 5 0,2 0-4 0,-2 1-3 15,3-1 1-15,-3-1-2 0,-1 2 2 0,4-2 4 16,-3 1-3-16,3-1 1 0,0 4-4 0,0-5 4 15,-3 1 0-15,4 3 1 0,-2-1 2 0,-2 0-7 16,3-2 4-16,-3 2-2 0,3 1 5 0,-4-2-5 16,3 1 1-16,-2-2 2 0,-1 5-2 0,3-6-2 15,-1 3-1-15,-2 0 3 0,4-1-1 0,-4 4-1 16,4-5-1-16,-4 5 7 0,3-5-9 0,-1 2 10 16,-1-1-10-16,-1 4 6 0,3-4 0 0,-2 1 0 15,-1 3 3-15,5-5-5 0,-5 2 2 0,0 3-1 16,4-2 2-16,-4 2 0 0,3-4-6 0,-3 4 5 15,4-5 1-15,-4 5 2 0,3-3-1 0,0 0-9 16,-3 3 4-16,2-2 6 0,-2 2 1 0,5-4-8 16,-2 3 3-16,-3 1 0 0,0 0-3 0,2-4 6 15,0 1-3-15,-2 3 2 0,4-4-2 0,-4 4-2 16,2-3-3-16,-2 3 5 0,4-2 0 0,-4 2 4 16,2-6-3-16,1 4-1 0,-3 2 3 0,2-4-5 15,-2 4 1-15,4-3 2 0,-4 3-4 0,3-3 2 16,-3 3 1-16,3-2 0 0,-3 2-2 0,3-4 4 15,-3 4-2-15,4-6 0 0,-1 4 3 0,-2 0-3 16,-1 2 1-16,5-3-2 0,-5 3-2 0,3-7 3 16,-2 5-4-16,-1 2 6 0,0 0 2 0,5-4-3 15,-2 2-1-15,-3 2 3 0,2-3 1 0,-2 3 8 16,3-5-8-16,-3 5-10 0,4-4 8 0,-2 2-2 16,-2 2-8-16,5-4 6 0,-5 4 2 0,3-2 2 15,-1-1-2-15,-2 3 3 0,0-6-3 0,4 5 1 16,-4 1 10-16,4-6-16 0,-4 6 4 0,3-5-2 15,-1 3 6-15,-1-1-6 0,-1 3 0 0,4-7 0 16,-1 6 1-16,-3 1 6 0,1-4-5 0,4 2 2 16,-5 2-3-16,1-4 4 0,-1 4-4 0,3-5 8 15,-2 2-1-15,-1 3-3 0,4-5 6 0,0 2-3 16,-3 1-3-16,-1-3 2 0,4 1 4 0,-4 4-3 16,4-5-1-16,-4 3 0 0,4-1 6 0,-4 3-7 15,5-4 3-15,-4 1-7 0,-1 0 8 0,0 3-9 16,5-3 2-16,-5-1 9 0,0 4-10 0,4-3 2 15,0 1 2-15,-4 2 0 0,1-7-2 0,-1 7-1 16,4-5 4-16,-1 3-4 0,-3-2 0 0,2 1 5 16,-2 3 1-16,5-6-6 0,-2 3 6 0,-3 3-3 15,5-7-1-15,-4 3 5 0,2 2-9 0,-3 2 3 16,5-4-1-16,-4-1 2 0,0 1 7 0,2 3-6 16,0-3-3-16,-3 4 4 0,4-7-3 0,-1 5 5 15,-2-1-1-15,-1 3-2 0,6-5-1 0,-5 1 1 16,0 1 4-16,-1 3-3 0,3-5 2 0,-1 1-4 15,0 1 0-15,-2 3 6 0,3-2-4 0,-3 2 4 16,4-5 7-16,0 1-5 0,-3 1-8 0,2 1 7 16,-2-1-2-16,0-1 3 0,-1 4-4 0,4-5 7 15,-3 2-4-15,-1 3-3 0,4-7 4 0,-2 4-7 16,-1-1 2-16,3 1 5 0,-2 0-2 0,1-1-4 16,-3 4 8-16,5-5-7 0,-4 2-1 0,0 0-3 15,-1 3 6-15,3-5-2 0,-3-1 0 0,3 3 4 16,-3 3 1-16,2-3-4 0,-1 1 0 0,-1 2 3 15,3-7-1-15,-3 7-4 0,1-4 1 0,-1 4-2 16,4-3 1-16,-4 3 3 0,0-2-5 0,0 2 2 16,4-5 0-16,-4 5 1 0,1-3-1 0,-1 3-1 15,5-5-4-15,-5 5 7 0,1-4-5 0,2 1 2 16,-3 3 0-16,1-5-3 0,1 2 3 0,-2 3 1 16,2-5-3-16,0 4-1 0,-2 1-1 0,2-8 4 15,-1 6-2-15,2-3-2 0,-3 5 5 0,3-5-2 16,-1 1 0-16,-1 2-3 0,-1 2 3 0,4-6 3 15,-4 2-4-15,5 1 8 0,-5 3-6 0,1-4 5 16,2-1-12-16,-2 3 2 0,-1 2 2 0,4-6-2 16,-3 2 2-16,2 1-1 0,1 2-1 0,-4 1 2 15,5-7 2-15,-5 5 5 0,4 0-2 0,-2-3-6 16,1 3-2-16,-3 2 4 0,4-7 2 0,-3 4-7 16,3-1 6-16,-3 1-3 0,2-1 0 0,-2 1-2 15,2 0 4-15,-3 3 4 0,2-5 1 0,1 3-9 16,-3 2 4-16,4-5-5 0,-2 1 2 0,-1 1-1 15,-1 3 6-15,4-5-3 0,-1 2-2 0,-2 1-2 16,3-3 5-16,-3 0 2 0,-1 3 1 0,4-3-3 16,-4 5-2-16,3-4 1 0,-2 0-2 0,0 0 5 15,2 1-4-15,-2 1 4 0,-1 2-6 0,5-7 1 16,-3 4-1-16,0-1 0 0,0 1 3 0,1 0 2 16,-3 3-4-16,3-7 4 0,-1 6 8 0,-1-3-5 15,-1 4-8-15,3-6 2 0,-2 3 2 0,2-1 5 16,-1 0-9-16,-2 4 7 0,5-6-5 0,-2 3 1 15,-2 0 1-15,2-1-5 0,-3-1 10 0,4 2-7 16,-2-1-1-16,-1-1 10 0,2-1-10 0,-2 2 5 16,2 2-7-16,-2-3 1 0,0 0 1 0,3 0 10 15,-1 3-11-15,-1-1 3 0,1-2 3 0,-2 3-5 16,2-1-2-16,-1 0 3 0,-2 3-4 0,5-4 7 16,-5 2 2-16,0 2-6 0,0 0 2 0,0 0 7 15,0 0-7-15,2-7 1 0,-2 7 0 0,0 0 0 16,0 0 0-16,0 0 0 0,0 0-4 0,0 0 6 15,0 0-7-15,0-4 1 0,0 4 3 0,0 0 0 16,0 0-5-16,0 0 4 0,0 0 0 0,0 0 0 16,0 0 3-16,0 0-1 0,0 0-4 0,0 0 0 15,0 0-1-15,0 0-1 0,0 0 9 0,0 0-5 16,0 0-2-16,0 0-8 0,0 0 11 0,6-1 5 16,-6 1 3-16,0 0-9 0,0 0-2 0,0 0 1 15,0 0 0-15,0 0 1 0,0 0 3 0,0 0-2 0,4-3-2 16,-4 3 2-16,0 0 0 0,0 0 2 15,0 0 1-15,0 0-3 0,0 0 2 0,6-4-2 16,-6 4 4-16,0 0 0 0,4-5 1 0,-4 5-5 16,0 0-3-16,0 0 6 0,3-3 0 0,-3 3 6 15,0 0-5-15,0 0 23 0,0 0-22 0,0 0 6 16,2-4 1-16,-2 4 3 0,0 0 4 0,0 0-4 16,0 0 7-16,0 0-1 0,2-3 0 0,-2 3-3 15,0 0-7-15,0 0 5 0,0 0-6 0,0 0 1 16,0 0 2-16,0 0-1 0,0 0-4 0,0 0-4 15,0 0 1-15,0 0 3 0,0 0-5 0,0 0 3 16,0 0-1-16,0 0-5 0,0 0 3 0,0 0 3 16,0 0-5-16,0 0-1 0,0 0-2 0,0 0 4 15,0 0-17-15,0 0-9 0,0 0-28 0,0 0-22 16,0 0-23-16,0 0-31 0,0 0-98 0,0 0-243 16,0 0 108-16</inkml:trace>
  <inkml:trace contextRef="#ctx0" brushRef="#br0" timeOffset="-62612.47">17365 16273 11 0,'0'-3'95'0,"0"3"-7"0,0 0 2 15,0 0 2-15,0 0-7 0,0 0-15 0,0 0 2 16,0 0 7-16,0-4-7 0,0 4-5 0,0 0 7 16,0 0 0-16,-1 20-4 0,1-11-4 0,0 6-9 15,0 0 0-15,0 1-6 0,-1 10-1 0,-2-6-5 16,3 5-5-16,4 1-2 0,-8-2-3 0,4-5-1 16,0 6 18-16,0-7-4 0,3 1-6 0,-2-1-8 15,0 2 3-15,2-3-5 0,-3 1-7 0,1-5-2 16,-1-2 2-16,0 0-4 0,0-1-3 0,0-3-4 15,0-1-3-15,0 0 6 0,0-1-8 0,0 0 1 16,0 0-3-16,0-1 14 0,0-4-12 16,0 5-3-16,0-5 0 0,0 0 1 0,0 0 2 0,0 0 4 15,0 0-8-15,-4-17 0 0,3 7-6 0,-3 0 5 16,0-2-4-16,3-6-1 0,-3 1-1 0,4-3 4 16,-5-3 2-16,4 3 1 0,-2-4-4 0,3-1 4 15,-1 4-5-15,1 5 0 0,-4 0 0 0,4 6 6 16,-1 1 4-16,-2-1 2 0,3 4-2 0,0 2-1 15,0 0 0-15,0 4-4 0,0 0 5 0,0 0 4 16,7 19 0-16,-6-1-3 0,-1 0 3 0,4 6 1 16,-3-4-5-16,4 7-1 0,-1 1-13 15,-3-4-36-15,2-4-58 0,1 6-52 0,-2-1-168 0,-2-7-343 16,3-1 153-16</inkml:trace>
  <inkml:trace contextRef="#ctx0" brushRef="#br0" timeOffset="-58263.395">15130 14096 33 0,'-3'-2'61'0,"3"2"1"0,0 0-8 0,0 0 2 16,-6-3-7-16,6 3-1 0,0 0-3 0,0 0-11 16,-3-1-1-16,3 1 0 0,0 0-5 0,0 0 1 15,-6-2 0-15,6 2-7 0,0 0-5 0,0 0-3 16,-4-3 0-16,4 3-17 0,0 0-1 0,0 0-5 15,-3-2 3-15,3 2-12 0,0 0-1 0,-8 0-7 16,8 0-4-16,-6-2-5 0,6 2 1 0,0 0-2 0,0 0 8 16,-11 0 6-16,11 0-3 0,0 0 0 15,0 0-4-15,0 0 9 0,0 0 2 0,0 0 5 0,0 0-2 16,0 0 0-16,0 0 2 0,0 0 6 16,0 0 4-16,0 0 5 0,0 0 2 0,0 0 4 15,0 0 4-15,0 0 5 0,0 0 4 0,0 0 5 0,0 0-10 16,0 0 10-16,0 0 5 0,0 0 6 0,7-8-9 15,-7 8-5-15,0 0 5 0,0 0-9 0,5-2 3 16,-5 2-2-16,0 0-3 0,3-4-6 0,-1 1 14 16,-2 3-10-16,1-5-5 0,-1 5 5 0,5-3-2 15,-5 3 2-15,4-6 3 0,-3 6-4 0,2-3 2 16,-3 3 5-16,5-5 3 0,-5 1-3 0,0 4-2 16,4-5 4-16,-4 5-9 0,3-3 3 15,-3 3 5-15,2-4 0 0,-2 4-2 0,4-5-3 16,-4 5 3-16,1-5-6 0,3 3 2 0,-3 0 0 0,-1 2 1 15,4-5-7-15,-4 5 4 0,1-3-2 0,2-1-5 16,-3 4 2-16,5-4-5 0,-1 0 0 16,0 2 8-16,-3-1-1 0,3-1 6 0,-3 1-7 15,4 1 2-15,-5 2-1 0,7-5-3 0,-5 2 5 0,2-1 6 16,1 1-3-16,2 0-6 0,-5 1 0 0,3-3-2 16,-1 3 8-16,-1-3-11 0,2 2 8 0,-1-2-9 15,0 2 1-15,-2-1 3 0,3-1-1 0,1 0-2 16,-2 1 1-16,1 1 6 0,-1-4-6 0,2 2 9 15,-2 3-6-15,0-1 3 0,0-2-13 0,0 1 6 16,0-1-8-16,0 2 20 0,0-2-14 0,-2 1 4 16,2 1-1-16,1-1-3 0,-2 2-3 0,0-3 5 15,1-1-5-15,0 2-3 0,1 1 11 0,-1-1-2 16,1 1 1-16,-2 0-8 0,0-2 3 0,1 1 0 16,0 2 2-16,0 0-4 0,1-1-2 0,0-2 7 15,0 2-6-15,-3 1-2 0,1-1 7 0,4-1-1 16,-6-1 2-16,3 0 4 0,0 0-5 0,2 2-2 15,-5-1-18-15,3 1 19 0,-1-1-3 0,-1 0-5 16,2 2 7-16,0-2-1 0,-1 1 3 0,-1-1-5 16,2 1 1-16,1 1 1 0,-1 2 0 0,0-4 8 15,0 1-8-15,-2-1 2 0,1 0 1 0,-3 4-6 16,6-5 4-16,-2 5-3 0,-2-4 5 0,1 0-9 16,1 0 7-16,0 2-4 0,-2-2 2 0,2 1-5 15,-1-1 8-15,1 0-4 0,1 2 2 0,-3-1-3 16,1 1 5-16,1-1 0 0,-1-1-5 0,1 1 5 0,0 2-6 15,-1-2 2-15,1 1 2 0,0-1-4 16,-1 1 3-16,2 1 1 0,-1-3-2 0,1 2-3 0,-1-3 8 16,1 4-1-16,-1-2-10 0,0-1 11 15,0 1-1-15,1-1-9 0,-1 4 4 0,-2-3 4 0,2 0 7 16,-1-1-6-16,0 2-2 0,-3 2-2 0,5-7 3 16,-1 6-8-16,0-2 2 0,-3-1 5 15,3 2-1-15,0 1 4 0,-4 1-7 0,4-5 4 16,1 3-1-16,-5 2 5 0,5-5-4 0,-4 2-2 0,3 2 0 15,0-2 5-15,-3 0-13 0,3 1 8 16,0-3 4-16,-1 2-5 0,-1 2 2 0,3-2 0 16,-5 3 1-16,7-4 9 0,-5-1-12 0,2 2 3 15,0-1-1-15,-1 2 12 0,2-1-14 0,-2 0-6 0,1 1 6 16,-1-1-1-16,-3 3 2 0,6-5-5 0,-3 3 4 16,1-1 7-16,-4 3-3 0,5-4-4 0,-3 1 6 15,-2 3-5-15,6-2 4 0,-3-2-12 0,0 3 10 16,-1-1 1-16,-2 2-2 0,5-7-1 0,-2 5-3 15,0-1 5-15,-1 1 3 0,1-1-6 0,2 0-7 16,-2-1 10-16,0 2 4 0,1-1-3 0,-2 0-5 16,1 1-1-16,1 0 5 0,-1-1-3 0,0 0 4 15,2 1 1-15,-2-2-11 0,-1 3 11 0,1-2 3 16,2 1-7-16,-4-2 1 0,-1 4-1 0,4-5 2 16,-4 5 1-16,4-1-6 0,0-1 6 0,0-1-6 15,-2-1 4-15,2 2 2 0,-4 2 2 0,4-3-7 16,-3 0 1-16,-1 3 7 0,4-5-4 0,-3 0-5 15,3 1 2-15,-4 4 4 0,4-2-2 0,1 0-2 16,-5-2 4-16,0 4 2 0,5-4-3 0,-4 2 4 16,-1 2-2-16,4-4 3 0,0 1-4 0,-1-1-6 15,-3 4 6-15,1-4-21 0,3 2 18 0,-4 2 7 16,1-4-5-16,-1 4 2 0,4-3-2 0,0 0 0 16,-4 3-2-16,2-2-3 0,-2 2 2 0,4-4 1 15,-4 4 2-15,3-4-3 0,-3 4 2 0,4-4 3 16,-4 4-4-16,2-3-2 0,-2 3 0 0,0 0 3 15,0 0 6-15,3-4-4 0,-3 4-1 0,0 0-1 16,0 0 0-16,0 0 3 0,0 0-3 0,4-2-3 16,-4 2-2-16,0 0 4 0,0 0 3 0,0 0-2 15,0 0 3-15,0 0-2 0,2-4 0 0,-2 4-7 16,0 0 11-16,1-4-7 0,-1 4 10 0,0 0-6 0,2-3-1 16,-2 3 3-16,0 0-5 0,0 0 5 0,5-2-5 15,-5 2 3-15,0 0-7 0,4-3 6 16,-4 3-3-16,0 0-1 0,0 0 5 0,2-4 1 15,1 2-2-15,-3 2-7 0,0 0 6 0,2-4-1 0,-2 4 3 16,4-1-3-16,-4 1-7 0,3-3 5 16,-3 3 4-16,1-4 1 0,3 1-7 0,-2 2 8 15,-2 1-3-15,7-4 5 0,-5 2-3 0,-2 2 7 16,4-7-8-16,-1 4-2 0,-1 0 4 0,2-1-7 0,-1-3 2 16,-1 6 2-16,2-3-2 0,1-1 4 0,0 0-6 15,-2 2 7-15,-1-1-2 0,2-1-8 0,-1 0 15 16,-1 2-7-16,1 1-2 0,0-1 6 0,1-1-5 15,0 0-5-15,0 1 4 0,-1-1-2 0,3 3 4 16,-5-4 4-16,2 2-3 0,2-1-9 0,-4 2-6 16,4-1 11-16,-1-1 8 0,0 1-8 0,1-2 7 15,-3 2-8-15,0-2 2 0,2 3 8 0,-1-2-10 16,1 1-3-16,0-2 8 0,0 1 2 0,1 0 0 16,-1 0-6-16,0-1 0 0,1 2 5 0,0-2 0 15,0 3-1-15,2-3-2 0,-3 2-7 0,-2-1 12 16,2 0-1-16,0 3-2 0,1-3 4 0,-1 0-4 15,0 0-1-15,-2 1 3 0,2 1-7 16,-4 2 3-16,4-4-3 0,-2 1 5 0,-2 3-1 0,4-5-4 16,-4 5 9-16,0 0-11 0,5 0-2 0,-5 0 9 15,0 0-3-15,0 0 4 0,0 0-3 0,0 0 0 16,0 0-6-16,0 0 9 0,0 0 0 0,4-2-1 16,-4 2-3-16,0 0 11 0,0 0-9 0,0 0 3 15,0 0-6-15,1-5 7 0,-1 5-10 0,0 0 5 16,0 0 2-16,0 0-4 0,0 0-3 0,0 0 5 15,0 0 1-15,0 0-4 0,0 0 3 0,0 0 0 16,7-2-2-16,-7 2-1 0,2-3 12 0,0-2-4 0,-2 5 4 16,2-4 4-16,1 1-4 0,-3 3-1 15,4-5 1-15,-3 0-4 0,3 4 2 0,-4 1 2 16,5-8-8-16,-3 5-3 0,0 2 16 0,-2 1-7 16,3-6-1-16,0 2-5 0,0 1 4 0,-2 0-1 15,0-1-2-15,3 2 2 0,-4 2 0 0,3-5-3 16,-2 4 2-16,4-3 3 0,-5 4-7 0,6-5 2 15,-4 0-6-15,0 4 4 0,3-3 4 0,-1 2-1 16,-1-3 4-16,1 3-4 0,0-1 4 0,0 0-7 0,0-2 1 16,0 1-6-16,1 1 2 0,-1-1 9 15,0 0-3-15,0 0 2 0,-2-1-15 0,3 5 7 16,-1-4 10-16,0 0-6 0,-3 3 6 0,3-5-14 16,-4 6 22-16,5-4-18 0,0 3 3 0,-2-1 1 0,-3 2-1 15,6-7 7-15,-6 6-6 0,0 1 0 0,4-4-3 16,-4 4 6-16,4-4-2 0,-3 1-4 0,-1 3 3 15,7-2 2-15,-6-1-1 0,-1 3-5 16,6-5 2-16,-2 2 7 0,-4 3-5 0,4-4-3 0,-2 2 3 16,-2 2 3-16,7-4-8 0,-4 1 1 0,-3 3 6 15,3-4 0-15,0 3-2 0,-3 1 5 0,5-5-6 16,-5 5 3-16,2-4 2 0,-2 4-4 0,3-3 1 16,-3 3-6-16,0 0 7 0,0 0 3 0,3-2-3 15,-3 2 2-15,0 0-4 0,0 0 7 0,3-3-8 16,-3 3 4-16,0 0-7 0,3-3 8 0,-3 3-5 15,0 0 1-15,4-2-2 0,-4 2-1 0,0 0-3 16,0 0 3-16,0 0 0 0,4-3 1 0,-4 3 2 16,0 0-1-16,2-2-1 0,-2 2 2 0,0 0-4 15,5-3 8-15,-5 3-5 0,2-2-1 0,-2 2 4 16,2-5 2-16,-2 5-6 0,0 0 6 0,4-2 0 16,-4 2-8-16,3-3 3 0,-3 3 0 0,2-2 1 15,-2 2-2-15,3-3 1 0,-3 3 4 0,4-2-3 16,-2-1-4-16,-2 3 2 0,3-6-5 0,-3 6 5 15,6-2 5-15,-4 1 3 0,-2 1-17 0,6-4 15 16,-6 4-2-16,5-3-4 0,-1 1 2 0,0-1-4 16,-2 1 2-16,4-1 5 0,-4 0-1 0,0 1 4 15,2-1-3-15,-4 3 2 0,6-4 0 0,-3 0-7 16,2 1 1-16,-5 3-5 0,4-2 5 0,2-1 0 16,-4 1 4-16,1-1 3 0,-3 3-6 0,7-4 5 15,-6 1-4-15,3 1 1 0,-4 2 0 0,5-3-1 16,-1 1 1-16,-4 2-6 0,6-5 3 0,-3 2 2 15,-2 0-9-15,-1 3 5 0,5-4 1 0,-1 0-11 16,0 1 14-16,-3-2-2 0,3 3 1 0,1-1 2 16,0-1-2-16,-2 2 1 0,-2-1 2 0,4 1-3 15,-1-1 3-15,-1 1-4 0,1 0 4 0,-1-1-6 16,-3 3 3-16,8-3 3 0,-4 1-6 0,-4 2 5 16,6-3-7-16,-3-1 7 0,-1 3-2 0,1-3 1 15,-3 4 4-15,7-3-5 0,-3 1-3 0,-4 2 0 0,8-3 2 16,-4-1 5-16,0 2-1 0,0-1-2 0,-1 1-2 15,2 1 4-15,-1-1-4 0,1 0 1 0,-1 1 1 16,0-2-3-16,-4 3 2 0,8-3 3 0,-3 1 0 16,-5 2 0-16,6-2-3 0,-6 2 3 0,4-2-5 15,-4 2 1-15,5-2-1 0,-5 2-2 0,0 0 4 16,4-1-3-16,-4 1 6 0,0 0-5 0,5-2-1 16,-5 2 1-16,0 0 12 0,0 0-6 15,9-3-5-15,-9 3 0 0,0 0-5 0,3-1 3 0,-3 1 0 16,0 0 1-16,0 0 0 0,0 0 5 0,0 0-4 15,0 0 10-15,0 0-6 0,6-3-6 0,-6 3 6 16,0 0-3-16,0 0 3 0,0 0-4 16,0 0 6-16,0 0-7 0,0 0 2 0,0 0-1 0,0 0-2 15,0 0 8-15,0 0-13 0,0 0 13 0,0 0 0 16,0 0-8-16,0 0-2 0,0 0 6 0,0 0-2 16,0 0 5-16,0 0-7 0,0 0 4 0,0 0 2 15,0 0 3-15,0 0-5 0,0 0 2 0,0 0 2 16,0 0 0-16,4 0-2 0,-4 0 0 0,0 0-2 15,0 0 10-15,0 0-11 0,0 0-1 0,0 0 3 16,0 0 0-16,0 0 0 0,0 0-3 0,0 0 2 16,0 0 3-16,5-5-7 0,-5 5 3 0,0 0 1 15,4-2-6-15,-4 2 12 0,2-2-15 0,-2 2 6 16,9-3 5-16,-6 2 0 0,-3 1-6 0,5-1 3 16,-5 1 3-16,4-3-1 0,-4 3 1 0,0 0 1 15,6-2-4-15,-6 2-1 0,5-2 3 0,-5 2 2 16,7-1-4-16,-7 1 0 0,0 0 3 0,6-2-2 15,-6 2 0-15,0 0 1 0,6-2-2 0,-6 2-5 16,6-1 0-16,-6 1 6 0,7-2 3 0,-2 2-1 16,-5 0-4-16,7-2-1 0,-3-1 11 0,-4 3-11 15,6-1-2-15,-6 1 0 0,7 0 5 0,-7 0 5 16,6-3-8-16,-6 3-3 0,5-1 4 0,-5 1-5 16,0 0 7-16,5-2 0 0,-5 2 1 0,0 0 0 15,6-1-4-15,-6 1 1 0,0 0 11 0,8-1-13 16,-8 1 7-16,0 0-4 0,8 0 0 0,-8 0-1 0,0 0 5 15,5 0-7-15,-5 0 6 0,5-3 2 16,-5 3-2-16,0 0-11 0,0 0 7 0,0 0-2 16,6 0 1-16,-6 0 5 0,0 0 0 0,0 0-1 15,0 0-4-15,0 0-1 0,4-1 3 0,-4 1-1 0,0 0 1 16,0 0 4-16,0 0-7 0,0 0 0 0,0 0 0 16,0 0-2-16,0 0 10 0,0 0-7 0,0 0-2 15,0 0 2-15,10 1 1 0,-10-1 6 16,0 0-5-16,0 0 0 0,0 0 1 0,0 0-3 0,0 0 6 15,4 0-7-15,-4 0 0 0,0 0 8 0,0 0 2 16,0 0-10-16,0 0 10 0,0 0-1 16,0 0-1-16,0 0-2 0,0 0-6 0,5 3 4 15,-5-3 4-15,0 0 3 0,0 0-2 0,0 0 5 0,0 0 0 16,0 0-4-16,0 0 9 0,0 0-2 0,0 0-4 16,0 0-1-16,0 0 0 0,8-3 1 0,-8 3 0 15,0 0-4-15,0 0-4 0,0 0 3 0,0 0 7 16,0 0-12-16,7 0 5 0,-7 0-3 0,8 0 5 15,-8 0-3-15,0 0 6 0,4-2-1 0,-4 2-1 16,0 0-6-16,0 0-2 0,0 0 4 0,0 0 7 16,0 0 6-16,7-3 3 0,-7 3 4 0,0 0 1 15,0 0 5-15,0 0 1 0,0 0-4 0,0 0 0 16,0 0-2-16,0 0 0 0,0 0-2 0,0 0 0 16,0 0 4-16,0 0-5 0,0 0 0 0,0 0-2 15,0 0 0-15,0 0-3 0,0 0 2 0,0 0-2 16,0 0-1-16,0 0-3 0,0 0 0 0,0 0-1 15,0 0-3-15,0 0-3 0,0 0-12 0,0 0-21 16,0 0-33-16,0 0-36 0,0 0-51 0,0 0-49 16,0 0-129-16,-25-1-350 0,25 1 155 0</inkml:trace>
  <inkml:trace contextRef="#ctx0" brushRef="#br0" timeOffset="-53416.862">17483 16920 70 0,'0'0'107'0,"0"0"-2"16,0 0-13-16,-3-1 3 0,3 1-6 0,-2-4 0 0,2 4-18 15,0 0 16-15,0 0-8 0,-7-3-6 0,7 3-5 16,0 0-2-16,-7-1-3 0,7 1-7 16,0 0-2-16,0 0-4 0,-8 6-4 0,5-4-2 15,0 2-7-15,-1 0 22 0,0 2-4 0,-1 2-5 16,-2 2-7-16,1-3-2 0,0 2-6 0,0-1 3 0,0 4-15 15,1-4 8-15,1 2-11 0,-1-3-8 16,2 0 5-16,2 0-7 0,0 0-3 0,1-1-3 16,0-1-7-16,0 2 8 0,0-1-12 0,1-1 4 15,2 0-2-15,-2-2 2 0,3 4 0 0,0-5-1 16,-2 4-1-16,2-4-1 0,2 1 1 0,0-2-5 16,-1 2 5-16,1-1 1 0,2-2-1 0,-1 0 3 0,1 0-3 15,0 0 1-15,0-1 0 0,4 1 3 16,-3-1-3-16,3 1 5 0,-5 1-2 0,2-2 0 15,-1 2 0-15,-1 3-2 0,5-2 1 0,-7 1 8 16,4 1-9-16,0 0 0 0,0 2 4 0,-4 0 1 16,-1-1-5-16,1 1 3 0,-1 1-2 0,0 2 4 15,-2-4-1-15,-2 3 1 0,2-1 1 0,-2-2-2 16,0 2 3-16,-3-1-3 0,2 2 5 0,-2-4 1 16,-2 2 1-16,0-1-5 0,0 0 5 0,0 0-27 15,-3 0 8-15,-1 0-6 0,0 0 1 0,0-2-6 16,-2-2-12-16,-1 2-13 0,1-3-31 0,-1 0-19 15,1-3-27-15,-1 2-106 0,0-2-248 0,0-2 110 16</inkml:trace>
  <inkml:trace contextRef="#ctx0" brushRef="#br0" timeOffset="-53129.636">17501 16866 53 0,'11'-3'112'0,"7"-4"-11"0,0 3 0 15,0-4-21-15,0 1 7 0,-2 0-23 0,0 0-4 16,-4 2-6-16,0-1-9 0,1 2 1 0,-4-3-10 15,0 5-2-15,-3 1 0 0,2-3-12 0,-8 4 3 16,11-5-2-16,-6 3-15 0,-5 2-33 16,0 0-21-16,9-6-39 0,-7 2-54 0,-2 4-149 15,0 0 66-15</inkml:trace>
  <inkml:trace contextRef="#ctx0" brushRef="#br0" timeOffset="-48542.074">16845 12587 4 0,'0'0'55'0,"0"0"-5"16,0 0 7-16,0 0-15 0,0 0 9 0,0 0-6 15,0 0-3-15,0 0-11 0,0 0 3 0,0 0-1 16,0 0-2-16,0 0 3 0,0 0-6 0,0 0 0 15,0 0-7-15,0 0-2 0,0 0 1 0,0 0-6 16,0 0-4-16,0 0 4 0,0 0-11 0,0 0 10 16,0 0 2-16,9 4-3 0,-9-4 1 0,0 0-7 15,0 0 6-15,1 5 2 0,-1-5-11 0,0 0 3 16,3 3 6-16,-3-3 4 0,3 2-7 0,-3-2 4 16,3 4-15-16,-3-4 10 0,0 0 1 0,4 0-1 15,-4 0 9-15,0 0-5 0,0 0-4 0,5 3 0 0,-5-3 1 16,4 1 0-16,-4-1 1 0,0 0-3 0,7 3 8 15,-7-3-9-15,6 0-1 0,-6 0 2 0,6 1-7 16,-6-1 7-16,9 0-4 0,-9 0 12 0,9 0-15 16,-5 2 7-16,-4-2-1 0,13 0 2 0,-8 0-7 15,-5 0 2-15,10-2 0 0,-3 4 7 0,0-1-1 16,1-2-8-16,-8 1 7 0,11 0-7 0,-3 0 9 16,0 0-6-16,-3 1 3 0,1-1-2 0,-6 0-2 15,14 0-5-15,-9 1 5 0,0-1-5 0,1 3 1 16,-6-3 0-16,10 1 0 0,-5-1 4 0,-5 0 1 15,10 1-5-15,-7-1 3 0,-3 0 2 0,7 0-4 16,-7 0 7-16,10 0 0 0,-6 3-1 16,-4-3 4-16,9-3-5 0,-3 3 1 0,-6 0 3 0,11 0 1 15,-6 0 1-15,-5 0 7 0,9 0-10 0,-1 0 0 16,-1 0 3-16,-7 0 0 0,12 0-1 0,-4 0 3 16,-8 0-2-16,13 0-2 0,-6 0 1 0,-1 0-2 15,-6 0-2-15,14 0 5 0,-7 0-6 0,0 0-10 16,0-1 17-16,2 0-10 0,-3 1 3 0,2 0-6 15,-2-3 13-15,2 2-6 0,-2 2 3 0,-6-1-7 16,11-1 7-16,-4 1 0 0,-7 0-9 0,10-1 4 16,-5-1 3-16,3 2-5 0,-8 0-7 0,9-1 5 15,-9 1 8-15,10-2-10 0,-5 2-2 0,-5 0 13 16,11-1-11-16,-5 1-2 0,-6 0 6 0,10 0-1 16,-6-1 0-16,-4 1-1 0,9 0 2 0,-5-3-4 15,-4 3-10-15,0 0 11 0,13 0 4 0,-10 0-6 0,-3 0 8 16,9-4-2-16,-5 4-4 0,-4 0 6 15,12-1 1-15,-8 0-10 0,-4 1 4 0,10-1-2 16,-6-1-2-16,-4 2 11 0,11 0-9 0,-6-3 1 16,0 3 1-16,-5 0-5 0,9-2 7 0,-3 2-2 15,0-2 9-15,-6 2-9 0,9-2 7 0,-5 2-6 16,-4 0 4-16,7 0-4 0,-7 0-7 0,9 1 1 16,-9-1-3-16,9 0 3 0,-9 0-2 0,5 1-2 15,-5-1 1-15,9 0-5 0,-9 0 12 0,9 0-2 16,-9 0-7-16,8 0 9 0,-3 2-7 0,-5-2-4 0,0 0 1 15,10-2 6-15,-2 2-4 0,-8 0 3 16,6-1 6-16,-6 1-8 0,8 0 5 0,-8 0-10 16,8 0 4-16,-8 0 5 0,10 0-8 0,-10 0 6 15,10 1-6-15,-6-2-1 0,-4 1-5 0,9 0 9 0,-9 0-5 16,9 0 0-16,-4-1-8 0,-5 1 11 0,10 1-6 16,-6-2 7-16,2 0-3 0,-6 1 8 15,9-2-7-15,-5 1-1 0,-4 1 2 0,9-1-2 16,-3 0 5-16,-6 1 3 0,0 0-4 0,12 0 5 0,-12 0 1 15,10-1-2-15,-10 1 0 0,7 0-9 0,-7 0 17 16,7-1-13-16,-7 1-3 0,0 0 1 16,9 0 2-16,-9 0-7 0,0 0 12 0,9 0 2 15,-9 0-6-15,4 1 1 0,-4-1 1 0,0 0 1 16,0 0-4-16,10 0 7 0,-10 0 0 0,0 0-3 0,5 0 4 16,-5 0 0-16,0 0-5 0,0 0 4 0,8 1-2 15,-8-1 2-15,0 0 7 0,0 0-8 0,0 0 4 16,10 0 0-16,-10 0-2 0,0 0 1 15,0 0-1-15,5-2-1 0,-5 2 9 0,5-3-5 0,-5 3-2 16,0 0 2-16,8-1-6 0,-8 1 2 0,5-3 0 16,-5 3 6-16,4-1-5 0,-4 1 1 0,9-2 2 15,-5 0-2-15,-4 2 8 0,6-1-13 0,-6 1 7 16,9-2-4-16,-5 2 1 0,-4 0 0 0,13-2 5 16,-8 1 0-16,-5 1-2 0,10-1 0 0,-4 1-1 15,1-1 1-15,-2-1-6 0,1 0 6 0,1 2 1 16,-1-1 2-16,-6 1-3 0,12-1-4 0,-7 1 3 15,1-1 1-15,-6 1-3 0,14-2 0 0,-9 2 0 16,0-3 2-16,-5 3 0 0,13 0-12 0,-8-2 12 16,0 1 1-16,0-1 4 0,3 2-5 0,-2-4 1 15,2 3-4-15,-3 1 4 0,3-2-9 0,1 0 11 16,-3 1-5-16,3-1 4 0,-2 2-2 0,-1-3-12 16,3 3 10-16,-4-1 1 0,2 0 8 0,-2-1-7 15,-5 2 1-15,12-1 0 0,-8 0 2 0,-4 1 0 16,10 0-11-16,-10 0 5 0,9 0 2 0,-9 0 1 15,9-2 0-15,-5 1 3 0,-4 1-3 0,8 0 0 16,-8 0 8-16,10 0-5 0,-10 0-5 0,10-2-1 16,-6 1 8-16,3 0-2 0,0 1 0 0,-1-1 3 15,2-1-4-15,-3 1-4 0,3 0-2 0,-3 0 5 16,4 1 1-16,-4-2-3 0,3 2 8 0,-8 0-12 16,14-1-1-16,-9 1 6 0,-5 0-6 0,12-1-6 15,-7 1 10-15,-5 0 3 0,12 0-1 0,-8-3 5 0,-4 3-7 16,9 0-1-16,-9 0 4 0,8 0-1 15,-8 0-5-15,13-2-2 0,-7 1 5 0,-1-1-10 16,2 2 17-16,0 0-6 0,-2-3 2 0,2 2-4 16,0 1 8-16,0-3-9 0,0 3 0 0,0-2-4 15,-1 2 6-15,-1-2 0 0,4 1 0 0,-9 1 5 16,9-2-4-16,-4 2 0 0,0-2 0 0,-5 2-5 16,13-3 0-16,-9 2 7 0,0 0-3 0,-4 1 2 15,9-3-3-15,-5 3 2 0,2-1 3 0,-6 1-5 16,8-3 1-16,-3 3 10 0,0-2-9 0,-5 2 3 0,8-3-3 15,-2 2 1-15,-6 1 1 0,9-2 2 16,-4 2-1-16,1-2 0 0,2-1 0 0,-3 3 0 16,-1-1-2-16,-4 1-2 0,13-4 1 0,-7 2-2 15,2 0 6-15,-2 2-4 0,3 0-10 0,-1-3 16 16,-2 3-4-16,3-2 0 0,-2 2-7 0,1-2 11 0,0 1-5 16,1 0 1-16,-1 0-2 0,-2 1-1 0,-1-3 1 15,4 2 7-15,-4 0-11 0,2-1 11 0,0-1-9 16,0 2 5-16,-1 0-4 0,2-1 6 15,-2 1-6-15,1 0 2 0,-1 0-4 0,0-1 7 0,0 1-5 16,0 0 1-16,0 0 0 0,1 1-5 16,-1-2 8-16,1 1-1 0,0 0 6 0,-2-1-1 15,2 2-6-15,-1-3-2 0,3 2-1 0,-3 1 3 16,1-1 6-16,-1 0 1 0,3 1 4 0,1-1-1 16,-1 0-2-16,-1-1-7 0,-1 1 3 0,2 1-3 0,-1 0 2 15,1 0 5-15,1-2-10 0,2 4 5 0,-3-4-4 16,-3 2 7-16,3-1-6 0,0 0 11 15,0 1-11-15,-1 0 2 0,-2 0-2 0,2-1 5 0,1 1-3 16,-9 0-4-16,14-2-1 0,-7 2 4 0,2-2 3 16,-2 4-4-16,0-4-9 0,-7 2 12 0,13 0-2 15,-8-1-5-15,2 2 4 0,-7-1 0 0,9-2 1 16,-3 2-2-16,-6 0 2 0,10 0 1 0,-5-1 5 16,-5 1-6-16,9-2-4 0,-2 2 2 15,-7 0-1-15,10-1 3 0,-10 1 2 0,10-2-10 0,-3 0 16 16,-2 2-12-16,2-1 11 0,-3 0-12 0,4 0 5 15,-8 1 0-15,11-2-1 0,-4 2 0 0,-7 0 1 16,10-2 0-16,-5 2 3 0,-5 0-14 16,9 0 17-16,-9 0-5 0,8 0-1 0,-8 0-4 0,6 0 0 15,-6 0 7-15,5-2-10 0,-5 2 7 0,5-1-9 16,-5 1 7-16,0 0 5 0,8 0-3 0,-8 0 2 16,6-2-6-16,-6 2 6 0,7-1-7 0,-3-1 6 15,-4 2 2-15,7-2-5 0,-3 1 2 0,-4 1-1 16,6-2-1-16,-2 0 0 0,-4 2 2 0,0 0-2 15,9-2 4-15,-5 1-9 0,-4 1 8 0,0 0 2 16,9-2-2-16,-9 2 1 0,10 0-14 0,-10 0 10 16,5-3 5-16,-1 3-1 0,-4 0 2 0,8-2-8 15,-8 2 8-15,7-3-1 0,0 3 0 0,-7 0-8 16,10-1 6-16,-7 1 2 0,-3 0-2 0,11-3 2 16,-7 3 0-16,-4 0-1 0,10-2 0 0,-6 0 3 15,3-1-6-15,-7 3 5 0,11-1 4 0,-6 1-3 16,1-4 0-16,1 4-4 0,-1-2-2 0,-6 2 4 15,12 0 0-15,-7-3 0 0,1 3 1 0,-6 0-3 16,12 0 0-16,-6-1-1 0,-6 1 0 0,7-3-2 16,-7 3 3-16,9-1 1 0,-9 1-1 0,8-2-3 15,-4 0 6-15,-4 2-1 0,5-1 1 0,-5 1-3 16,5-2 2-16,-5 2 1 0,8 0 0 0,-8 0-3 16,0 0 0-16,10-2 1 0,-6 2 6 0,-4 0-6 15,9-3 1-15,-4 3-10 0,-1-1 7 0,2 0 0 16,1-3 4-16,-7 4 0 0,10-2-5 0,-5 1 0 15,0 1 0-15,0-3-1 0,-1 3-1 0,3-2 3 16,-2 2-2-16,-1-4 3 0,1 3-3 0,0 1 1 16,0-3 7-16,-5 3-5 0,9-1-3 0,-4 0 4 15,1 0-3-15,-6 1-5 0,12-4 7 0,-6 4-5 16,-1 0 9-16,3-1-4 0,-2-2 3 0,-1 3-4 16,2-1-4-16,-2-1 3 0,1-1-1 0,-6 3 1 0,9 0-2 15,-5-1 2-15,-4 1 4 0,5-1 0 16,0-1-5-16,-5 2 4 0,9-3-13 0,-4 3 14 15,-5 0-5-15,8-2 0 0,-4 0-1 0,-4 2-3 16,9 0 7-16,-3-1 0 0,-2 0-1 0,-4 1-3 16,9 0 7-16,-4-2-3 0,2 1-4 0,-7 1-2 15,10-2 14-15,-6 1-14 0,1 1-3 0,-5 0 9 16,7-2-3-16,-7 2 2 0,10-2-9 0,-7 0 10 16,2-1 4-16,0 2-8 0,-5 1 0 0,9 0 7 15,-9 0 0-15,9-1-10 0,-5 0 13 0,-4 1-9 0,0 0-1 16,10 0 7-16,-10 0 1 0,7 1-10 15,-7-1 5-15,6 1-7 0,-6-1 7 0,5 1-6 16,-5-1 7-16,4 2-2 0,-4-2 1 0,0 0 1 16,0 0-17-16,0 0 10 0,6 0 5 0,-6 0 3 15,0 0-1-15,6 3 2 0,-6-3-5 0,0 0 1 0,0 0 7 16,7 1-5-16,-2 0-1 0,-5-1-8 0,0 0 16 16,11-2-10-16,-11 2-1 0,7 0 2 15,-2-2-7-15,-5 2-6 0,10 0 5 0,-10 0-1 16,12-1 2-16,-7 1 9 0,-1-2-13 0,5 1-3 0,-9 1 9 15,10-1-2-15,-6 0 12 0,4 1-7 16,-1 0-2-16,-7 0 6 0,9 0-7 0,-9 0 3 0,9 0 3 16,-1-2-7-16,-4 1 11 0,-4 1-8 15,10-2 3-15,-5 2-8 0,-5 0 6 0,13-2-4 16,-9 2 9-16,2-1 2 0,-6 1-2 0,10-1-1 0,-4 0-1 16,-6 1-15-16,12-3 13 0,-7 2 6 0,2-1-9 15,-1 1 1-15,0 1 2 0,-6 0 1 0,11 0-1 16,-5-2 9-16,-1 1-17 0,1 0 9 0,-6 1 1 15,13-1-2-15,-8-1 5 0,-5 2-2 0,13 0-2 16,-8 0 6-16,3 0-18 0,-8 0 10 0,10-1 4 16,-6 0-6-16,-4 1 3 0,13 0 1 0,-13 0 4 15,9-1-1-15,-4 1 0 0,-5 0-5 0,10-2 2 16,-10 2 6-16,9 2-2 0,-4-4-7 0,0 1-1 16,-5 1 7-16,9 0-3 0,-4-1 0 0,-5 1-9 15,9-1 5-15,-9 1 3 0,9 0 3 0,-5 1 9 16,-4-1-18-16,10-1 3 0,-5-1 2 0,-5 2 5 15,0 0-1-15,9 0-5 0,-9 0-2 0,9 0 3 16,-9 0 4-16,5 0-2 0,-5 0 5 0,7-3-5 16,-7 3 3-16,6 0 1 0,-6 0-11 0,0 0 6 15,12 0 5-15,-12 0-4 0,5-1-3 0,-5 1 1 16,7-1 3-16,-7 1 3 0,8-2-21 0,-8 2 20 16,8 0-7-16,-8 0 10 0,0 0-1 0,7 0-3 15,-7 0 3-15,7-2 1 0,-7 2-2 0,5-1 0 16,-5 1 4-16,0 0-2 0,5-2 3 0,-5 2 2 15,0 0 5-15,5-3-1 0,-5 3-7 0,0 0-1 16,0 0 1-16,0 0 0 0,0 0 1 0,9 0 2 16,-9 0 0-16,0 0-8 0,5-1 0 0,-5 1 5 15,0 0-11-15,0 0 4 0,0 0 0 0,8-1-1 16,-8 1-1-16,4-3 0 0,-4 3 4 0,0 0 6 16,5-1-6-16,-5 1 8 0,0 0-4 0,0 0-7 15,0 0 0-15,0 0 0 0,0 0-5 0,9 0 2 16,-9 0-3-16,0 0-1 0,4-5-14 0,-4 5-19 15,0 0-23-15,0 0-87 0,-2-3-162 0,2 3 72 16</inkml:trace>
  <inkml:trace contextRef="#ctx0" brushRef="#br0" timeOffset="-42801.293">14058 15388 14 0,'0'0'40'16,"0"0"-3"-16,0 0-3 0,0 0-1 0,0 0-3 0,0 0-2 15,0 0-7-15,0 0 3 0,0 0 2 0,0 0-6 16,0 0-2-16,0 0 0 0,0 0 5 0,0 0-7 16,0 0 4-16,0 0-4 0,0 0-3 0,0 0 0 15,0 0 1-15,0 0-5 0,0 0 1 0,0 0-1 16,0 0 2-16,0 0-3 0,0 0 2 15,0 0-4-15,0 0 1 0,0 0 3 0,0 0 0 0,0 0-3 16,0 0 0-16,0 0-2 0,0 0 2 0,0 0 4 16,0 0 0-16,0 0-2 0,0 0-1 15,0 0 2-15,-11 3-3 0,11-3 4 0,-3 2-5 16,3-2 0-16,-5 5 2 0,5-5-3 0,-5 0-6 16,2 2 4-16,3-2-4 0,0 0 4 0,-5 2-1 0,5-2 1 15,-5 2 1-15,5-2 1 0,0 0 0 0,0 0-1 16,-6 3-1-16,6-3-4 0,-4 2 3 0,4-2-3 15,-4 3-3-15,4-3 8 0,-5 1-6 0,5-1 3 16,-4 4-1-16,4-4 1 0,-4 3-1 16,4-3 3-16,-5 2-4 0,5-2 3 0,0 0-6 15,0 0 3-15,-5 3 4 0,2-2-3 0,3-1 0 0,-4 3-2 16,4-3 4-16,0 0 0 0,-6 1-4 0,6-1 1 16,-1 4-3-16,1-4 4 0,-4 4-5 15,4-4 4-15,-2 3-3 0,0 0 8 0,2-3-2 0,0 0-4 16,-5 2-1-16,5-2 3 0,-2 3 0 15,2-3 5-15,-4 4 1 0,4-4-10 0,-6 1-1 16,6-1-3-16,-3 4 2 0,3-4 1 0,-4 1 10 0,4-1-10 16,0 0-3-16,-4 4 0 0,4-4 2 15,-5 2 5-15,5-2 11 0,-4 4-13 0,4-4-4 16,-2 3 2-16,2-3-1 0,-4 3 5 0,4-3-2 16,-6 1 0-16,6-1-1 0,0 0 4 0,-4 1 1 15,4-1-2-15,0 0-5 0,-5 3 0 0,5-3 1 0,-3 2 16 16,3-2-11-16,-4 4 0 0,4-4-2 0,0 0 4 15,-5 1-2-15,5-1 2 0,-5 4-17 16,5-4 14-16,0 0 3 0,-4 2-3 0,4-2-4 16,0 0 2-16,-5 4 2 0,5-4 5 0,-4 1-4 15,4-1-1-15,0 0 1 0,-4 2 2 0,4-2-2 16,0 0 1-16,0 0-2 0,-2 2 1 0,2-2 0 0,-4 5 3 16,4-5-3-16,0 0-1 0,0 0 7 0,-9 1-5 15,8 1-3-15,1-2 3 0,-4 2-4 0,0-1 5 16,4-1 3-16,0 0-3 0,-4 6 4 15,0-5-12-15,4-1 6 0,-4 4 0 0,4-4-3 16,-6 4 6-16,6-2-4 0,0-2 0 0,-5 2 2 16,1 2 0-16,4-4 4 0,-4 1-1 0,4-1-5 15,-5 4 1-15,3-2-3 0,2-2 7 0,-7 2 3 16,5 1-6-16,2-3 3 0,-8 2-5 0,4 0 1 16,2 0 3-16,2-2-6 0,-7 5 5 0,5-5-7 15,-3 3 2-15,2 0 3 0,-1-1-4 0,2 2 6 16,-2-1-6-16,0-1 8 0,2 1-9 0,2-3 3 15,-6 3 4-15,2-1-8 0,4-2 3 0,-5 4 1 16,2-1 2-16,3-3 2 0,-7 3-5 0,5-1 3 16,-2 0 2-16,0 1 0 0,-1-1-3 0,5-2-5 15,-10 2 2-15,5-2 9 0,5 0-9 0,-9 6 4 16,5-5-3-16,0 0 3 0,0 1 8 0,-1 1-13 16,5-3-1-16,-9 5 6 0,5-5-1 0,3 2-3 15,-3 0-2-15,4-2 3 0,-9 4-2 0,5-3 0 16,2 1 2-16,2-2 3 0,-8 8-1 0,4-7 1 15,0 0-2-15,1 2 2 0,3-3 1 0,-8 3-7 16,4-1 2-16,4-2 1 0,-5 4-1 0,1-2 3 16,4-2 0-16,-6 2 1 0,6-2-1 0,-5 2-1 15,5-2-3-15,-5 3 4 0,5-3-2 0,-4 1 4 16,4-1-10-16,-7 5 8 0,7-5 6 0,-4 5-3 16,1-4-1-16,3-1-2 0,-6 2 4 0,6-2 2 15,-6 2-5-15,6-2 4 0,-5 5-4 0,1-4 3 16,4-1-3-16,-5 3-3 0,5-3 2 0,-4 4 5 15,4-4-4-15,-4 1-3 0,2 2 2 0,2-3 0 16,0 0 0-16,-8 2 0 0,6 0 4 0,2-2-7 16,-4 3 1-16,4-3 5 0,-5 3-2 0,2-2-2 15,3-1 0-15,-5 3 0 0,5-3 2 0,-5 4 1 16,4-1-2-16,-4-1 0 0,5-2 2 0,-5 1 2 16,5-1-3-16,-4 4 1 0,1-1-4 0,3-3 5 15,-5 2-3-15,1 0-2 0,4-2 14 0,-4 4-14 16,4-4-1-16,-6 4-4 0,6-4 5 0,-5 4 3 15,2-3-6-15,3-1 3 0,-5 3-3 0,5-3 2 16,-4 4 3-16,3-2 4 0,1-2-3 16,-8 3-2-16,8 0 0 0,-6-1 3 0,6-2-3 0,-4 5 7 15,3-3-8-15,-3 1 7 0,4-3-5 0,-5 4 1 16,1 0-1-16,1-2 2 0,2 2-5 0,-4-1 6 16,1 0-2-16,0-2 0 0,1 3-6 0,0 0 7 15,-1-2 3-15,0 3-7 0,-1-4 4 0,-1 1 1 16,2 1-4-16,-2 1-1 0,1 0-2 0,-2 0 9 15,1-2-1-15,2 0-3 0,-1 0 3 0,-2 1 0 16,2 1-3-16,3 0-2 0,-4 0 4 0,0-2 1 16,2-2 1-16,-1 4 2 0,0-1-11 0,3-1 5 15,-2 1 3-15,-2 0 0 0,2-1-8 0,1 1 2 16,1 1-2-16,-2-2 4 0,0 1 4 0,0 0 0 16,0 1-2-16,-1-2 4 0,4 1-2 0,-3-1-3 15,0 1-3-15,-1 0 7 0,1-1-3 0,0 1-6 16,-1 1 5-16,0-3 3 0,1 2 0 0,2 1-1 15,-2-2-1-15,0 0-3 0,0 3 0 0,-1-4 4 16,0 0-9-16,1 4 7 0,0-3-3 16,1 1 2-16,-1 0-1 0,1-1-1 0,-1 1 5 15,-1 0-7-15,0-1 9 0,1 2-3 0,0-3 3 16,1 1-4-16,-1 3 3 0,0-4-1 0,4-1-2 16,-7 3 3-16,2 0-2 0,2 0 0 0,0 1-3 0,-1-1 5 15,0-1-1-15,4-2-2 0,-7 2 3 0,3 1-6 16,-1-2 6-16,1 3-6 0,1 0 5 0,-2-1-3 15,1-1 0-15,0-2 2 0,1 3-1 16,-2 2 0-16,0-2 4 0,-1-2-5 0,3 3 5 16,-1-1-9-16,0-1 6 0,0 1-1 0,-2-1-1 15,2 1 1-15,-1-1-1 0,1 1 4 0,0-1-1 16,0 0-6-16,0 1-3 0,2-1 12 0,2-2-8 0,-9 3 3 16,5 0 7-16,0-2-6 0,0 2 1 0,4-3 3 15,-5 5-11-15,-1-4-2 0,3 1 4 16,0 0 12-16,3-2-12 0,-7 4 1 0,3-1 2 15,-1-1-3-15,1 1-1 0,-1-1 3 0,0 1 5 16,0 0-2-16,1-1 0 0,0 0-10 0,0 2 13 16,1-1-4-16,-2 1-6 0,-2 0 6 0,3-1 1 15,-1 1-1-15,0-1-4 0,0 1 2 0,0-1-4 16,0 1 12-16,0 1-2 0,-2-2-4 0,2 2-4 16,-2-2 2-16,1 3-4 0,0-3 4 0,1-1 6 15,0 1-7-15,-2 4 7 0,1-5-5 0,0 2-2 16,-1-1 0-16,1 2 5 0,-3-2 0 0,4 1-3 15,-2 1-4-15,2-2 4 0,0 2 3 0,-1-1-4 16,-1 1 5-16,1-2-6 0,2 2 3 0,-1-1-1 16,-1 1-3-16,-2-2 3 0,4 0 0 0,-1 1 2 15,-1 1-8-15,2 0 6 0,-4-1 4 0,6 2-1 16,-3-2 2-16,1-2-2 0,-3 2-5 0,2 1 5 16,0 0 6-16,1-2-9 0,-1 3 1 0,3-4 0 15,-1 3-8-15,-2-2 11 0,2 1-3 0,-1 1 5 16,2-3-8-16,-4 1 6 0,0 4-4 0,0-5 2 15,3 3 7-15,-3-1 2 0,2 2-7 0,-1-2 0 16,0-1-4-16,1 2 1 0,-1 0-1 0,1-1 7 16,2-1-7-16,-2 2 4 0,-4-2-4 0,3 3 3 15,1-1-2-15,-1-2 4 0,4 0-3 0,-6 3-5 16,1-1 5-16,5-2 1 0,-7 2 3 0,4 0-9 16,0-1 7-16,-2-1-1 0,1 4 3 0,-1-2 0 15,0 0 6-15,1 0 0 0,1-1-2 0,-1 3 0 16,-1-2 2-16,1 0-11 0,0 1 6 0,2 0-1 15,-6-1-5-15,4 1 1 0,-1 0-1 0,-1-1-4 16,2-1 7-16,0 2-3 0,1-1-2 0,-2 0 4 16,-2 2 1-16,3-3 1 0,0 1 1 0,-4 0-6 15,3 0 4-15,-2 2-3 0,3-4 7 0,-3 3 6 16,2-1-5-16,-3 0-6 0,5-1 7 0,-1 2-10 16,-3-3 9-16,1 2-1 0,-1-1-1 0,3 1-3 15,-3-2-3-15,3 0 8 0,0 2-5 0,1-1 3 16,-1-3 2-16,-1 3-5 0,-1-1 17 0,5 1-11 15,-3 1-6-15,0-3 7 0,1 0-1 0,1 2-8 16,-2 0 8-16,0-2-6 0,1 2 7 16,-1-1-6-16,1-2 7 0,0 2 3 0,0 1-4 15,1-3-1-15,-3 2-1 0,3-1 4 0,-2 1-3 16,0-2-7-16,1 1 3 0,4-2-4 0,-9 5 2 16,6-3 4-16,-3 1-1 0,1-1-3 0,0 0-3 15,-2 1-1-15,5-2 0 0,-5 3 1 0,3-2 0 16,-3 0 10-16,3 1-8 0,-4-1 4 0,3-1-3 15,1 3 5-15,-1-3-5 0,0 2 9 0,1 0-9 0,-1-1 5 16,1-1-6-16,-1 2 0 0,1-2 2 16,-2 2 5-16,6-3-3 0,-10 7-12 0,5-5 9 15,-1 1-5-15,1-1 1 0,5-2 6 0,-12 5-9 16,8-2 6-16,-1 0-1 0,5-3 3 0,-9 2-7 16,9-2 6-16,-8 4-3 0,4 0 3 0,4-4-5 15,-2 1 6-15,2-1-7 0,0 0-14 0,-6 0-10 16,6 0-15-16,0 0-17 0,0 0-78 0,-7 3-149 15,7-3 65-15</inkml:trace>
  <inkml:trace contextRef="#ctx0" brushRef="#br0" timeOffset="-42156.379">10933 17363 10 0,'0'0'58'0,"6"2"-6"15,-6-2 4-15,8 0 1 0,-5 2-2 0,-3-2 3 16,9 3-8-16,-6-1 7 0,2-1-18 0,-5-1 2 16,10 4 17-16,-6-4-23 0,0 0 8 0,1 2-14 15,-5-2 2-15,10 0 3 0,-3 2-10 0,-1-2-1 16,1 1-6-16,-1 2 1 0,0-1-2 0,3-2-6 15,0 0-20-15,-1 2-20 0,1-1-29 0,0 0-70 16,-3 2-140-16,3-3 62 0</inkml:trace>
  <inkml:trace contextRef="#ctx0" brushRef="#br0" timeOffset="-41687.627">11315 17263 2 0,'0'0'150'0,"0"0"-19"0,0 0-14 16,0 0-3-16,0 0-12 0,0 0-12 0,0 0-12 16,0 0-9-16,0 0-2 0,-17 7-8 0,12-4-14 15,0-1-1-15,1 2-5 0,0 1 0 0,-2 1-1 16,2-4-9-16,0 5-1 0,-1-4 0 0,1 3-5 15,-1 2-1-15,1-5-1 0,-1 3-4 0,1 0-3 16,3-1 5-16,-3 2-5 0,4-2-6 0,-1 3-2 16,1-1 1-16,0 0 0 0,1 0-5 0,1-2-5 15,0 3 7-15,2-3 9 0,2 4-13 0,-1-7 1 16,3 5-4-16,0 0 1 0,2 0 5 0,-4-1-1 16,5-2-2-16,-2 3 2 0,-2-2-1 0,3 2 2 15,-1-4-2-15,1 4-2 0,-1-1 6 0,0 1-5 16,-1-2 2-16,1 1-7 0,-3-1 8 0,0-2-6 15,0 4 6-15,1-2-3 0,-1 0-11 0,-3-1 6 16,0 0 7-16,2 0 4 0,-5 0 2 16,4 1-2-16,-4 0-6 0,0-2 7 0,0 2-3 15,0-5 3-15,-2 7-1 0,-2-2-2 0,-2 0 4 16,0-1-6-16,2 0 5 0,-7 1-9 0,-1-1 4 16,0 3 1-16,-1-3-6 0,-4-1-2 0,4 2-18 15,-4-3-19-15,0 0-26 0,0-1-22 0,6 0-26 0,-1-1-78 16,-2-1-210-16,1-2 93 0</inkml:trace>
  <inkml:trace contextRef="#ctx0" brushRef="#br0" timeOffset="-41491.644">11311 17314 70 0,'6'-1'139'16,"5"-3"-19"-16,0 0-13 0,2 1-3 16,-2 0-12-16,5 0-8 0,-4-1-15 0,6-1-24 15,-2 3-42-15,0-4-47 0,-3 5-88 0,1 2-142 0,-4-2 62 16</inkml:trace>
  <inkml:trace contextRef="#ctx0" brushRef="#br0" timeOffset="-37785.684">12109 16675 24 0,'0'0'33'0,"0"0"-5"0,0 0-2 15,0 0-6-15,0 0 4 0,0 0-2 0,-1-3-1 16,1 3 3-16,0 0-9 0,-5-2 1 0,5 2 9 16,-4-4-10-16,4 4 3 0,-3-3-3 0,3 3 5 15,0 0 0-15,-3-2-2 0,3 2 4 0,0 0-2 16,-4-5-4-16,4 5-7 0,0 0 5 0,0 0-2 16,0 0-2-16,0 0 3 0,0 0 0 0,0 0-4 15,-8 7 1-15,8-7-2 0,-1 4 0 0,1-4 0 16,-2 5-7-16,0-2-1 0,2-3 0 0,-2 5 3 15,0-1 8-15,2-4-8 0,-5 4 0 0,5 0-2 16,-5 0 3-16,1-1 4 0,3 0-4 0,-3 0-4 16,2-1 3-16,2-2-5 0,-5 9 17 0,1-6-17 15,1 0 3-15,1-1 3 0,-3 3-3 0,1-1 2 16,4-4-3-16,-7 5-1 0,2-2 2 0,1 1-6 16,-1-1 6-16,0 1 4 0,1-1-10 0,1 0 8 15,3-3-6-15,-8 8 4 0,3-5 1 0,5-3-4 16,-9 4 7-16,9-4-8 0,-8 4 9 0,3 0-7 15,5-4-1-15,-5 3 2 0,5-3 2 0,-8 5 7 16,8-5-13-16,-7 5 12 0,0-4-9 16,5 4-5-16,2-5 10 0,-8 5-5 0,-1-4-4 15,5 4 1-15,4-5 7 0,-9 5-8 0,4-3 6 16,1 0-8-16,4-2 9 0,-10 4-4 0,5 1 10 16,5-5-11-16,-4 3 2 0,4-3 3 0,-8 5-3 15,8-5-2-15,-5 3-1 0,3 1-8 0,2-4 15 16,-7 5-1-16,7-5-4 0,-5 2 0 0,5-2 1 15,-5 3 4-15,5-3-3 0,-2 6 2 0,2-6 1 0,-6 6-2 16,4-3-1-16,2-3-4 0,-8 2 7 0,8-2-1 16,0 0-3-16,-5 3 4 0,5-3 0 15,0 0-5-15,-5 4 3 0,5-4 2 0,0 0-2 16,0 0 2-16,-1 5-10 0,1-5 7 0,0 0-2 16,-4 3 2-16,4-3-3 0,0 0 8 0,0 0-8 15,0 0 1-15,0 0-1 0,0 0 3 0,0 0 3 16,-3 7 2-16,3-7-5 0,0 0 0 0,-4 2 0 15,4-2 5-15,0 0-6 0,-6 3 6 0,6-3-10 16,-5 5 4-16,5-5-1 0,0 0-4 0,0 0-1 16,0 0 10-16,-2 5 1 0,2-5-2 15,0 0-4-15,0 0 8 0,0 0-9 0,-2 4 8 0,2-4-8 16,0 0 6-16,0 0-7 0,-4 7 6 0,4-7 3 16,0 0-7-16,-5 3 2 0,5-3-2 0,-2 2 8 15,2-2-11-15,0 0 5 0,-7 5-1 0,7-5 1 16,-4 4-7-16,4-4 2 0,-5 4 7 0,5-4-5 15,-3 4 0-15,3-4 4 0,-6 3 4 0,6-3-6 16,-3 4 1-16,3-4-2 0,-7 6 0 16,7-6 2-16,0 0 2 0,-5 2-5 0,5-2 3 0,0 0 8 15,0 0-11-15,-5 2-5 0,5-2 14 0,0 0-6 16,0 0-3-16,0 0 0 0,-4 5 8 0,4-5-3 16,0 0 0-16,0 0 3 0,0 0 10 0,0 0-4 15,0 0 0-15,-5 4 6 0,5-4-15 0,0 0 3 16,-4 3 5-16,4-3-8 0,0 0 2 15,0 0 1-15,0 0 4 0,0 0-7 0,0 0 1 16,0 0-4-16,0 0 5 0,-9 2 2 0,9-2-2 0,0 0-6 16,0 0 11-16,0 0-12 0,0 0 6 15,0 0 5-15,-7 1-7 0,7-1 1 0,0 0-5 16,-4 5 1-16,4-5 1 0,0 0 2 0,0 0 9 16,-8 1-14-16,8-1 3 0,-4 3 1 0,4-3 2 15,0 0-6-15,0 0 9 0,-9 1-4 0,9-1-2 16,0 0 7-16,-9 2-4 0,9-2 0 0,0 0-1 15,0 0 3-15,-5 3-4 0,5-3 7 0,0 0-8 0,0 0 11 16,0 0-4-16,0 0-7 0,0 0 4 16,0 0 0-16,-7 3 7 0,7-3-10 0,0 0 2 15,-6 3 15-15,6-3-14 0,0 0 2 0,0 0-6 16,-5 2-1-16,5-2 5 0,0 0-1 0,0 0 1 16,0 0-3-16,0 0 1 0,-8 1 3 0,8-1-6 15,0 0-3-15,0 0 8 0,-7 2 0 0,7-2 1 16,0 0-2-16,0 0-1 0,0 0-6 0,0 0 10 15,0 0-4-15,0 0-12 0,0 0 10 0,0 0 2 16,0 0 5-16,0 0-3 0,-4 5 7 0,4-5-13 16,0 0 10-16,0 0 6 0,0 0-7 0,0 0 5 15,0 0 2-15,0 0-2 0,0 0-4 0,0 0 12 16,0 0-10-16,0 0 5 0,0 0 9 0,0 0-6 16,0 0-6-16,0 0 3 0,0 0 0 0,0 0-3 15,0 0-3-15,0 0 5 0,-8 1-6 0,8-1 1 16,0 0 13-16,0 0-17 0,0 0 0 0,0 0-6 15,0 0 9-15,0 0 0 0,0 0-2 0,0 0 6 16,-7 2-9-16,7-2-3 0,0 0 0 0,0 0 10 16,0 0-6-16,0 0 2 0,0 0 0 0,-9 2-2 15,9-2-4-15,0 0 12 0,-5 3-17 0,5-3 7 16,0 0 1-16,0 0-3 0,-7 4 2 0,7-4 2 16,0 0-4-16,0 0-5 0,0 0 11 0,0 0-12 15,0 0 11-15,-6 0-11 0,6 0 13 0,0 0-2 16,0 0 0-16,-9 2 2 0,9-2-10 0,-1 1 9 15,1-1-12-15,0 0 13 0,-7 2-2 0,7-2 8 16,0 0 2-16,-6 0-9 0,6 0 2 0,0 0 4 16,0 0 1-16,-8 1-1 0,8-1-3 15,-5 1 2-15,5-1-1 0,0 0-1 0,-7 1-7 16,7-1 0-16,0 0 6 0,-8-1-1 0,8 1 10 0,0 0 5 16,-8 0-1-16,8 0-6 0,0 0 3 0,-10 0 1 15,10 0 3-15,-6 0-1 0,6 0-3 0,-9 0 2 16,9 0-6-16,-7 1 0 0,0-1 3 0,7 0-4 15,-8-1 7-15,8 1-5 0,-9 0 0 16,9 0 3-16,-8-1-5 0,8 1 1 0,-10-1-13 16,10 1 9-16,-11-2-2 0,5 2-2 0,6 0 3 0,-10 0-2 15,10 0 2-15,-5 0 1 0,5 0-1 0,-9 0-10 16,9 0 7-16,-9-3-2 0,9 3 4 0,-7 0-6 16,7 0 11-16,-5-2-10 0,5 2 4 0,0 0 2 15,-9 0-2-15,9 0-2 0,0 0 0 0,-6-1 4 16,6 1-2-16,0 0-6 0,0 0 7 15,0 0-2-15,-8-1-4 0,8 1 0 0,0 0 0 0,-9 1 9 16,9-1-13-16,-7 0 6 0,7 0 0 0,-6 1 2 16,6-1 2-16,-9 2-4 0,9-2 2 15,-9 2-4-15,4-2 1 0,5 0 7 0,-8 1 4 16,5 1-4-16,3-2-1 0,0 0 4 0,-11-2-5 16,11 2 0-16,-9 2 2 0,9-2-2 0,-9 0 1 15,4 1-6-15,0 0 4 0,5-1-2 0,-13 3-2 16,8-2 0-16,-4 2 1 0,2-2-4 0,-3 1 7 0,-1 1-5 15,5-3 5-15,-5 3-3 0,1-2-6 0,0 3 7 16,2-4-2-16,-2 4 2 0,0-4-5 16,2 0-1-16,0 2 1 0,2-2 7 0,-5 1-7 15,2 0 2-15,-3 0-3 0,2 2 4 0,4-2-1 16,-1-1-2-16,-3 1 4 0,10-1-8 0,-13 0 8 16,3 2-8-16,0 0 6 0,-2 1-9 0,4-3 7 0,1 2-1 15,-2 0 8-15,-3-2-5 0,2 3 3 16,3-2-2-16,-4-1 1 0,4 1 1 0,-5-1-1 15,5 3 2-15,-3-3 1 0,-1 0 0 0,3 2 5 16,-2-2-4-16,0 0 0 0,1 2-2 0,0-2 1 16,-2 4 2-16,3-4 1 0,-4 1 0 0,6 0-4 15,-7 2 3-15,3-3-7 0,2 1 6 0,-2 2-2 16,2-3 3-16,-1 1 2 0,2 0-4 0,-1 2 3 16,-2-3-4-16,3 1 3 0,-1 0 1 0,8-1 1 15,-12 2-6-15,4-1 5 0,0-1-7 0,2 2 7 16,6-2-6-16,-12 0 2 0,5 0 1 0,0 0-2 15,-1 0 0-15,8 0 1 0,-14 0-7 0,5 0 5 16,4 0 3-16,-3 0-4 0,0 0 2 0,8 0-2 16,-15 0 0-16,7 0-1 0,2 0 2 0,-1 0-2 15,0 0 4-15,-1 0-3 0,1 0 1 0,-1 0 0 16,0 0-6-16,-2 0 6 0,4 0-3 0,-3 0 6 16,1-2-5-16,2 2 0 0,-2 0 1 0,8 0-6 15,-17 0 6-15,7 0-4 0,-1 0 4 0,3 0-2 16,-1 0 3-16,0 0 1 0,-1 0-4 0,1 2-3 15,1-2 6-15,-3 0-12 0,2 0 8 0,0 0 2 16,0 0 2-16,-4 0-3 0,5 0-1 0,-2 2-1 16,3-2-2-16,-1 0 8 0,2 0 1 0,-3 3-4 15,9-3 0-15,-16 0 0 0,11 1-4 0,-1-1 5 16,0 3-4-16,-1-3 4 0,7 0 0 0,-12 0-2 16,5 1-1-16,7-1 1 0,-10 1 2 0,10-1-3 15,-8 0 1-15,1 0-2 0,7 0 2 0,-12-1 4 16,7 0-4-16,5 1 0 0,-12 0 0 0,12 0-1 15,-10 0-1-15,10 0 2 0,-9 1-2 0,4-1 7 16,-3-1-5-16,8 1 2 0,-12 0-1 0,12 0 2 16,-13-3-6-16,13 3 7 0,-16-1-3 0,16 1 1 15,-10 0-4-15,10 0 2 0,-13 0 2 0,1 0-3 16,0 0 0-16,12 0-4 0,-18-3 7 0,10 3 1 16,1 0 0-16,-2-2-3 0,0 2 0 15,4 0 3-15,-3 0-3 0,8 0 3 0,-14-2-4 0,9 2 2 16,5 0-3-16,-10 0 5 0,10 0-10 0,-10-1 11 15,3-1-5-15,7 2 0 0,-6-2 2 0,6 2 4 16,-11 0-8-16,11 0 8 0,-7 1-7 0,7-1 0 16,-8-1 4-16,8 1 1 0,-7 0-2 15,7 0 1-15,0 0-5 0,-7 1 2 0,7-1 2 16,0 0 2-16,-10-1 0 0,10 1 7 0,0 0-1 16,-8 1 1-16,8-1-4 0,0 0 4 0,0 0-1 0,-7 0 1 15,7 0-2-15,0 0 2 0,-9-1-2 0,9 1-2 16,0 0-3-16,-8-3 4 0,8 3 4 0,0 0-5 15,-6-1-6-15,6 1 3 0,-6-1-2 0,6 1 6 16,-5-3-2-16,1 2 3 0,4 1-6 16,-7-1 6-16,7 1-4 0,-6-3 4 0,6 3-5 15,-7-3 8-15,5-1-2 0,-4 4-1 0,0-2 1 16,6 2-4-16,-10-3 0 0,5 1 0 0,0 2 9 0,-3-2-8 16,8 2 1-16,-10 0-4 0,5-1 8 0,5 1-6 15,-13 0 4-15,4 0-2 0,9 0 5 0,-9 0-6 16,9 0-1-16,-12-2-1 0,6 2 1 15,6 0-4-15,-10 2 5 0,3-2-3 0,2 0 1 16,5 0-2-16,-10 1 1 0,10-1-2 0,-9-1 0 16,3 2 1-16,1 1 0 0,5-2-3 0,-12-2 5 15,6 4-6-15,-1 0 2 0,7-2 1 0,-11 0-3 16,3 3 1-16,3-1 3 0,-1-2-3 0,-1 4 4 16,1-4-5-16,1 2 9 0,-2-1-9 0,1 0 4 15,6-1-1-15,-9 0 1 0,9 0-6 0,-7 0 9 16,7 0-7-16,0 0 4 0,-8 2-3 0,8-2-1 15,-4 1-1-15,4-1 4 0,0 0-1 0,0 0 0 16,0 0-4-16,-8 1 9 0,8-1-6 0,0 0 0 16,0 0 1-16,0 0 0 0,0 0-2 0,0 0 9 15,0 0-11-15,0 0 5 0,0 0-2 0,0 0 3 16,0 0-3-16,0 0 2 0,0 0-3 0,0 0 2 16,0 0-3-16,-2 3 5 0,2-3-5 0,0 0 5 15,0 0-3-15,0 0 3 0,0 0-1 0,0 0 1 16,0 0-1-16,0 0 1 0,0 0-1 0,0 0 1 15,0 0 5-15,0 0-3 0,0 0-2 0,0 0 2 16,0 0 1-16,0 0 0 0,0 0 1 0,0 0-2 16,0 0-2-16,0 0 6 0,0 0-1 0,0 0 1 15,0 0-3-15,0 0 1 0,0 0 0 0,0 0 2 16,0 0-4-16,0 0 0 0,0 0 0 0,0 0 4 16,0 0-4-16,0 0 1 0,0 0 0 0,0 0 3 15,0 0-1-15,0 0-3 0,0 0 3 0,0 0 1 16,0 0 0-16,0 0-2 0,0 0-2 0,0 0 1 15,0 0-3-15,0 0 4 0,0 0-5 0,0 0 1 16,-13-3-5-16,13 3 11 0,0 0-5 0,0 0 1 16,0 0-2-16,0 0 2 0,0 0-2 0,-8 0 0 15,8 0-2-15,0 0 3 0,0 0-3 0,0 0 3 16,0 0-6-16,0 0 1 0,0 0 2 0,0 0-2 16,0 0 0-16,0 0-2 0,0 0 0 15,0 0 1-15,0 0-1 0,0 0 0 0,0 0-5 16,0 0 0-16,0 0-10 0,0 0-18 0,0 0-31 0,0 0-33 15,0 0-54-15,0 0-65 0,0 0-144 0,-6 3-394 16,3 2 174-16</inkml:trace>
  <inkml:trace contextRef="#ctx0" brushRef="#br0" timeOffset="-23573.449">11482 9251 9 0,'0'-4'171'0,"-4"1"-5"0,3-1-6 15,-3-1-8-15,0 2-11 0,0-1-10 16,3-1-8-16,-3 2-2 0,2-2-6 0,-2 3-2 0,0-2-1 16,0 1-8-16,4 3-5 0,-5-3-6 15,3 1-3-15,2 2-7 0,0 0-3 0,-7-3-7 0,7 3-8 16,0 0-1-16,-14 5-3 0,8-2-3 0,-1 6 1 16,-4 6-3-16,-1-2-2 0,-3 9-3 0,0 3 1 15,-2 4-13-15,0-4 2 0,5 6 4 16,-1 0-11-16,3-2 0 0,-2 1-3 0,7-3-3 0,-1-1-4 15,2 0-5-15,1-6 4 0,2 1-7 0,1-3-2 16,1-2-2-16,6-1-3 0,-2 0 3 0,1-1-5 16,3-5 0-16,-1 0-1 0,0 0-1 0,2-2 2 15,0 0-3-15,2-4 0 0,1 0 1 0,0-2-1 16,-1-1-2-16,1-2 0 0,-1-2 0 0,2 0 7 16,-1-3-8-16,-1 2-1 0,0-6 1 0,0 1 1 15,-2-2-2-15,-1-3 3 0,0-1 0 0,-4-2 0 16,4-1 0-16,-4-5-3 0,2-2 2 0,-6-1-2 15,-1 2 2-15,0-4-1 0,-4 0 0 0,3 3 3 16,-3-1-3-16,0 8-2 0,0-1 3 0,-6 3 0 16,5 1-2-16,-3 0 3 0,2-1-1 0,-3 7-1 15,0-1 2-15,0 5-1 0,0-2 1 0,2 1-6 16,-1 4-11-16,1-1-19 0,2 1-19 0,-5 3-24 16,1 2-25-16,3 0-31 0,-2 1-24 0,3-2-28 15,2 3-25-15,1-2-156 0,1 5-394 0,2-3 175 0</inkml:trace>
  <inkml:trace contextRef="#ctx0" brushRef="#br0" timeOffset="-23223.379">12166 9222 47 0,'-3'-7'192'0,"2"1"8"0,-2 0-6 0,3 2-3 16,-2-1-22-16,2 5-19 0,-4-3-15 0,4 3-8 15,0 0-7-15,-4 19-2 0,2-3-7 16,-1 2-4-16,-1 8-9 0,0 2-8 0,3 0-9 15,-3 4-7-15,-1-1-6 0,4 0-7 0,-3-1-4 0,3 2-8 16,-2-4-5-16,3 0-3 0,-1-9-5 0,-2 9-2 16,2-8-4-16,1-3-13 0,-3 2-17 15,1-2-20-15,-2-7-28 0,4 0-25 0,-4-3-28 16,4 0-29-16,-5-2-28 0,1-3-45 0,1 0-115 0,3-2-345 16,0 0 152-16</inkml:trace>
  <inkml:trace contextRef="#ctx0" brushRef="#br0" timeOffset="-22748.089">11918 9464 177 0,'0'0'186'16,"0"0"-21"-16,0 0-10 0,0-6-24 0,0 6-8 15,0 0-11-15,6-1-8 0,1-2-17 0,-1 2-6 16,7-2-5-16,0 1-6 0,0-3-3 0,4 2-3 15,2-2-5-15,2-2-4 0,1 2-2 0,6-2-7 16,-2 1-6-16,4-2-2 0,-2 3-4 0,-10 2-7 16,2 3-2-16,1-2 1 0,-8 2-6 0,1 0-5 15,-3 1 4-15,1 3-2 0,-1-2-1 0,-2 5-1 16,-2 2 2-16,0 0-4 0,-2 3 2 0,-1 5 5 16,-3-1 2-16,3 3 8 0,-4-1 5 0,-1-1 2 15,-2 3-1-15,2-2-5 0,1 2 0 0,-3-2-7 16,3-1-1-16,-1 1 3 0,1-6-6 0,1 0-2 15,2-2-4-15,2 3-6 0,-1-4 2 0,1 0-7 16,4-3-5-16,-1 0-14 0,2-3-4 0,-1-1-14 16,4-2-17-16,-4-1-5 0,2 0-3 0,-1-2 8 15,2-3 5-15,-1 0 0 0,-3-1 12 0,1-2 3 16,-3 1 3-16,2-2 4 0,-4-2 1 0,0 0 6 0,-2-5 0 16,1 0 12-16,-4 3 2 0,-3-3 12 0,0-3 3 15,0 2 8-15,-4 1 7 0,-1-1 1 16,0 4 3-16,-1-3-2 0,-1 6-2 0,-2-1-4 15,-1 0-3-15,1 6-1 0,-2-5-2 0,1 6-3 0,1 0-1 16,0 1-13-16,-1 3-16 0,0 2-21 0,2-1-20 16,1 3-46-16,-2-1-8 0,4 2-33 15,-1 0-155-15,1 3-325 0,3-2 144 0</inkml:trace>
  <inkml:trace contextRef="#ctx0" brushRef="#br0" timeOffset="-22368.766">13088 9114 163 0,'-5'-5'270'0,"0"0"-28"0,1 0 4 0,2 3-9 15,-3-1-19-15,2-1-21 0,3 4-19 0,-5-4-21 16,5 4-17-16,0 0-11 0,0 0-7 0,0 0-20 16,-4 13-6-16,7-2-9 0,-2 7-9 0,3-1 6 15,0 9-9-15,-1 1-2 0,1 2 3 0,0 4 1 16,-1-3 2-16,0 4-2 0,-1 2-5 0,0-4-4 16,2 2 11-16,-1-3-4 0,-2 1-3 0,3 0-7 15,0-4-1-15,-2 1-9 0,1-4 1 0,-2-6-8 16,0 0-9-16,2-4-2 0,-1 2 0 0,0-3-9 15,-1-4 4-15,0 2-2 0,1-3-10 0,0 1 0 16,-2-3-1-16,1 1-4 0,-1 1-18 0,-1-4-12 16,0 0-33-16,1 0-34 0,-3 0-47 0,1-1-60 15,-2-2-73-15,-1 3-306 0,-2-4-615 0,-1 1 272 16</inkml:trace>
  <inkml:trace contextRef="#ctx0" brushRef="#br0" timeOffset="-9037.717">13127 10081 118 0,'0'0'154'0,"-7"0"-10"15,7 0-12-15,-5 1-11 0,5-1-14 0,0 0-7 16,0 0-14-16,0 0-6 0,-8 0-10 0,8 0-8 0,0 0-3 16,0 0-8-16,-2 4-4 0,2-4-4 0,0 0-6 15,0 0 4-15,0 0 0 0,0 0 6 16,0 0-2-16,0 0 5 0,0 0 6 0,0 0 0 0,-3 3 1 15,3-3 2-15,0 0 6 0,0 0-4 0,0 0-2 16,0 0-2-16,0 0-6 0,0 0-6 0,0 0-4 16,0 0-6-16,0 0-6 0,0 0 0 0,0 0-2 15,9-12-1-15,-4 7-3 0,3-3-2 0,2 1-4 16,3-5 0-16,1 2-1 0,0-2-3 0,-1-2 0 16,2-1 1-16,7-2-6 0,-1-2 1 0,-1 0 1 15,0 2-1-15,-4 2-2 0,-1 1-3 0,6-3 1 16,0 2-5-16,-4 1 4 0,-1 2-2 0,2 0 0 15,-2 2 1-15,-1-2 0 0,-1 2 0 0,0 5-1 16,0-5-1-16,-2 6 3 0,-2-1-1 0,-2-1 0 16,-2 2 0-16,0 1-5 0,-1 2 4 0,-1-2 1 15,1 0 1-15,-1 1-3 0,-4 2-1 0,5-2 1 16,-5 2 2-16,3-3 2 0,-3 3-4 0,0 0-5 16,0 0-10-16,5-4-18 0,-5 4-12 0,0 0-20 15,0 0-19-15,0 0-7 0,0 0-14 0,-11 11-9 16,8-8-10-16,-1 1 0 0,0-1-5 0,0 2-2 15,-1 0 3-15,-1 0-7 0,-2 0-85 0,1 4-237 16,-2-4 105-16</inkml:trace>
  <inkml:trace contextRef="#ctx0" brushRef="#br0" timeOffset="-8643.77">13067 10164 5 0,'3'4'107'0,"-3"-4"6"0,0 0-8 15,7 1-2-15,-7-1-3 0,9-1 4 0,-3-1-9 16,3 0 0-16,0-1-4 0,1-2 0 0,2 1-10 16,1-1-2-16,3 0 2 0,0-4 1 0,0 1-3 15,7-5-4-15,-4 2-2 0,2 1-1 0,3-5 3 16,3-4-5-16,-4 2-2 0,2 3-1 0,0-3-5 15,0 1 0-15,-2-2-3 0,4 2-1 0,-4-2-6 16,4-1-4-16,-4 1-6 0,-1 0 1 0,-1 3-1 16,2-2-5-16,-6 3 0 0,1 2-3 0,-4 1-5 15,1 0 0-15,3 0-2 0,-5 0-1 0,-4 1-3 16,0 5-1-16,-3-2-1 0,1 5 7 0,-2-4 6 16,-1 4 6-16,-1-3 2 0,0 2-1 0,1 2 1 15,-2-2 0-15,-2 3 0 0,4-3-1 0,-4 3-2 16,1-2-3-16,-1 2-8 0,0 0-5 0,0 0-12 15,-4-7-16-15,4 7-23 0,0 0-30 0,-8 0-34 16,8 0-44-16,-9 0-49 0,9 0-67 0,-13 7-148 16,4-5-433-16,0 1 192 0</inkml:trace>
  <inkml:trace contextRef="#ctx0" brushRef="#br0" timeOffset="-6214.163">14274 8981 161 0,'-4'-3'191'0,"4"3"-18"0,-1-5-23 0,1 5-3 15,0 0-14-15,0 0-4 0,0 19-3 0,1-4-7 16,2 3-7-16,-2 6-7 0,3 4-7 0,-4 1-9 15,0 1-4-15,0 6-7 0,0-4-6 0,1 0-8 16,4 1-4-16,-2 1-7 0,-3-1-4 0,1-4-2 0,-1-1-9 16,0-2 0-16,0-7-6 0,0 0-3 0,0-2-5 15,0-2-10-15,0-1-16 0,0-4-20 16,0-3-23-16,0-1-27 0,-1-1-38 0,-2-1-34 16,3-4-35-16,-6 0-128 0,6 0-334 0,-8-7 148 0</inkml:trace>
  <inkml:trace contextRef="#ctx0" brushRef="#br0" timeOffset="-5291.63">14084 9221 137 0,'0'0'162'0,"0"0"-17"0,0 0-8 0,0 0-6 16,6 7-11-16,-2-4-11 0,0 1-7 0,2-1-10 15,2 1-8-15,1 1-5 0,2-1-10 0,5 2-6 16,1 1-1-16,-1-3-8 0,4-1-2 0,-2 2-9 16,5-3-7-16,0 1-3 0,5-3-2 0,2 1-4 15,-2-1-8-15,0-4-6 0,-8 2-23 0,2-1-21 16,0-2-18-16,-3 1-21 0,0-1-22 0,-4-2-4 16,-2 2 2-16,0 1 1 0,0-1 2 0,-4-1 12 15,-1 0 3-15,-2 0 23 0,-1 1 22 0,-1 1 22 16,0-1 27-16,-2 3 16 0,2-1 18 0,-1-2 13 15,-2 0 8-15,0 2 19 0,2 1 2 0,-3 2 0 0,2-9-10 16,-1 7-3-16,-1 2-11 0,0 0-4 16,0 0-6-16,0 0 2 0,0 0 4 0,7 16 4 15,-6-8 3-15,-1 4-7 0,3 4 0 0,-2 0-6 0,2 1-4 16,-2 1-4-16,1 1-5 0,1-1-3 0,0 0-5 16,-1-1 0-16,2-2-8 0,0 2-4 0,1-2-2 15,-1-2-5-15,1-3 1 0,-3 2-3 0,2-4-2 16,-1 1-3-16,0-4-3 0,0 2-5 0,0-2 0 15,0 0 0-15,-1-4 0 0,-1 1 4 0,-1-2-7 16,0 0-15-16,0 0-6 0,0 0-1 0,5-10 1 16,-5 3 3-16,0-2 2 0,0-3-3 0,-5-5 6 15,1 0-6-15,3-3 2 0,-2 2 3 0,-1 1 1 16,1 1 0-16,0 1 4 0,1 2 1 0,-1 4 1 16,2 0 2-16,1 2 1 0,-1 0 1 0,-1 1-2 15,1 2 0-15,1-1 1 0,0 0-3 0,0 5 2 16,0 0 0-16,8-4 4 0,-8 4-3 0,12 2 0 15,-4-4-1-15,0 4 0 0,4-2 0 0,1 0 2 16,0 2-4-16,6-4 2 0,0 2-2 0,2-2 4 16,-2-1-2-16,1 2 4 0,8-4-1 0,-2-1-3 15,2 1 5-15,-1-2-5 0,-9 2-1 0,0-1 0 16,0-2-1-16,-2 0-2 0,0-1 1 0,-1-1-3 16,-5 2 4-16,-2-3 0 0,2 4-2 0,-4-3 1 15,1 3 3-15,-3-5 1 0,2 3 1 0,-2-2-1 16,0 1 7-16,-2 2 7 0,0-2 9 0,-1 4 14 15,-1 1 11-15,1-1 11 0,-3 5 3 0,2 1-1 16,-2-7-4-16,1 4-5 0,1 3-5 0,0 0 0 16,-15 6 1-16,10-1-2 0,-2 4-1 0,0 1-4 15,-4 2-3-15,6 0-3 0,-4 5-1 0,2 0-4 16,-1 2-1-16,4 0 0 0,-2-2-5 0,2 1-1 16,1 1-2-16,2 0 0 0,1-2-3 0,1 0 0 0,-1-1 0 15,4 2-1-15,-1-6-1 0,3 4-2 0,-2-6-3 16,2 1 0-16,2-2 0 0,0 3-1 0,-1-4 2 15,1-2-1-15,1 1 0 0,1-1 0 0,-2-3 7 16,5 2 8-16,-1-2 5 0,2-2 0 0,3 0 7 16,2-2 1-16,-9 2 0 0,2-2-1 0,-2-2 7 15,3 2-4-15,-3 1 2 0,-5-4 8 0,3 4 2 16,-3 0 11-16,2-1-17 0,-7 1-2 0,0 0-1 16,11 1-7-16,-11-1-1 0,5-1-3 0,-5 1-2 15,0 0-4-15,4-3 6 0,-4 3-27 0,0 0-16 16,0 0-29-16,0 0-44 0,0 0-56 0,0 0-68 15,0 0-89-15,0 0-298 0,-22-5-645 0,11 4 286 16</inkml:trace>
  <inkml:trace contextRef="#ctx0" brushRef="#br0" timeOffset="-4475.853">11325 10217 144 0,'3'-3'160'0,"-1"-1"-8"0,-1 1-7 15,1-1-5-15,-2 4-12 0,4-4-7 0,-4 4-3 16,3-4-10-16,-3 4-9 0,3-2-10 0,-3 2-10 16,0 0-9-16,0 0-1 0,0 0 6 0,0 0 0 15,5 12 0-15,-6-5-2 0,1 3-1 0,-3 5-3 16,0 4-10-16,-1 6 4 0,0 3 3 0,-1 2-7 16,-3 3-1-16,0 0-5 0,1 1 1 0,-5-1 1 15,7 2-4-15,-4 0-2 0,0 0 1 0,0-8-2 16,0 3-3-16,0-7 2 0,4-3-5 0,1-1-1 15,-1-3 0-15,5-1-2 0,-4-1-5 0,2-4-2 16,2 1-5-16,-2-1 4 0,4-2-5 0,0 0 2 0,-1-3-3 16,2 2-2-16,2-2-2 0,3 0-1 15,2 0 1-15,-1-1-2 0,4-1-5 0,5-3 1 16,1 0-1-16,1-3-2 0,7 2 1 0,0-3-2 16,0 0 0-16,2-1-1 0,2 1-6 0,-2-1 2 15,3 2 5-15,0-2-4 0,3 0-3 0,1 0 12 16,-1 0-9-16,2 3-2 0,-2-2 1 0,1-1-6 15,-2 3 4-15,1-3 1 0,-1 1-2 0,-2 0-8 16,0 4 1-16,-6 0-15 0,-6 0-12 0,-2-1-15 0,-2-1-17 16,-4 2-16-16,-4 0-14 0,-2 0-12 0,-1 0-2 15,-5 0-20-15,7-1-21 0,-4-1-14 16,-3 2-24-16,0-6-9 0,0 6-155 0,-9-6-378 16,6 1 167-16</inkml:trace>
  <inkml:trace contextRef="#ctx0" brushRef="#br0" timeOffset="-4208.567">11868 10570 21 0,'-8'-2'190'15,"-2"-1"6"-15,4 2 14 0,-1 0-4 0,7 1-13 16,-6-1-20-16,6 1-20 0,0 0-14 0,0 0-12 16,-5 3-2-16,5-3-4 0,6 12-4 0,3-9-10 15,-2 7 0-15,7 1-12 0,1 2-7 0,0-3-10 16,-1 2-5-16,8 5-2 0,0-1-2 0,-7-2-6 15,6 4 0-15,-7-2-5 0,1-3-1 0,-2 3-1 16,-1-3 0-16,-3 0-7 0,-1 1 5 0,-3 2-4 16,0 0-1-16,-4 0-3 0,-2-4-6 0,-6 4-5 15,-1 1-6-15,-2 0-2 0,-7 4-3 0,-3-4-31 16,-1 2-20-16,-7 3-32 0,4-2-40 0,-7-1-44 16,-1 2-37-16,-1-6-40 0,-14 10-227 0,2-4-484 15,13-7 214-15</inkml:trace>
  <inkml:trace contextRef="#ctx0" brushRef="#br0" timeOffset="-3725.858">12690 10906 19 0,'0'0'234'16,"0"0"-26"-16,0 0-16 0,0 0-18 0,0 0-5 15,9 2-3-15,-9-2-9 0,11-2-12 0,-1 4-10 0,3-4-11 16,1 1-11-16,5-3-11 0,-1 4-6 0,0-1-15 16,0-2-9-16,5 3-7 0,-4 0-10 0,-1 0-18 15,-3 0-41-15,-2 0-42 0,0 0-44 16,4 0-53-16,-5 0-50 0,-3 0-119 0,-1 0-337 0,-3-3 149 16</inkml:trace>
  <inkml:trace contextRef="#ctx0" brushRef="#br0" timeOffset="-3143.067">13130 10695 45 0,'-3'-2'260'16,"3"2"-25"-16,0 0-26 0,0 0-16 0,0 0-20 15,0 0-17-15,0 0-14 0,-3 14-9 0,6-4-3 16,4 3-9-16,1 4-5 0,1 8-11 0,2-3-5 15,4 3-2-15,-3-2-3 0,1 0-11 0,0 3-1 16,-2-5-3-16,2 3-12 0,-4-5-8 0,2-5-3 16,-3 3-3-16,0-2-5 0,-3-4-7 0,3 0-3 15,-2-2-5-15,2 1 0 0,-6-5-3 0,2-1-5 16,0 3-2-16,-3-4-5 0,2 0 0 0,-2 0-4 16,-1-3-4-16,5 0 5 0,-5 0-8 0,5-5 2 15,-1 0-2-15,1-5-1 0,-2-2-2 0,2 0-1 16,1-3 2-16,-2-3-12 0,1 0-8 0,-1-8-1 0,-1 2-2 15,-2-1 1-15,2 7 4 0,1 0 0 0,-4 2 4 16,3 0-2-16,-2 6 3 0,3 1-3 0,-3 4 6 16,2-3-3-16,-2 4-3 0,3-1 0 15,0 1 5-15,1 0-1 0,4 2 3 0,-3-2-7 0,5 2-2 16,0 1 1-16,2 1-4 0,-1-2 4 0,0 1-3 16,1 0-7-16,5 1-2 0,-1 0 0 15,2-3-6-15,-5 3-2 0,-2 0-3 0,6-3 2 16,-5-1 0-16,-4 3 5 0,3 0-3 0,-5-2 4 0,1 2 4 15,-3-1 1-15,0 0 3 0,0 1 2 0,-1-4 2 16,-3 1 3-16,2-1 3 0,-2 2-1 0,-1 3 4 16,0 0 0-16,-5-5 4 0,5 5 5 0,-9 0 5 15,9 0 2-15,-10 1 9 0,5 3 3 0,-3-3 0 16,-1 6 5-16,2 2-1 0,-4-1 5 0,2 5 5 16,-3 1-2-16,5 3 0 0,-2 0 1 0,2 3-6 15,-4 3 2-15,5-1 1 0,5-2-7 0,-2 1-3 16,3-2-3-16,3-2-3 0,1 3-4 0,2-3 1 15,2-3-5-15,4 1-3 0,3-5-23 0,6-1-26 16,6-4-40-16,5-2-57 0,4-6-68 0,1-3-222 16,19-6-464-16,0-2 206 0</inkml:trace>
  <inkml:trace contextRef="#ctx0" brushRef="#br0" timeOffset="-2488.269">14463 10834 90 0,'3'-10'164'0,"-7"1"-13"0,4-3-11 16,-2 2-15-16,-2-2-10 0,0 0-6 0,-1 4 1 0,-1-4-1 16,1 4 2-16,-1-3 5 0,-2 5-6 0,3-1-5 15,-1 3-16-15,-2 1 1 0,2 1-10 16,-2 4-5-16,-2 0-4 0,-1 4-6 0,-6 5-12 16,0 3 0-16,3 0-5 0,-5 7-6 0,1 1-5 0,0-3 2 15,9-2-11-15,-5 7 2 0,5-7-4 0,0-2-3 16,2-1-3-16,2-2-3 0,1-1-4 0,2-1-3 15,2-3-2-15,2-1 0 0,0-1-6 0,2-1 7 16,3 2-6-16,0-5 3 0,2-2-5 0,-9 1 2 16,19-7 1-16,-6 2-2 0,-3-2-1 0,8-1 2 15,-9 1 0-15,4-2-5 0,-3 2 2 0,-1-2 6 16,1 0-3-16,-2 3-4 0,-2 2 4 0,1-5-2 16,-1 6 2-16,-2-2 2 0,0 1-3 0,-2 1 4 15,1 0-1-15,-2 1-2 0,0-3 3 0,-1 5 1 16,2-5-1-16,-2 5 1 0,0 0 0 0,0-5 7 15,0 5 6-15,1-3-1 0,-1 3 0 0,-1-6 1 16,1 6-5-16,0 0-3 0,0 0-1 0,0 0 2 16,2-4-5-16,-2 4-21 0,0 0-35 0,0 0-37 0,0 0-42 15,-16 4-38-15,13-1-34 0,-1 0-151 0,-1-1-379 16,3 2 167-16</inkml:trace>
  <inkml:trace contextRef="#ctx0" brushRef="#br0" timeOffset="-1178.947">14454 10771 39 0,'-1'-4'201'15,"-2"1"0"-15,2-2-7 0,-1 0-16 0,0-2-15 16,0 3-16-16,0-1-4 0,1 0-5 0,-4 2-4 16,0 2-10-16,5 1-8 0,-9 0-8 0,3 1-6 15,-1 6-4-15,-3-1-3 0,0 2-1 0,-4 3 2 16,1 3 1-16,-2 8 0 0,-2-1-2 0,4-4-3 16,-1 7-6-16,5-2-4 0,3 2-6 0,-3-4-6 15,5-3-8-15,3 0-5 0,-3-1-8 0,4 1-4 16,0-2-9-16,1-5-4 0,3 1-4 0,0-5-4 15,2 3-5-15,2-6 1 0,2 0-8 0,8-3-12 16,0-3-15-16,0-3-16 0,9-5-11 0,-2-2-12 16,3-1-8-16,-2-3-1 0,-2 0-10 0,3-1-10 15,-4-3-15-15,-1 0-16 0,-3-5-9 0,0 3 4 16,-1-3 1-16,-3-1 1 0,-2-2 3 0,-3-2 11 16,1 6 12-16,-6-4 10 0,1-2 8 0,-4 3 12 0,1 1 11 15,-6 0 14-15,1 9 21 0,2 1 20 0,-2 5 25 16,-1 3 13-16,2-1 18 0,1 1 13 15,-2 4 4-15,1 0-5 0,1 5-3 0,-5-2-3 16,5 2-1-16,-8 9-2 0,2 5 3 0,0 3 1 0,-3 8 1 16,2-3-3-16,2 8 2 0,-1-2-2 15,3 2-8-15,-1 0-1 0,4 1-7 0,-2-1 0 16,-1 1-8-16,5 1-2 0,-4-4-3 0,4 1-4 0,0-2-2 16,2 0-5-16,1-3-4 0,1-6-7 0,2-3 0 15,1 0-4-15,4-3-8 0,-3-4-21 0,6-1-16 16,3-4-21-16,2-5-28 0,2-1-18 0,7-2-21 15,-3-8-10-15,1 0-10 0,1-2-6 0,-1-4-2 16,-5 0 0-16,1-3 1 0,-6 2-2 0,3-5 5 16,-6-1 14-16,-2 2 24 0,-4 0 22 0,-4 8 37 15,2-1 33-15,-5 6 32 0,-1-3 32 0,-1 8 18 16,-1-5 20-16,-2 8 4 0,1 0 6 0,2 3 3 16,0 0 5-16,-17 6 8 0,11 5-4 0,-4 0 5 15,-2 6-7-15,3-1-10 0,1 1-3 0,-2 0-13 16,2 3-8-16,2-3-8 0,-3 1-4 0,4 0-6 15,0-2-7-15,1-5-5 0,2 1-6 0,0 0-4 16,2-3-8-16,0-1-6 0,2-3 1 0,0-1-7 16,2 1-14-16,1-4-9 0,-1-1-7 0,-4 0-6 15,15-3 0-15,-10 3 2 0,2-3 4 0,-2 2 2 0,-5 1 0 16,6-1-2-16,-6 1 5 0,8 0 4 16,-8 0 1-16,5 5 0 0,-1-3-1 0,0 2 6 15,-3 3-1-15,5-3 1 0,-3 2 1 0,-2 0-3 16,3-2 2-16,-1-1-3 0,-1 2 0 0,2 0-1 0,1-1 1 15,-1-1 0-15,-4-3-14 0,14-3-16 0,-8-1-4 16,3-2-5-16,0-3 1 0,1 2 6 0,3-3 2 16,1-2 7-16,-1-1-1 0,-2 0 3 15,1-1 0-15,-3-1-2 0,1 0-1 0,-2-6-2 0,-3 3 2 16,0-1-1-16,-1 1 3 0,1 1 7 0,-4 2 2 16,2 4 17-16,-2 4 9 0,2 0 11 0,-3 3 4 15,1-3 1-15,-2 1-1 0,1 1-4 16,0 5-2-16,0 0-4 0,0 0-1 0,0 0 1 0,0 0-1 15,0 19-3-15,1-13 0 0,7 3-8 0,-3-2 3 16,1 3-13-16,-1 0-5 0,3-2-8 0,4 2-8 16,0 2-6-16,-3-2-2 0,0 0 0 0,4 1 2 15,-4-2 6-15,0 0 0 0,1-1 6 0,0-1 2 16,-5 1 2-16,1-1 6 0,0 0-2 0,-4-3 5 16,2 1 2-16,-3 0-2 0,1-2 6 0,-2 1-5 15,0-4 4-15,-5 6 2 0,1-2 2 0,0-1 4 16,-1 0 8-16,1-1 7 0,0 1-3 0,-1-2 5 15,0-1 0-15,0 3 1 0,-1-1-1 0,6-2 0 16,-8 0-1-16,8 0-4 0,0 0-3 0,-9-2-2 16,9 2-2-16,1-5-1 0,0-1-1 0,2 0-2 15,1-3-3-15,2-1 0 0,2-2 1 0,0-4-1 16,1 0-1-16,0-1 2 0,3 2 3 0,-3-2-3 16,0 0 3-16,1 1-3 0,-2 6 4 0,-2 0 4 0,2 0 2 15,-3 2 4-15,-1 3 2 0,1 0-1 16,-4 2-4-16,3-2 0 0,-1 2-2 0,2 1 1 15,-5 2 0-15,0 0-2 0,10 5 2 0,-5 0-1 16,-1 3-2-16,4-2-1 0,0 4 0 0,-1 0-1 0,3 2 0 16,-1 2 1-16,3 2-1 0,1-1-2 0,-3 0 0 15,1 2-2-15,1-2 1 0,0 2 3 16,0-3 0-16,3-2-1 0,-7-1 8 0,-2-2 7 16,2-2 6-16,-3-2 5 0,0 0 8 0,-1 0 15 0,-3-1-5 15,-1-1-14-15,-5 0-33 0,-5-1-54 0,-8 0-72 16,-2-2-78-16,-12-1-167 0,-1 0-399 0,-3-3 177 15</inkml:trace>
  <inkml:trace contextRef="#ctx0" brushRef="#br0" timeOffset="163826.705">9176 6791 51 0,'0'0'203'0,"0"0"-10"15,-7 3-14-15,7-3-20 0,0 0-18 0,-1 2-17 16,1-2-9-16,0 0-14 0,0 0-7 0,0 0-10 15,0 0 0-15,16-5-3 0,-10 2-8 0,0-1 2 16,3-2-11-16,4-2-1 0,-2-5-7 0,7 1-2 16,-4-1-9-16,8-4-9 0,-4-3 0 0,1-1-1 15,0 0 1-15,2-3-6 0,-4-2-2 0,0 1-5 16,0 0 0-16,2-2-3 0,-5 1-1 0,1 0-1 16,-6 0-3-16,2-1 1 0,-5 2 1 0,0-1-4 15,-1 1-1-15,-5 6-4 0,3-8-1 0,-7 10-1 16,1-1 1-16,2 0 2 0,-5 3-1 0,-2 0 7 15,4 4 3-15,0 2 5 0,-1 1 0 0,0-1 0 16,-1 4-1-16,2 1 0 0,-1-1 0 0,1 2-2 16,2 1-1-16,-4-1-4 0,6 3-4 0,0 0-2 0,-11 5-4 15,7 2 4-15,-1 3-2 0,0 6 3 0,1 2 3 16,-1 7 2-16,4 3 1 0,-3 3 0 16,3 3 5-16,-1 0-3 0,2 0-1 0,-2 0 7 15,3 3 2-15,-1-3 6 0,0 1-11 0,0-3 3 16,1 1 0-16,-1-1-1 0,0-3-1 0,0-3-4 0,2 0-2 15,0-9-2-15,1 1 0 0,-2-1-1 0,0-5-3 16,0 1 0-16,1-3 1 0,-1-2-4 16,2-3-1-16,-2 2 1 0,0-2 2 0,0 0-9 15,1 0 4-15,-1-2 0 0,-1-3-2 0,0 0 1 0,0 0 1 16,6-8-2-16,-3 1 1 0,2-5-3 16,1-5-2-16,0-2 5 0,3-6-1 0,-4-1 0 15,3 1-5-15,0 0 6 0,-3 0-5 0,1 5 4 0,0 3-3 16,0-1-2-16,-2 7 5 0,1-2-4 15,-4 3 20-15,3 2-2 0,0 2-2 0,0 0 3 0,-3 1-5 16,4 3-4-16,0 1 1 0,-5 1 1 0,12 1-4 16,-7 4 4-16,5 2 2 0,-2 2 2 0,0 1 0 15,1 5 0-15,1 0-3 0,-1 3-1 0,0-1 0 16,-2-1-2-16,1 2 0 0,0-1-3 0,-2-1 0 16,2-1 0-16,-2 1-2 0,-1-7 0 0,2 3-11 15,-2-3-18-15,0 0-27 0,1-2-36 0,-3-2-45 16,3-1-49-16,1-6-50 0,-7 2-221 0,16-7-491 15,-11 0 218-15</inkml:trace>
  <inkml:trace contextRef="#ctx0" brushRef="#br0" timeOffset="164175.775">10018 6094 154 0,'-2'-8'196'0,"2"1"-9"0,-1 0-4 0,0 2-4 16,0 1 6-16,1-1-13 0,-3 0-5 0,3 5-17 16,-4-3-14-16,4 3-12 0,0 0-4 0,-14 13-7 15,9-1-7-15,0 4-3 0,-8 4-4 0,4 6-5 16,0 3-4-16,-1 1-3 0,1 3-4 0,0 2-1 15,1 13-2-15,2-11-11 0,-2 8-2 0,5 3-5 16,3-13-7-16,2-1-4 0,-2 0-2 0,4-2-9 16,1-2-1-16,4-1-6 0,1-3-4 0,3 0-1 15,1-3-8-15,4 0 0 0,0-5-5 0,-4-8-1 16,0-1-1-16,4 3-14 0,0-7-27 0,1 0-35 16,-2-7-47-16,2 1-53 0,1-5-54 0,-2-1-52 15,-3-3-172-15,2-1-477 0,1 0 211 0</inkml:trace>
  <inkml:trace contextRef="#ctx0" brushRef="#br0" timeOffset="164673.448">10199 6416 166 0,'0'0'183'0,"0"0"-21"0,0 0-10 16,0 0-19-16,0 0-9 0,19-10-11 0,-11 9-16 15,4-1-8-15,0 0-11 0,1 2-9 0,1 0-4 16,-2 2-4-16,-1 1-10 0,1 2-2 0,-3 0-2 16,-2 1 3-16,0 2 1 0,0 3-1 0,-3-2 1 15,-3 5 4-15,-1-2-3 0,-1 0 4 0,-3 3 0 16,-1-3-3-16,-2 2 0 0,0 1-3 0,1-3-3 15,-1-3-7-15,0 4 0 0,3-3-7 0,-1-1-3 16,1-4-2-16,-1 0-5 0,2 0-2 0,1 0-4 16,0 0-4-16,1-1-2 0,1-4 10 0,0 0-13 15,0 0-2-15,0 0 1 0,8-14-2 0,-3 4-1 16,0 0-1-16,3-4-10 0,-1 0-5 0,1-1 4 16,0-2-2-16,-1 0-2 0,2 2 2 0,-4 1 3 15,-1 2 6-15,1 5-8 0,-1 1 2 0,-2-1 2 16,1 1 1-16,1 1 0 0,-3 2-2 0,2-1 1 15,-2 1 1-15,-1 3 1 0,0 0 0 0,4 9 2 0,-4-3 1 16,0 0 0-16,4 4 0 0,-3 0-1 0,2 2-1 16,-2 1 3-16,3-1-4 0,1 2 2 15,1-2 1-15,-2 0-3 0,5-2 2 0,-2 1-3 16,0-3 1-16,1 1-9 0,0-3-18 0,-3-2-15 16,2-2-25-16,2-3-29 0,1-2-35 0,-1-3-35 15,4-1-145-15,-4-3-339 0,1-4 151 0</inkml:trace>
  <inkml:trace contextRef="#ctx0" brushRef="#br0" timeOffset="165152.671">10386 6021 88 0,'0'0'157'0,"0"0"-12"16,0 0-12-16,0 0 0 0,0 0 5 16,0 0-3-16,0 0-3 0,0 0-2 0,0 0-9 15,0 0-7-15,0 0-5 0,0 0-5 0,0 0-3 0,0 0-1 16,0 0-9-16,0 0-6 0,12 5-1 0,-12-5-4 16,0 0-6-16,7 3-2 0,-3-1-5 0,-4-2-4 15,6 3-4-15,-2-1-5 0,0-2 2 0,2 2-8 16,0-2-1-16,0 3-2 0,0-3-3 15,1 1-4-15,3 3 0 0,0 0 1 0,0-1 2 0,3 3 0 16,0 5 3-16,3-4 4 0,-2 7 3 0,2 0 8 16,4 4 10-16,-2 4-5 0,2 2-3 0,1 2 7 15,-2 0-6-15,-1 2 0 0,-3 3-4 0,2-1-8 16,-4 2 3-16,0 1-4 0,-2 3 0 0,-3-2-6 16,-3-2-1-16,0 2-3 0,-4-1 6 0,-2 0-10 15,-3-1 7-15,0-1-12 0,0-1-4 0,-3-1 5 16,-1-3-6-16,0-1-2 0,2-6-4 0,1-4 2 15,0 1-3-15,-1-3-5 0,2-2-3 0,-2-1 5 16,3-2-2-16,-1 0-3 0,1-3 10 0,2 1-24 16,1-2-4-16,-4-1-7 0,4-3-19 0,0 0-12 15,-5 2-22-15,5-2-33 0,0 0-38 0,-12-9-50 16,9 4-64-16,0-2-63 0,-2-3-217 16,0 3-578-16,-1-4 255 0</inkml:trace>
  <inkml:trace contextRef="#ctx0" brushRef="#br0" timeOffset="169109.822">8229 13260 19 0,'0'0'125'0,"0"0"-5"16,-3-2-19-16,3 2-2 0,0 0-12 0,0 0 1 15,0 0-9-15,0 0-3 0,0 0 0 0,0 0-6 16,0 0 7-16,0 0-6 0,0 0-2 0,0 0-1 16,0 0-4-16,0 0 4 0,0 0-6 0,0 0 3 15,0 0-1-15,0 0 0 0,0 0 0 0,0 0-5 16,0 0-12-16,-5 10-4 0,1 0 1 0,-1 1-3 0,-4 4-3 15,4 0-2-15,-4 2-1 0,0 1-4 16,-1 6 3-16,1-6 0 0,-2-1 5 0,4 0-6 16,-3 3 1-16,0-3-4 0,0-1 2 0,0 1-3 15,1 0-1-15,-1 0 11 0,1 0-1 0,0 0-8 16,1-2-2-16,0 2-2 0,0-3-3 0,-1 1-2 16,-1-1 1-16,5-2-7 0,-3-2-2 0,3 0 2 15,0-1-4-15,-4 1-3 0,4 0 1 0,1-2-4 16,-1 1-5-16,1-1-3 0,-3-4-8 0,4 1-8 15,0 0-7-15,0-1-15 0,1-1-19 0,1-2-25 0,1-1-23 16,-3 5-29-16,3-5-23 0,0 0-28 16,-1 3-114-16,1-3-326 0,0 0 144 0</inkml:trace>
  <inkml:trace contextRef="#ctx0" brushRef="#br0" timeOffset="169550.644">8345 13314 149 0,'0'0'161'0,"0"0"-7"0,0 0-16 0,0 0-11 15,0 0-5-15,0 0-9 0,0 0-8 0,-8 10-1 16,6-6-4-16,-3-1-3 0,1 0-5 0,1 4-3 16,1-2-5-16,-1-1 1 0,1 3-8 15,-1-2-1-15,0 1-1 0,-2 1-6 0,-1 2-6 16,1 1-1-16,0 0-5 0,0 2-1 0,-1 0-5 0,-1 3-1 16,1 1-2-16,-1-1-1 0,1 2-4 0,-2 2 1 15,-1-1-5-15,4-2 0 0,1 2-1 16,-1-1 0-16,0-7 1 0,1 2-1 0,-2-1 0 15,-1 0-1-15,2 5-2 0,1-9-1 0,0 2-5 0,3-3-1 16,-4 0-3-16,4 0 4 0,-3 0-5 0,-1-1-2 16,4-2-1-16,-2 4-3 0,3-2 1 0,-2-3-3 15,-1 3-5-15,2 2 3 0,-1-4-2 0,2 2-4 16,0-5-2-16,-3 5 0 0,1-1-1 16,-1 0-8-16,3 1-27 0,-2 2-38 0,1-3-53 0,0-3-99 15,-2 3-241-15,1 0-500 0,2-4 222 0</inkml:trace>
  <inkml:trace contextRef="#ctx0" brushRef="#br0" timeOffset="175002.53">9549 13122 26 0,'0'0'63'0,"0"0"-3"15,0 0-6-15,0 0-1 0,0 0-3 0,0 0-4 16,0 0-16-16,0 0 18 0,0 0-11 0,0 0-3 15,0 0 2-15,0 0-8 0,0 0-2 0,0 0-4 16,0 0-2-16,0 0-1 0,0 0-1 0,0 0-2 0,0 0-1 16,0 0-1-16,0 0-3 0,0 0-1 15,0 0-3-15,0 0-1 0,0 0-6 0,0 0 7 16,0 0-6-16,0 0 4 0,0 0-5 0,0 0 3 16,0 0 2-16,0 0-10 0,0 0 10 0,6-8-2 15,-6 8-2-15,4-3 2 0,-1 1 8 0,-1-1-5 0,2 1-4 16,0-1 8-16,2 2-7 0,0-5-1 0,-3 4-3 15,6-1 3-15,-3 1-6 0,5-3 7 16,-2 1-6-16,-2-2 6 0,3 1 2 0,1 1-6 16,-2-1 1-16,1 0-7 0,0 0 9 0,0 0 0 0,3 0 2 15,-7 4-1-15,6-3 5 0,-2 2-10 16,0 0 5-16,2-1-2 0,-2 0 0 0,-1 2-2 16,3-1 2-16,-2 1 1 0,-1-1-3 0,0 2 3 15,-2 0-10-15,2 0-4 0,-1 2 15 0,2-2-1 16,0 1 1-16,-2 2-6 0,2-3 7 0,-1 0 0 0,1 3-3 15,-1 0-3-15,4-3-4 0,-3 3 6 0,2-1 2 16,-1 1 1-16,-2 1-2 0,3-1-4 16,2 1 3-16,-4-1 5 0,3 1-1 0,-2 1-3 15,1-2-3-15,1 1 2 0,-3 0 6 0,3 1-6 0,-4 1 3 16,1-1-3-16,1 1 2 0,-2 0-5 16,2 1 5-16,-2 0-1 0,1-2 2 0,0 7-6 15,-4-4 4-15,3-2-4 0,0 4 1 0,-4-3 2 0,3 3-15 16,-2-2 12-16,1 0 6 0,-2 1-1 15,0-1-3-15,0-1 4 0,-1-1-1 0,1-1 3 0,-1 2-11 16,-3-2 8-16,4 0 4 0,-2 2-2 0,1-2-2 16,-3 3-2-16,3-4-3 0,0 5 7 0,-1-3-4 15,0 1 8-15,1 3 1 0,-2-1-9 16,2-1 8-16,-1 2-3 0,1-1-9 0,0 1 7 0,-1-2 4 16,1 0-4-16,0-2-3 0,0 3-1 0,0 1 5 15,1-5-7-15,0 2 6 0,0-4-2 0,1 1 1 16,-2-1-3-16,1 3 4 0,0-4 11 0,3-2-14 15,-3 1 7-15,1 0-6 0,-6-1 3 0,12-2-2 16,-5 2-2-16,0-3 2 0,-2 0 2 0,3 1-4 16,-3 2-5-16,0-5 6 0,4 1 1 0,-1-2-5 15,-2 4 13-15,1-2-10 0,0-1 4 16,-1 2-3-16,0-2 6 0,-1 1-10 0,0-1 2 16,1 2 1-16,2-2 5 0,-3 1-12 0,0-1 4 0,0 4 1 15,-2-2 4-15,1 1 1 0,-1-2 4 0,-3 4-1 16,4-3 2-16,-4 3-1 0,4-2 1 0,-4 2-15 15,0 0 26-15,0 0-12 0,0 0 10 0,7 10-4 16,-7-6 0-16,0-1 3 0,0 5-5 0,1-2-3 16,-2 4 6-16,-1-5-4 0,1 7-1 0,0-3 8 15,1 0-5-15,-3 4 3 0,1-1-5 0,-1 1 4 16,-1 3 12-16,0 1-1 0,-1-2-4 0,0 4 3 16,-1 0-4-16,-2 3 3 0,1 6 10 0,0-3-8 15,-2 2-1-15,4 0 3 0,-4 5 2 0,3 0-5 16,-2 1-1-16,3 3 4 0,1-2-3 0,-2 0 1 15,2 14 4-15,0 0 1 0,3-14 1 0,1 1-1 16,0 12-1-16,1-13 4 0,0 2 12 0,7 11-5 0,-3-13 1 16,0 1-4-16,3 0-5 0,1-1-3 15,6 11-2-15,-5-11-1 0,2 0-2 0,-2 10 0 16,-2-13-7-16,4 3 2 0,1-1-4 0,-1-2 6 16,-1 0-8-16,2 1-3 0,-4-2 0 0,2 2 0 15,-3-1 1-15,0-2-2 0,-1 3-5 0,1-2 4 16,1 1-5-16,0-2 5 0,0 2 0 0,-4-1-5 15,0 2 2-15,2-2-2 0,-2 1 0 0,1-2 2 16,-3 1 2-16,0-1-1 0,0 0 2 0,5-6 0 16,-3 5 0-16,0 0-1 0,-1-2-2 0,0-1 2 15,1 0-1-15,-1-5-2 0,1 10 0 0,-1-4 4 0,0-6-6 16,2 5 0-16,0 2-1 0,1-4 0 16,-2 6-17-16,1-3 8 0,-2 1-2 0,1 1-3 15,0 0 4-15,0-1-2 0,-2 4 0 0,3-2 1 16,-1 0 2-16,-4-1 4 0,3 1-2 0,-4 1 2 15,4-1 1-15,-4-1-7 0,0 1 7 0,1-3-4 0,2 3 1 16,0 2 5-16,-1-2-3 0,-2 0 0 16,1 0 1-16,-1 3-3 0,3-3 3 0,-6-1-2 15,2 2-4-15,5-1 4 0,-4 0-1 0,0-1 1 16,1 2-1-16,3-2 3 0,-3-3 3 0,-1 2-9 16,0 2 7-16,4-1 3 0,-8 1-6 0,5 0 3 15,-1-3-4-15,3 1-2 0,-2 3 1 0,-2-4 1 16,5 1-7-16,-4-4 7 0,1 5-4 0,3-9 2 15,-3 6 6-15,2-1-4 0,-3 4 1 0,0-2 4 16,0-2-2-16,-3 2 0 0,2-2-3 0,1-5-1 16,0 0 0-16,1 5-1 0,2 1-4 0,-6 3 3 15,3-3 25-15,-1-5 3 0,1-1-8 0,0 0 2 16,1 8 1-16,-2 0-8 0,1-1 4 0,-2 1-5 16,2-3-4-16,2-5 2 0,-2 0 7 0,0-1-5 15,0 1-11-15,4 9 5 0,-3-10-2 0,-1 1 4 16,0-1 0-16,0 0-5 0,3 0 3 0,-2-1 0 15,-1 2-10-15,0-1 10 0,0 0 6 0,1-1-5 0,2 0-3 16,-3 0 0-16,0 2 2 0,0 0-2 16,0-1 6-16,5 2 5 0,-9-3 1 0,9 2 2 15,-6 0-6-15,1-1 2 0,1-1-2 0,-2 4 0 16,1-4-31-16,1 1 9 0,-1-2-2 0,3-2 6 16,-3 3-1-16,1 3 2 0,-1-5 0 0,0 5-1 15,0-4 10-15,0 2-5 0,0 1 1 0,0-1-6 16,-1 8 9-16,1-7-5 0,-3-1 5 0,3 1 2 15,-1 0-1-15,1 0-9 0,0 6-1 0,0-9 4 16,-4 2 0-16,3-1 0 0,1-1 4 0,0-16 3 16,-4 29-7-16,4-16 0 0,0 3 2 0,0-16-5 15,-1 32 10-15,-3-24-2 0,4-8 3 0,0 23-7 16,0-23 8-16,-4 20-4 0,2-8 1 0,2-12-2 16,-3 21 1-16,3-21 4 0,-4 27-5 0,1-15 4 15,3-12 4-15,-1 20-6 0,1-20 3 0,-5 19 2 16,5-19-5-16,-1 18 2 0,1-18-4 0,-3 16 4 15,3-16 0-15,-1 19-7 0,1-19-7 0,-8 22 0 16,7-11 5-16,1-11 1 0,-8 22 5 0,8-22-2 16,-3 21 32-16,3-21 1 0,-5 19-8 15,5-19 1-15,-4 20-2 0,4-20 2 0,-7 18-7 0,7-18-5 16,-5 20-13-16,-1-6-6 0,-2-2 13 16,8-12 16-16,-10 20-4 0,4-9 3 0,6-11-5 0,-11 16 2 15,11-16-2-15,-10 11-5 0,10-11 1 0,-9 14 4 16,9-14-1-16,-11 9-2 0,11-9-4 0,0 0 1 15,-23 12 7-15,23-12 1 0,-17 9-2 0,17-9-2 16,-14 8 0-16,14-8-1 0,-23 11-1 0,7-4-2 16,1 1-2-16,15-8 6 0,-24 13-2 0,24-13 6 15,-19 10-11-15,19-10 5 0,-18 8-2 16,18-8 0-16,-15 7 2 0,15-7 1 0,0 0-1 16,-23 11 4-16,23-11-34 0,-21 4 2 0,21-4-7 15,-24 8 5-15,24-8 5 0,-21 7 3 0,21-7 3 16,-19 6 2-16,19-6 0 0,0 0-4 0,-27 5 11 0,27-5-3 15,0 0-2-15,-29 6 1 0,29-6 1 0,-23 3-3 16,23-3-1-16,0 0 4 0,-33 4 0 16,33-4 3-16,-19 5 3 0,19-5 1 0,0 0-7 15,-30 10 2-15,30-10 3 0,0 0-3 0,-25 5 3 16,25-5 1-16,0 0 1 0,-22 5-2 0,22-5-5 16,0 0 9-16,0 0-2 0,-19 7 2 0,19-7-4 15,0 0 1-15,0 0 1 0,0 0-3 0,0 0 0 16,-17 6 1-16,17-6 0 0,0 0 2 0,0 0-1 15,0 0-7-15,0 0 4 0,0 0 1 0,0 0-1 16,0 0-4-16,0 0-3 0,0 0-9 0,0 0-10 16,0 0-19-16,0 0-31 0,0 0-37 0,0 0-41 15,0 0-98-15,0 0-274 0,-9 12 121 0</inkml:trace>
  <inkml:trace contextRef="#ctx0" brushRef="#br0" timeOffset="176800.075">11298 14397 24 0,'0'0'67'0,"0"0"2"0,0 0-11 16,0 0 3-16,0 0-7 0,0 0 0 0,0 0-3 15,0 0-1-15,0 0-8 0,0 0 5 0,0 0-5 16,0 0-5-16,0 0 1 0,0 0 2 0,0 0-9 16,0 0 3-16,0 0 1 0,0 0-5 0,0 0-7 15,0 0 4-15,0 0-10 0,0 0 1 0,0 0-4 16,0 0 6-16,13-8 2 0,-12 5-3 0,-1 3 5 16,4-7-7-16,-2 1-4 0,1 2 5 0,-2-1-2 15,5-4 5-15,-4 4-4 0,2-5 4 16,1 0 1-16,0 1-2 0,0-1-5 0,0-2-2 0,0-3 7 15,3 1 0-15,-2-1-3 0,0 0 0 0,-1-1-4 16,1 1 4-16,-2 6-6 0,2-6 1 0,-3 4 8 16,1-1-12-16,-1 0 6 0,0-1-4 0,2 4-5 15,-3-2 6-15,1-1-8 0,0 3-1 0,-2 1 8 16,2 1 0-16,-1 0-1 0,2 1-1 0,-3 2 4 16,1-1-8-16,0 0 5 0,-2 1-4 0,0 4-2 15,0-3 1-15,0 3-2 0,1-8 4 0,-1 8-1 16,0-4 17-16,0 4-18 0,0 0-1 0,3-2 1 15,-3 2 3-15,0 0-4 0,0 0 7 0,0 0 17 16,0 0 7-16,0 0-2 0,6 12 9 0,-3-7-16 16,1 7 1-16,1-1 0 0,0 5-2 0,0 3-1 15,3 7 2-15,-3 1 3 0,5 3-3 16,-1-3 0-16,-1 3 1 0,3-1-3 0,-3 1 2 0,1-3-3 16,1 1 2-16,-2-4-2 0,-2 1 3 0,1-6 0 15,-2 0-1-15,2-2 0 0,-2 1 1 0,1-1-1 16,-1 0 0-16,-1-6-4 0,-1 1 2 0,2-1 6 15,-3-2-9-15,1 0-2 0,-1-4 0 0,0 3 0 16,0-4-4-16,0 1 3 0,-2 0-3 0,1-1 2 16,1-1-7-16,-2-3 3 0,1 3-4 0,-1-3 0 15,0 4-3-15,0-4-4 0,0 0-14 0,0 0-17 16,0 0-17-16,0 0-13 0,0 0-19 0,-12-11-19 16,9 7-13-16,-1-2-12 0,1-1-17 0,-2-1-11 15,0 2-120-15,0 0-294 0,-2-2 131 16</inkml:trace>
  <inkml:trace contextRef="#ctx0" brushRef="#br0" timeOffset="177738.574">11362 14773 10 0,'-3'2'118'16,"3"-2"-5"-16,0 0-17 0,0 0 0 0,0 0-8 16,0 0 1-16,0 0-7 0,0 0 0 0,0 0-9 15,0 0 0-15,0 0 0 0,-2 3-2 0,2-3-5 16,0 0-3-16,0 0-9 0,0 0 2 0,0 0-2 15,0 0-3-15,0 0-2 0,0 0-7 0,0 0-5 16,0 0-1-16,0 0-4 0,0 0 11 0,0 0 2 16,0 0-1-16,0 0-3 0,0 0-2 0,15-8-4 15,-15 8 3-15,7-1-5 0,-5 0-2 0,-2 1-5 16,7-2 3-16,-7 2-2 0,7 0 1 0,-1-3-5 16,0 1-1-16,-1-1-4 0,1 2 3 0,-1-4-2 15,4 2-3-15,-4 1 5 0,7-3-1 0,-3 0-8 16,1 1 1-16,0-2-1 0,3 1 0 0,1-4 3 15,-2 3-1-15,-1 1-2 0,7-6 3 0,-3 0-1 16,1 0-5-16,2 1 3 0,-3 1 2 0,9-8-3 16,-6 7 2-16,-3-2-1 0,3 1-4 0,0 0 2 15,-1 2-2-15,-2-1 0 0,0 4-2 0,2-3 1 16,-5 4 0-16,-3-2-2 0,2 3 0 0,-2 0-1 16,-3-2 0-16,6 0 2 0,-6 4-4 0,1-1-1 15,-1-3 1-15,4 3 2 0,-5 1-3 0,-1-1-1 16,3 0 1-16,-4 2 1 0,1-2 2 0,0 1-1 15,2 2 0-15,-6 0-2 0,4-4 0 0,0 3 4 16,-4 1-2-16,0 0 1 0,0 0-4 0,8 0 0 0,-8 0 3 16,0 0-3-16,0 0 8 0,0 0-6 15,5-5-4-15,-5 5 1 0,0 0 2 0,0 0-2 16,0 0 3-16,0 0 0 0,0 0-2 0,1-2 3 16,-1 2 0-16,0 0 10 0,0 0 0 0,0 0 2 15,0 0 4-15,0 0-1 0,0 0-1 0,0 0 2 16,0 0-1-16,0 0 2 0,0 0 0 0,0 0-1 15,0 0-2-15,0 0 0 0,0 0 5 0,0 0-5 16,0 0-2-16,0 0 1 0,0 0-2 0,0 0 5 16,0 0-7-16,0 0 0 0,0 0-3 0,0 0 1 15,0 0 0-15,0 0 3 0,0 0 9 0,0 0-2 16,0 0 0-16,0 0 5 0,0 0-4 0,4-3 5 16,-4 3-2-16,0 0-5 0,0 0 0 0,0 0 0 15,0 0 2-15,0 0-7 0,0 0-1 0,0 0-3 16,0 0 1-16,0 0 1 0,0 0-2 0,0 0 1 0,0 0 1 15,0 0-2-15,0 0 2 0,0 0 4 0,0 0-1 16,0 0-4-16,0 0 5 0,0 0 1 16,0 0 0-16,0 0 2 0,0 0 1 0,0 0-4 15,0 0 2-15,0 0 5 0,0 0-2 0,0 0-2 16,0 0 10-16,0 0-8 0,0 0-1 0,0 0 1 16,0 0-7-16,0 0 3 0,0 0-1 0,0 0-7 0,-13 8 3 15,13-8 1-15,-5 2-2 0,5-2-1 16,-5 5 6-16,-3-3-11 0,7 1-3 0,-4 2-2 15,-1-1 1-15,-1 3-2 0,3-1-20 0,-5 1-21 16,0 0-32-16,0 2-44 0,-1 1-55 0,1 3-60 0,-4 0-69 16,-3-3-161-16,2 3-501 0,-1-1 222 0</inkml:trace>
  <inkml:trace contextRef="#ctx0" brushRef="#br0" timeOffset="182578.753">9440 13113 56 0,'0'0'56'0,"0"0"-2"0,0 0-1 16,0 0-7-16,0 0-5 0,0 0 2 0,0 0-7 0,0 0 3 15,0 0-2-15,0 0-5 0,3-3-4 0,-3 3 0 16,0 0-3-16,0 0-3 0,0 0-5 0,0 0 3 15,0 0-3-15,0 0 7 0,0 0-11 0,0 0-1 16,0 0-4-16,0 0 7 0,0 0-6 0,0 0 7 16,0 0-10-16,0 0 9 0,0 0-3 0,0 0 6 15,0 0-10-15,0 0 2 0,10 1-3 0,-10-1 7 16,0 0-5-16,7-1-4 0,-7 1-3 0,0 0 5 16,8 0 0-16,-8 0 8 0,4-2-6 0,-4 2-6 15,5-4 5-15,-1 1 2 0,-4 3-5 0,6-2 0 16,-1-1-4-16,-2 1 9 0,2 0-6 0,-5 2 2 15,9-1-5-15,-4-3 3 0,3 0 5 0,-3 1 2 16,0-1-10-16,0 3 7 0,2-2-6 0,0-1 1 16,0 1 3-16,-1-1-6 0,2 3 1 0,-2-4 1 15,3 3-5-15,-1 0 6 0,-1 0-2 0,1-1-2 16,0 1 4-16,1-3 0 0,-2 3-2 0,3-3 0 16,1 2-2-16,-2-2 3 0,2 0 1 0,-2 1-1 15,0 1 5-15,1-2-6 0,-1 2 5 0,0-3-6 16,4 3-2-16,-4-2 2 0,0 0 8 0,1 0-6 15,-1 0-5-15,0 1 1 0,0-3-1 0,2 3 3 16,-3-2 3-16,0 2-3 0,2-3-3 0,-4 5 1 16,6-5 2-16,-5 5 0 0,0-4 2 0,-1 0 1 15,5 1-5-15,-3-2 0 0,-2 3 6 0,1-2-2 16,2 1 0-16,0-4-4 0,-2 4 0 0,0-3 3 16,2 1 3-16,0 0-8 0,0 0 1 0,-1 0 14 15,-2-2-9-15,6 1 4 0,2-3-8 0,-3 1 6 16,2-2 1-16,-3 6-3 0,4-6-5 0,-1 0 8 15,-2 4-11-15,-2-1 7 0,4-4 1 0,-4 4-5 16,1-1-1-16,-2 1 9 0,2 1-7 0,-3 0 0 16,0-1 1-16,1 0 6 0,1 1-6 0,-4 0 3 15,0-1 0-15,-1 2 0 0,0-1 3 0,1-1-5 16,-5 3 1-16,5-5 0 0,-4 5 6 0,-1-2-3 16,4-2-2-16,-4 1 4 0,3 1 9 0,-2-3-6 15,-1 2 0-15,0 0-18 0,1-1 22 0,2 0-6 16,-3 1 2-16,1-1 2 0,-1 1 6 0,0 1-3 0,0 1-6 15,0-3 2-15,-1 2 8 0,-2-3-6 0,2 1 5 16,0 1 0-16,-2-1 4 0,2 0 2 16,-2 1-10-16,2-1 8 0,-1 1-7 0,-1-3-2 15,2-1-9-15,-2 1 11 0,-1-1 2 0,3-3-3 0,-3-1-1 16,-1-1 6-16,1 1 0 0,-2 0-3 16,0-1-5-16,0 1 0 0,1 2 9 0,0-1 2 0,-2 3-2 15,0 4 12-15,1-3-8 0,1 0-2 16,-2 2 4-16,0 0-3 0,0 2-4 0,2-2 8 0,-1 2 9 15,-2 1-6-15,-1-1 0 0,1-1-6 0,1 1 5 16,0 0-3-16,-2 1 1 0,3 0-4 0,0 0-5 16,-1 4 5-16,2-2-7 0,0-1 1 0,0 3-3 15,1-1-3-15,3 0 5 0,-3-2-6 0,0 4-2 16,3-1 4-16,-2 0-5 0,3-1 1 0,0 4-5 16,-6-8 8-16,6 5-6 0,-1-3-4 0,1 1 8 15,-3 0-5-15,6 0 0 0,-2-2 1 0,-1 0-5 16,0-1 3-16,1 2-4 0,4-3 3 0,-2 0-3 15,-2 0 2-15,4-1 3 0,2 0-2 0,-2-2-2 16,1 0 1-16,6 0-3 0,-3-3 4 0,-2 2 3 16,5-1-4-16,-1 0-3 0,1-1 4 0,-1 1 2 0,2-1-6 15,0-2 2-15,0 1-1 0,0 0 3 16,4-4 4-16,2-4-5 0,-2 4-2 0,1-2 0 16,-8 7 0-16,8-7 2 0,-9 9-2 0,2-3 4 15,0 3 3-15,-5 5-7 0,3-5-3 0,-1 3-3 16,-3-1 8-16,-1 6-2 0,1-2 2 0,-1-1-2 0,-1 2 0 15,0-1 1-15,1 0 7 0,-2 2-6 16,0-1-2-16,-1-1 1 0,0 0 1 0,0 2 3 16,-2-5-6-16,1 3-6 0,1-2 11 0,-1 0 0 0,-1 1 1 15,1-2-6-15,-1 0 2 0,0 0 2 16,1 2-1-16,-2-2 0 0,2 1-3 0,0 0 0 16,-2 1-2-16,2 1 2 0,-3 0 4 0,2 0 9 15,1-1-9-15,-3 1-6 0,3 0 9 0,0 0-4 0,-1-2-1 16,1 0 2-16,-1-2-4 0,2-2 3 0,0 2-5 15,2 0 3-15,1-6 4 0,-2 1-5 0,2 0 3 16,0 0-1-16,1-9 0 0,2 9 0 16,1 0-1-16,0-2-1 0,-3 1-2 0,3 1 5 0,-3-1-2 15,1 3-4-15,-1-1 7 0,-1 3 1 16,0-1-2-16,0 1 1 0,-3 1-3 0,3-1 6 0,-4-3-4 16,0 5 3-16,0-2 5 0,3-1-7 0,-6 2-1 15,3-6 2-15,-1-2-3 0,-3 1 6 0,0 0-10 16,-1 0 8-16,1-1-1 0,-5 0-1 0,3 1 2 15,2-1-5-15,-8-3 3 0,6 5-2 0,-3 0 3 16,2 3 2-16,-1-2 1 0,0 6 4 0,2-3-1 16,-1 4 2-16,0-4 2 0,0 3 3 0,0-1 0 15,0 1 5-15,0 0-2 0,0 1-4 0,0 0 9 16,-1-1-4-16,3 3-6 0,-3-3 7 0,2 2-2 16,-2-2-1-16,3 1 2 0,0 1-1 0,-3-2 0 15,3 1 1-15,0 0 5 0,0-1-3 0,1 2 1 16,-1 1-2-16,1 2 0 0,-1-4-1 0,0 3-1 15,1 0-2-15,-1 2-2 0,1-1 1 0,0-1 4 16,4 4-4-16,-5-2-2 0,5 0-1 0,-4 0 0 0,1 1-2 16,3 3 0-16,-6-5 2 0,6 5-5 15,-1-5 0-15,-3 4 1 0,4 1 2 0,-2-3-4 16,2 3-1-16,0 0 0 0,0 0 2 0,0 0-2 16,0 0-3-16,-2-5 3 0,2 5-5 0,0 0 1 15,0 0 0-15,0 0 3 0,0 0 0 0,-6-2-4 16,6 2 2-16,0 0 1 0,0 0-4 0,0 0 0 15,0 0 4-15,0 0-2 0,0 0-1 0,0 0 1 16,0 0 4-16,0 0-7 0,0 0 1 0,0 0-1 0,0 0 1 16,0 0 5-16,0 0-1 0,0 0-3 0,-3-3-1 15,3 3 4-15,0 0-2 0,0 0-7 16,0 0 6-16,0 0-2 0,0 0-2 0,0 0 1 16,0 0 3-16,0 0-4 0,0 0 1 0,0 0-1 0,0 0 1 15,0 0-1-15,0 0 1 0,0 0 2 0,0 0-1 16,17 5 3-16,-17-5-3 0,7 0 1 0,-7 0-1 15,8-2 2-15,-4 0-3 0,1 1 5 0,1-1-2 16,0-1-2-16,1 0 0 0,1 2 2 0,1-5-3 16,1 2 2-16,-1-1-1 0,3 0 2 0,0 0-5 15,-1-2-2-15,2 1 2 0,3-2 2 0,-2 0 0 16,2 0-4-16,-1-1 1 0,-1 0-2 16,-4 1 2-16,5-4 1 0,-3 5-1 0,2-4-1 0,-5 2 4 15,4-3 1-15,-6 3-5 0,1-1-3 0,0 0 3 16,-4-4 6-16,2 0-1 0,-2 3-2 0,1-5 3 15,-3-1-1-15,-2-2-2 0,2 0 0 0,-1 0 2 16,-1 0-2-16,0-2-1 0,0-3 5 0,0 2-2 16,-3-2 0-16,1 0 0 0,-2-2 4 0,4 1-6 15,-5-2 3-15,3 1 3 0,-1-3-5 0,2 3 2 16,-2-6-6-16,2-2 7 0,1 0-1 0,-4-2 0 0,5-12 1 16,-2 1 2-16,2 0-6 0,-1 1 2 15,0 1-1-15,0 11 1 0,0-2 4 0,0-10-4 16,-1 12 1-16,1 2 2 0,-1 1-1 0,-3 1-4 15,1-2 4-15,-1 5 2 0,2-2-3 0,1 2 1 0,1 1-1 16,-3-1-7-16,6-1 5 0,-3 1 4 0,0 0-2 16,1 0-1-16,1-2 2 0,-2 1-1 15,4 1 3-15,-4 2-5 0,4-4 1 0,0 3 1 16,-3-1-2-16,3-1 3 0,0 5-2 0,0-5-2 16,1 0 1-16,0 1 2 0,0 1 4 0,2 2-4 0,-4-2-2 15,3 2 4-15,1-1-6 0,-2 6 8 16,3-5-3-16,1 0-5 0,-2 0 5 0,4 0 1 15,-2 1-6-15,-2 6 6 0,5-9 1 0,-4 9-4 16,1-2 2-16,1-3 0 0,-1 5 0 0,1-1 2 0,-4 4 2 16,3-1 1-16,-1-2 1 0,-3 8 0 0,0-3-3 15,4 2 4-15,-4 2 1 0,0-1-1 0,-1 2-1 16,0 3-1-16,0-3 4 0,-2 4-3 16,1-1-1-16,-2 0 4 0,-1 4-7 0,4-5-1 0,-4 5-2 15,0-4-5-15,0 4-12 0,1-3-11 0,-1 3-32 16,0 0-49-16,0 0-46 0,-6-4-66 0,6 4-114 15,-13 6-364-15,7-3 161 0</inkml:trace>
  <inkml:trace contextRef="#ctx0" brushRef="#br0" timeOffset="188597.903">10717 10778 95 0,'0'0'102'0,"-5"-4"-9"0,5 4-4 0,0 0-1 16,-6-3-9-16,6 3-2 0,0 0-7 0,-5-4 1 15,5 4-7-15,0 0 5 0,0 0-8 0,-6 0-1 16,6 0-3-16,0 0-7 0,0 0 4 0,0 0-6 0,-10 0-1 16,10 0-1-16,-8 4-3 0,8-4-2 0,-5 2-4 15,0 1 0-15,1 0 2 0,1 1 1 16,0 1-4-16,-1-3-1 0,0 1 1 0,0 2-4 16,0 0 1-16,1-1-2 0,-1 0-1 0,0 2-1 0,1-1-1 15,1 0-3-15,-1 0 4 0,2 2 2 16,-2 2-3-16,2 3 1 0,-2 0 3 0,3 8-3 15,0 5 1-15,3 1-3 0,-3 3 0 0,1 0-1 0,-1 0-1 16,4 5-8-16,0-2 3 0,0-2 2 0,0 0-7 16,1-3 2-16,1 0-1 0,-2-8-2 0,0-1 2 15,-3-1-1-15,3-1-1 0,0-4 3 0,-3-3-7 16,3 0 5-16,-3-1-4 0,3-3-3 0,0 1 4 16,-3-3-4-16,2 2 1 0,-1-2 0 0,2-1 1 15,1 0-2-15,2 0-1 0,-1-2-1 0,-6 0-2 16,13-5 2-16,-7 4 1 0,1-2-5 0,0 1 2 15,1-1-2-15,1 0 2 0,-3-2-1 0,4 2-2 16,-5 0 0-16,3-1 0 0,1 2-1 0,-4 0 1 16,2-1 2-16,-4 1-2 0,1-2 1 0,0 1-4 15,1-2 6-15,3 1-1 0,-7 0-3 0,4-2 0 16,-1 0 3-16,0 0 0 0,-3-1 0 0,6-2-2 16,-6 1 1-16,5-1 0 0,-6 0-2 0,4-2 3 15,-4 1-3-15,4 2 3 0,-3-3-3 0,-1-1 1 16,3 0 1-16,-3-1 0 0,0-1 6 0,-3 2 2 15,3-7-1-15,-1 2 2 0,-3-2-3 0,-2 2 7 16,1-3-2-16,-2 1 3 0,1-6 2 0,-1 6 4 16,2 2 0-16,-5-2 1 0,2 2 2 0,2 0 3 15,-2 0 1-15,2 0 4 0,-3 4-3 0,1 2 5 16,3-4 4-16,-2 6 0 0,0 1 1 0,1 1 3 16,1 0-5-16,-1 3 1 0,-1-1 11 0,2 0-11 15,-2 2-5-15,2 0-6 0,-3 2-1 0,0 0 0 16,0 1-11-16,-2 1 2 0,0 1-8 0,-2 4-15 15,2 0-29-15,-3 5-40 0,-4 2-60 0,3-4-62 0,4 3-63 16,-5 0-191-16,3 0-486 0,3-3 216 16</inkml:trace>
  <inkml:trace contextRef="#ctx0" brushRef="#br0" timeOffset="117233.287">734 1670 26 0,'-2'-8'44'0,"2"8"-10"0,0 0 5 16,0 0-10-16,0 0 3 0,0 0-3 0,0 0-1 15,0 0-2-15,0 0 7 0,0 0-10 0,0 0 8 16,15 12-6-16,-10-7 1 0,2 1-5 0,0 4-1 16,2-3 9-16,3 5-19 0,-2-3 5 0,0-1-5 15,-1 0 7-15,4 1-6 0,-3-5-6 0,3 0 9 16,-3-2-12-16,4-2 8 0,-2-1 0 16,2-3-2-16,-2-3 1 0,4-5-5 0,-3-3-1 15,-1-2 7-15,2-5-12 0,-1 0 9 0,0-4-6 16,-3 0 4-16,1 1-8 0,-3-1-2 0,-3-1 8 15,-1 8-2-15,1-10 4 0,-2 9-6 0,-3-6-3 16,0-1 3-16,0 9-8 0,-4-5-2 0,0 4 4 16,3 2 0-16,-5 0 5 0,3 5-5 0,-4-4 6 15,3 5 0-15,1 4 10 0,-2 0 2 0,2 2 8 16,2 0 6-16,-3 0-11 0,3 0-1 0,0 3 5 16,1 2-5-16,-4-4-3 0,4 4-6 15,0 0 12-15,0 0-6 0,0 0 2 0,-4 22-9 16,4-9 5-16,0 4-3 0,0 5 3 0,2 3 3 15,0 3 5-15,0 3 4 0,1 0-10 0,2 6 12 16,-1 12-10-16,1-1 9 0,-1 3 4 0,2 4-4 0,-1-1-4 16,-1-2 4-16,4 2 1 0,-3-3-7 0,0-2-6 15,4 1 10-15,-4-2-5 0,-1-13 0 16,5 15 5-16,-3-4-4 0,3 0-5 0,1-12 5 16,-3 0-4-16,2-3 0 0,-4 1 4 0,1-3-8 15,3 0 5-15,0-2-4 0,-2-3 4 0,-2-4-6 16,1-1-4-16,-1-3 3 0,0-3-3 0,0-2-2 15,-2-1-5-15,-1-2-13 0,0-1-8 0,0-2-11 16,0 0-16-16,-2-5-27 0,0 0-89 0,0 0-183 16,0 0 81-16</inkml:trace>
  <inkml:trace contextRef="#ctx0" brushRef="#br0" timeOffset="117670.119">1024 1564 14 0,'13'3'47'0,"1"-1"0"0,3 0-7 16,1 4-2-16,-3 1 0 0,4-1-10 0,-3 2 3 16,0-1-2-16,-2 1 2 0,-2-1 2 0,-3 1 0 15,0 0 3-15,-1 0 13 0,0 1-3 0,-5 0 8 16,1 2 2-16,-4-3 10 0,0 4-1 0,-3 0 2 15,-1 0 0-15,-2 0 4 0,-2-2 4 0,-3 3 1 16,-1 0 0-16,-3 2-5 0,2-6-1 0,-2 1-3 16,2 0-10-16,-1-3-4 0,5-2-3 15,-1 2-8-15,-3-2-3 0,4 0-6 0,0 0-4 0,0-1-11 16,4-3-14-16,-3 2-21 0,4 1-37 16,4-4-30-16,-6 2-46 0,6-2-114 0,0 0-264 15,0 0 117-15</inkml:trace>
  <inkml:trace contextRef="#ctx0" brushRef="#br0" timeOffset="118387.218">1524 1114 8 0,'0'0'96'0,"0"0"-6"15,3-5 11-15,-3 5-8 0,0 0-1 0,0 0-1 16,0 0-2-16,0 0-6 0,0 0-7 0,0 0-5 16,0 0-1-16,0 0-11 0,-17 17-2 0,8-9 8 15,4 2 3-15,-8 6-5 0,4 2-1 0,-4 5 0 16,3 4 6-16,2 2-3 0,-2 4-2 0,1 11-1 16,3 7 5-16,1-5-9 0,2 5-4 0,7-2-2 15,-4 0-6-15,5-1-7 0,0-12-5 0,3 10-1 16,6-3-1-16,0-11-3 0,0-1-7 0,4-6 4 15,1 1-3-15,-2-3-8 0,2-3 3 0,3 1-2 16,-8-7-2-16,2-3-2 0,0 3-3 0,2-5-2 16,-6-4-17-16,1-1-22 0,-3 0-40 15,3-4-47-15,0 1-47 0,-4-1-145 0,-9 0-336 0,15-5 149 16</inkml:trace>
  <inkml:trace contextRef="#ctx0" brushRef="#br0" timeOffset="119896.753">1783 1334 19 0,'0'0'111'0,"0"0"-8"0,0 0-3 0,0 0-2 16,7 25-12-16,-5-15-4 0,0-1 0 0,0 6-3 15,2-3-11-15,1 2-7 0,1 1-3 0,0 2-4 16,1-1-2-16,-3-3-8 0,3 1-6 0,1 1-1 16,-1-3-6-16,-1-4 0 0,1 1 2 0,4-1-5 15,-5-2-11-15,3 1 2 0,2-2 0 0,-5-2-9 16,3-3-5-16,0 0 6 0,1 0 5 0,2-5-12 16,-3-2 3-16,2 2 5 0,-3-5-8 0,3-4-1 15,1 1-9-15,-3 0 6 0,-3-2 1 0,2-1-3 16,-3 0-1-16,0 2-2 0,-2-2 5 15,-2 0-6-15,-1 0 7 0,1 4-2 0,-1 0-4 16,-1 1 8-16,0 0-3 0,-1 0 2 0,1 5 4 16,0 2 10-16,1-4 7 0,-3 5-7 0,3 3-3 15,-3-5 0-15,3 5-1 0,0 0-2 0,0 0-3 16,0 0 9-16,-1 29 5 0,0-4-7 0,3 1 6 16,0 7 8-16,0-1-5 0,1 2-1 0,2 13 5 15,0 0-1-15,-3-13-3 0,1 14 3 0,4-2-2 16,-5-11 2-16,2 2 2 0,0-4-1 0,-2 1-2 15,0-2 0-15,3 1-1 0,0-2-1 0,-4-5-5 16,3-8 0-16,-1 1-2 0,-1 0-3 0,2-6-1 16,-1 3-3-16,-1-4-12 0,-2-2-8 0,1 0-17 15,-1-3-24-15,3 0-23 0,-3-7-26 0,0 5-33 16,0-5-141-16,0 0-297 0,0 0 132 0</inkml:trace>
  <inkml:trace contextRef="#ctx0" brushRef="#br0" timeOffset="120150.074">2289 1388 48 0,'0'0'117'0,"16"-4"-11"0,-9-1-7 16,6 2-9-16,0-2-14 0,5-2-13 0,-4 2 4 15,1 2-11-15,1-7-35 0,0 3-32 16,-6 0-42-16,-1 3-61 0,-2 3-122 0,-7 1 54 16</inkml:trace>
  <inkml:trace contextRef="#ctx0" brushRef="#br0" timeOffset="120333.585">2319 1596 83 0,'23'0'89'0,"-9"-5"-3"0,1-2-14 16,12-5-3-16,-1-1-4 0,0-1-41 0,1-1-39 15,-4-4-65-15,0 2-84 0,-1-2 37 0</inkml:trace>
  <inkml:trace contextRef="#ctx0" brushRef="#br0" timeOffset="120683.646">2641 1223 24 0,'-8'15'144'0,"8"-5"-7"0,-1 2-4 0,-1-3-10 0,2 8-4 16,0 2-5-16,2 0-7 0,-4 1-3 16,4 3-13-16,-1-2-2 0,2-4-7 0,-2 8-10 15,1-9-8-15,2 2-2 0,-1-2-10 0,3 3-3 16,2-4-6-16,-2 0 0 0,1-6-14 0,3 4 1 16,-1-5 0-16,-1-3-9 0,-1 0-1 0,5 3-1 15,-6-5-4-15,1-3-2 0,4 0 4 0,-1-4-6 16,-1-1 0-16,0-2-3 0,1 2-6 0,-2-6 6 15,1 3 0-15,-4-6-1 0,-1 1-5 0,1 1 4 16,-4-6-16-16,-1 2 0 0,-1-3 7 0,-4 2-4 16,0-9 0-16,-3 9 3 0,0 2 0 0,2-2 4 15,-4 3 2-15,1 2-2 0,-3 0-2 0,2 4 1 16,0-1-2-16,1 2 0 0,-2-3-3 0,2 7-9 16,2 0-12-16,-3-1-22 0,5 3-24 0,0-1-39 15,5 2-25-15,-14 1-103 0,14-1-260 0,-16 6 115 16</inkml:trace>
  <inkml:trace contextRef="#ctx0" brushRef="#br0" timeOffset="121168.552">3014 1012 37 0,'0'0'140'0,"0"0"-7"16,0 0-10-16,-9 4-7 0,6 3-3 0,3-2 0 15,-1 7 1-15,1-2-7 0,0 2 0 0,0 4-1 16,0 3-3-16,0 6-9 0,1-1-1 0,3 7 1 16,-1-3-7-16,2 1-6 0,0 1-3 0,3 4-3 15,-3-2-8-15,1 0-5 0,-2 2-2 0,4 0-4 16,1-2-2-16,-3-2-10 0,0 1 2 0,1-2-6 15,-1 0-3-15,1-2-7 0,-1 1-1 16,-1-2-2-16,-1-7-2 0,2 1-2 0,-3-2-3 0,1-1-2 16,-3-1 2-16,4 1-5 0,-2-6-2 15,-1-2 0-15,0 3-1 0,-1-4-5 0,0-3-16 16,0 1-16-16,-1-6-25 0,2 6-22 0,-2-6-42 16,0 0-39-16,0 0-48 0,0 0-134 0,0 0-363 15,0 0 161-15</inkml:trace>
  <inkml:trace contextRef="#ctx0" brushRef="#br0" timeOffset="121768.969">3192 1298 2 0,'13'-4'121'0,"-5"0"-15"0,-8 4-10 0,22-2-10 16,-12 0-4-16,3 2-7 0,1 2-13 0,0 0 2 15,-1 2-16-15,-2 0 1 0,0-1-5 16,1 6-2-16,-3-6-10 0,-1 4 5 0,-2 3 1 16,-1-1-9-16,-3-3-3 0,-1 10-4 0,-2-6 0 15,-1 2-7-15,1 3 4 0,-4 0-3 0,-3-4-3 16,1 5 9-16,-1-1 3 0,2-6-8 0,-2 2 5 15,-2 1 4-15,3-4-12 0,1 1 1 0,0-4-1 16,1 0 3-16,1 0-6 0,4-5 2 0,-8 10-1 16,8-10-3-16,-5 2-4 0,5-2 3 0,0 0-17 15,0 0 5-15,0 0 1 0,0 0-12 0,1-18-7 16,3 6 2-16,5-2-10 0,-1-1-3 0,2 0-2 16,0-2 4-16,-1 0 5 0,1-1-2 15,-1 1 8-15,1 0-3 0,-1 2 4 0,0-2-3 16,0 3 5-16,-2-1 1 0,-1 3 2 0,-1 3 2 15,-2 4-3-15,1-3 7 0,-2 1 6 0,-2 7-2 16,0-9 2-16,0 9 5 0,4-8 0 0,-4 8 8 16,0 0-11-16,0 0 12 0,0 0 1 0,0 0 2 15,0 0-5-15,0 0 4 0,-10 22 0 16,8-11 9-16,1 2-4 0,-2 3 15 0,3 0-8 0,-1-2 2 16,0 4 0-16,2-2 6 0,0 1-12 0,2 1 2 15,0 0-3-15,-1-5-1 0,2 3 4 16,1 1-5-16,-1-7-1 0,2 2 3 0,2 0-3 15,-4 0-9-15,5-4 0 0,-4 2-3 0,5-1 5 16,-1-4-5-16,-1 2 2 0,2-2-3 0,-1-1-1 16,0-3-5-16,1 0 6 0,2-1 1 0,-12 0-10 0,21-6-21 15,-10 1-25-15,-2-2-28 0,1 2-26 0,-1-3-101 16,-2 0-222-16,-1 0 99 0</inkml:trace>
  <inkml:trace contextRef="#ctx0" brushRef="#br0" timeOffset="122274.626">3907 1550 139 0,'0'0'163'0,"3"5"-1"0,-3-5-10 16,0 9-10-16,0-2-11 0,-3 3-12 0,3-1-11 16,0 2-11-16,0 5-10 0,0 1-6 0,-4-1-16 15,4-3-26-15,-6 4-36 0,6-1-61 0,-1-3-60 16,-3 1-101-16,0-2-237 0,0-1 105 0</inkml:trace>
  <inkml:trace contextRef="#ctx0" brushRef="#br0" timeOffset="122887.006">4149 1101 140 0,'0'0'169'0,"0"0"-14"0,0 0-14 0,-17 6-7 16,16 2-7-16,-2 0-23 0,2 3 11 16,0 6-5-16,-2 4-14 0,2-4 3 0,-2 11-6 15,3-2-8-15,3 0-3 0,-2 3-1 0,4 0-11 16,-2-10-5-16,2 9-3 0,0-9-5 0,3 7-4 15,-2-1-6-15,2-6-3 0,-1-2-3 0,3-1-9 16,-3 0-2-16,3-2 1 0,0 0-12 0,1-2 1 16,-4-2 0-16,1-3-5 0,2 0 1 0,-3-2-6 15,0-2 3-15,3-1-2 0,-2-2-3 0,-8 0 7 16,18-1-10-16,-8-3-1 0,-2-1-1 0,1-2-9 16,1-3-15-16,-1 1 1 0,-1-8-4 0,-3 2-7 15,1-3-8-15,-3 0-4 0,-2-7 0 0,-1 6 0 16,-4-12-9-16,0 5 12 0,-3-1-1 0,-5-2 4 15,1 2 1-15,2 0 7 0,-3 2 1 0,1 8 8 16,1 1 15-16,-2 3 13 0,3 2 11 0,-2 2 9 16,2 1 4-16,-1 0 11 0,0 6-5 0,0-2-3 15,-1 4 9-15,1 2-13 0,-1 1 3 0,-1 1-1 16,3 6-5-16,0-2-7 0,-4 6 6 0,4 0-11 16,1 3 4-16,3-1-2 0,-4 1-1 15,7 1-4-15,-1-1 2 0,6-2 0 0,-6 2-5 16,3 0 5-16,3-1-4 0,-1-1-4 0,2 0 4 15,1-6-12-15,-1-2 7 0,0-2 0 0,2-2-7 16,2 3 3-16,2 0 2 0,3-5-3 0,-2-2 2 16,3-4-4-16,2 0-19 0,2-2-33 0,-3-3-35 15,2-1-49-15,-1 0-52 0,-3-2-143 0,1-4-357 16,-4 4 158-16</inkml:trace>
  <inkml:trace contextRef="#ctx0" brushRef="#br0" timeOffset="123426.083">4269 778 204 0,'0'0'208'0,"0"0"-13"15,0 0-16-15,0 0-17 0,0 0-12 0,0 0-8 16,0 0-4-16,0 0-4 0,0 0-6 0,0 0-8 16,0 0-2-16,0 0-7 0,0 0-5 15,0 0-5-15,0 0-5 0,51 23-11 0,-36-12 1 0,8 5-1 16,-2 4-6-16,0-1 3 0,4 6-2 0,-1 0-12 15,0 1 5-15,7 15-7 0,1-3-3 0,-1 3-8 16,-3-2 2-16,-2 3-11 0,-6-13-6 0,5 14 3 16,-3-2-7-16,-6-10-3 0,6 13 1 0,-12-9-1 15,2 0-5-15,1 11-4 0,-7-12 8 0,-2 0 5 16,-4 1 4-16,0 10-2 0,-4-11-1 0,-1 2 1 16,-4-1 8-16,0-2 4 0,0-3-8 0,-1 2 12 15,-3-5 4-15,4 0-16 0,1-5 6 16,-3 4-10-16,6-9-1 0,-3-1-4 0,3 1-3 15,-2-8-4-15,1 4-19 0,3-3 17 0,-1 0-3 16,1-4-5-16,1 1-2 0,-1-1-10 0,3-6 6 16,-4 10 4-16,4-10-1 0,-1 8-2 0,1-8-2 15,0 0 0-15,0 0-11 0,-5 7 1 0,5-7-2 16,0 0-14-16,-3 2-18 0,3-2-30 0,0 0-38 16,0 0-50-16,0 0-59 0,-10-12-84 0,5 5-292 15,-2-2-635-15,-1-2 282 0</inkml:trace>
  <inkml:trace contextRef="#ctx0" brushRef="#br0" timeOffset="125363.164">517 3199 39 0,'0'0'46'0,"0"0"-3"0,0 0 0 16,0 0-2-16,0 0-5 0,0 0 0 0,0 0-2 15,0 0-2-15,0 0 3 0,0 0-1 0,0 0-6 16,0 0 7-16,0 0 2 0,0 0-11 0,0 0-6 15,0 0 8-15,47-18-5 0,-47 18-3 0,17-18 0 16,-11 10-1-16,7-5-2 0,-4-2-8 0,-9 15 1 16,18-26 7-16,-8 9-3 0,3-5-7 0,-3-2 1 15,-1 0 8-15,-1 7-12 0,-3 0 7 0,2-8 3 16,-3 8 1-16,-1-4 1 0,-1 3 7 0,1-3 11 16,-3 3-14-16,1 2 3 0,-2-3 9 0,1 19 2 15,0-29 0-15,0 29 16 0,-3-16-7 0,3 16 8 16,-2-14-9-16,2 14-3 0,0 0 2 15,0 0-7-15,-3-18-4 0,3 18-6 0,0 0 1 16,0 0-6-16,0 0-2 0,0 0-2 0,0 0 2 16,0 0-2-16,0 0 3 0,9 55 3 0,-5-28-2 15,4 6 4-15,-1 11 3 0,1 5 3 0,0 1 0 16,1-1-2-16,1 2 0 0,-2 2-3 0,1-2 5 16,2 5-4-16,-5-5 0 0,2 2-1 0,2-3-5 15,-2-16 4-15,-2 11-2 0,1-14-4 0,0 1 2 16,0-2-6-16,-2-4-1 0,0-1-4 0,2-8-20 15,-5 1-5-15,3-3-18 0,-1-4-20 0,-2 1-26 16,-2-1-25-16,2-5-13 0,-1 0-18 0,-1-3-99 16,0-3-255-16,0 0 114 0</inkml:trace>
  <inkml:trace contextRef="#ctx0" brushRef="#br0" timeOffset="125671.339">686 3034 29 0,'0'0'94'0,"18"-13"-4"16,-7 12-7-16,1-1-10 0,-1-2-6 0,8 3-7 16,0 3-10-16,2-1 11 0,-1 4-27 15,2-3 7-15,-4 5-5 0,1-2 3 0,-1 3-6 16,0-1-1-16,0 0-2 0,-4 2-7 0,0 1 8 15,-5-2 0-15,0 2 17 0,1 4-7 0,-4-5 0 16,-2 1 4-16,0 2 5 0,-4 0-3 0,-4 0-6 16,0 0 0-16,-2 5-9 0,-2-2 4 0,-1 2-7 15,-2-3-1-15,-2 1-1 0,-1-2-6 0,0 1-9 16,1-5-12-16,-3 1-23 0,-1 0-11 16,3-6-26-16,4-2-20 0,-4-2-30 0,1 0-86 0,13 0-210 15,0 0 93-15</inkml:trace>
  <inkml:trace contextRef="#ctx0" brushRef="#br0" timeOffset="126211.404">1101 2585 28 0,'-3'-7'125'0,"3"7"-7"0,0 0 5 16,0 0-16-16,-3-5-8 0,3 5-2 0,0 0-10 15,0 0-8-15,0 0 4 0,0 0-10 0,0 0-9 16,-9 19 1-16,2-6 2 0,1 6 0 0,1 5 8 16,0 8-2-16,1-1-6 0,-4 15 5 0,8 1-2 15,-6 0-15-15,7 4 4 0,4 0-6 0,-1-2-6 16,1-1-2-16,4 1-4 0,-5-14-10 0,6-1 3 16,2-2-6-16,-2-2-2 0,0-1-6 15,3-3 2-15,2-5-4 0,-2-6-5 0,3 1-3 0,-3-5-18 16,5-2-29-16,-4-3-31 0,0-6-54 15,0-2-54-15,-2 0-113 0,2-5-312 0,0-6 139 0</inkml:trace>
  <inkml:trace contextRef="#ctx0" brushRef="#br0" timeOffset="127073.654">1262 2920 13 0,'0'0'150'15,"0"0"-7"-15,0 0-12 0,0 0-9 0,0 0-6 16,0 0-8-16,1 23 0 0,3-12-6 0,-3 0-6 15,2 5-1-15,2 2-5 0,-1 1-10 0,4-4-10 16,-1 2-9-16,1-1-6 0,-3 2-3 0,4-6-7 16,0 1-2-16,-1 1 6 0,-1-6-16 0,1 0 0 15,-1 1-10-15,0-3-5 0,-1-4-2 0,-6-2 6 16,13 8-7-16,-5-7 0 0,-8-1 1 0,0 0-8 16,23-5 2-16,-23 5-1 0,13-9 0 0,-7 2-1 15,0 0-7-15,-1-3 3 0,-1 0-4 0,0-1-4 16,0-1-3-16,-4 2-1 0,-3-3-1 0,3 0 10 15,-1 2-5-15,-4-5 1 0,0-1-2 0,0 6 4 16,0-4 1-16,0 4-3 0,-2-1-5 0,2 3 10 16,0 1 9-16,-1 1 9 0,3 0 3 0,0 3 6 15,3 4-1-15,-7-9-2 0,4 5-5 16,3 4 1-16,-4-5-6 0,4 5-4 0,0 0-1 16,0 0 1-16,0 0 1 0,0 0 2 0,0 25 2 15,3-9 2-15,-1 1-4 0,2 2 5 0,1 7 5 16,2 2-9-16,-1 1 10 0,3 2 0 0,-2 0 3 15,2 1-3-15,1 2 0 0,-3-2-1 0,5 4-8 16,-2-3 6-16,-1-1-6 0,-1 2-1 0,-2-3 0 16,4-2-1-16,2-1 0 0,-3-2 2 0,-3-8-5 15,2 0-2-15,-3-1 0 0,0-2-1 0,2-2 2 16,0 0-2-16,-6 0-3 0,2-4-1 0,-1-1 2 16,0-4-6-16,-2-4 1 0,2 9-8 15,-2-9-9-15,2 8-16 0,-2-8-30 0,0 0-33 0,0 0-36 16,0 0-41-16,0 0-190 0,0 0-389 0,0 0 173 15</inkml:trace>
  <inkml:trace contextRef="#ctx0" brushRef="#br0" timeOffset="127430.045">1550 2948 53 0,'0'0'160'0,"0"0"-13"0,0 0-22 0,0 0-7 15,0 0-17-15,0 0-3 0,0 0-14 0,0 0 6 16,29-11-21-16,-29 11-8 0,14-10-13 0,-3 7 2 16,-4-1-10-16,2-2-31 0,-2 2-40 0,0 2-51 15,-1-1-108-15,-6 3-207 0,0 0 92 0</inkml:trace>
  <inkml:trace contextRef="#ctx0" brushRef="#br0" timeOffset="127594.745">1615 3047 61 0,'29'-14'105'16,"-22"8"-10"-16,0-2-6 0,2-1-20 0,0 1 9 15,1-2-43-15,-1 0-40 0,0 3-42 0,0-8-33 16,0 6-87-16,-4-1 38 0</inkml:trace>
  <inkml:trace contextRef="#ctx0" brushRef="#br0" timeOffset="127852.061">1772 2766 64 0,'0'0'160'0,"0"0"-14"0,0 0-15 15,0 0-9-15,0 0-25 0,0 0 12 0,0 0-7 16,14 16-19-16,-10-10 5 0,0 2-8 0,-1 2-3 16,3-2-10-16,0 3-3 0,2 3-6 0,-5-4-11 15,0 0-2-15,5 2-8 0,-3 5-6 0,0-7 4 16,0 1-4-16,-1 0-7 0,1-2 5 0,0 3-14 15,-4-3-34-15,2 1-36 0,3-5-42 0,-5 1-41 16,-1-6-102-16,4 9-258 0,-4-9 115 0</inkml:trace>
  <inkml:trace contextRef="#ctx0" brushRef="#br0" timeOffset="128302.853">1704 2432 101 0,'0'0'219'0,"-5"-6"-16"16,5 6-15-16,0 0-20 0,-5-5-20 0,5 5-13 15,0 0-9-15,0 0-9 0,-7-1-8 0,7 1 5 16,0 0-3-16,0 0-4 0,0 0 1 0,0 0-7 15,0 0-6-15,13 17-7 0,-6-11-1 0,-1 6-4 16,7 0-5-16,-4 1-5 0,5 1-7 0,4 6-7 16,-6-4-7-16,9 5-2 0,-2-1-2 0,3 2-8 15,-3 2-4-15,4-3-1 0,0 1-1 16,-4 2-6-16,6 1 0 0,-5 3 0 0,3-3 0 16,-4 5 3-16,-2-1 1 0,-2-2 0 0,2 1-2 15,-2 5 3-15,-4 0-8 0,1-2 2 0,-6 2 0 16,2-1-10-16,-5 2 2 0,-1-1 1 0,-2-1-3 15,0-1 5-15,0-2-5 0,-5-1-5 0,0-2 1 16,1-7-4-16,0-1 2 0,0-1-1 0,3-2 0 16,-4-3-2-16,2-2-4 0,2-2 0 0,-3 2-4 15,2-4-7-15,-2-2 1 0,4-4-9 0,-4 8-11 16,4-8-9-16,-2 6-13 0,2-6-26 0,0 0-21 16,0 0-32-16,0 0-22 0,0 0-37 0,0 0-36 15,0 0-201-15,0 0-456 0,-25-12 202 0</inkml:trace>
  <inkml:trace contextRef="#ctx0" brushRef="#br0" timeOffset="129575.382">2127 2798 154 0,'0'0'184'0,"0"0"-4"16,0 0-17-16,0 0-15 0,0 0-15 0,0 0-17 15,0 0-12-15,0 0-8 0,0 0-11 0,0 0-5 16,0 0-10-16,0 0-7 0,0 0-3 0,0 0-8 16,0 0-6-16,0 0-4 0,0 0 2 0,0 0 0 15,0 0 1-15,0 0-3 0,15-6-8 0,-8 2-1 16,-2 0-6-16,4-3 1 0,1 1-6 0,-2 1 0 16,-1-4-6-16,2 4 1 0,-1 0-16 0,2-1-21 15,-2 0-22-15,-2-1-27 0,2 3-37 16,-3 0-32-16,-1 0-22 0,0-1-110 0,-2 4-292 0,-2 1 130 15</inkml:trace>
  <inkml:trace contextRef="#ctx0" brushRef="#br0" timeOffset="129762.877">2215 2942 70 0,'0'0'102'0,"0"0"-16"0,0 0-2 16,0 0-13-16,0 0 0 0,19-8-19 0,-14 3 1 15,2 1-42-15,-2-2-38 0,-1 1-69 0,-4-2-103 16,3-2 45-16</inkml:trace>
  <inkml:trace contextRef="#ctx0" brushRef="#br0" timeOffset="130296.961">2352 2457 168 0,'0'0'175'0,"0"0"-17"0,0 0-10 16,0 0-14-16,-8 10-8 0,7-1-6 0,1 2-8 15,0 0-3-15,0 6-7 0,-1 2-4 0,2 1-6 16,0-1-3-16,6 8-1 0,-6-3-5 0,4 0-2 16,0 1-6-16,-1-6-7 0,-3 0-5 0,3 0-7 15,4 1-4-15,1-3-4 0,-3 0-6 0,2-1-3 16,-3-1-4-16,5 1-5 0,-3-5-2 0,-1-1 0 15,0-2-7-15,1 1-1 0,-2-4-1 0,1 3-6 16,-2-2 0-16,1-4-2 0,-2 0-2 0,1 1 5 16,1-1-2-16,-5-2-4 0,6 2 2 0,-6-2-7 15,5-5 1-15,-1-1 6 0,-1 2-6 0,-1-2 10 16,-1-2-11-16,2-3 4 0,-3 0-1 0,-1-1-2 16,1-6 3-16,-3 1-5 0,-1 0 0 15,-2 0 0-15,-1-9-4 0,-1 8 2 0,1 1 7 0,1 3-6 16,1-3 2-16,-2 2 0 0,0 6 5 0,-1 0-4 15,4 1-2-15,-1-1 12 0,1 3 1 0,-2-3-1 16,2 6-1-16,0-2-4 0,-1 2 1 0,4-5 1 16,-3 5-2-16,0 2-1 0,0-5-12 0,3 3-7 15,-4-1-13-15,1 1-14 0,4 3-9 0,-4-1-17 16,4 1-12-16,-5-6-13 0,5 6-18 0,-1-1-26 16,1 1-24-16,-4-4-18 0,4 4-137 15,0 0-337-15,-9-3 149 0</inkml:trace>
  <inkml:trace contextRef="#ctx0" brushRef="#br0" timeOffset="130702.199">2600 2492 86 0,'0'0'222'0,"0"0"-18"16,0 0-13-16,0 0-10 0,0 0-12 0,0 0-12 15,0 0-17-15,0 0-6 0,0 0-10 0,0 0-9 16,0 0-11-16,0 0-11 0,0 0-6 0,0 0-6 16,0 0-7-16,0 0-5 0,0 0-11 0,0 0-2 15,0 0-8-15,0 0-6 0,0 10-5 0,0-10-2 16,0 0-1-16,0 0-6 0,0 0-7 16,0 0-4-16,0 0-11 0,0 0-22 0,0 0-22 15,0 0-19-15,0 0-24 0,0 0-28 0,0 0-22 16,0 0-29-16,0 0-34 0,0 0-111 0,0 0-330 15,0 0 146-15</inkml:trace>
  <inkml:trace contextRef="#ctx0" brushRef="#br0" timeOffset="131176.938">2608 2397 80 0,'0'0'137'0,"0"0"-9"0,0 0-11 15,0 0-5-15,0 0-7 0,-7 6-4 0,7 0 3 16,0 3-4-16,-4-3-5 0,3 8 0 0,1-1-4 15,0 3-1-15,1 1-6 0,-2 0-3 0,2 0-5 16,2 0-8-16,-6 0-5 0,7 1-6 0,-4-3-8 16,4 1 0-16,-1-4-11 0,-1-1 1 0,2 1-8 15,1-2 0-15,-1 0-5 0,5-2-4 0,-4-2 3 16,0 1-10-16,-1-3 0 0,0 1-2 0,0-2-2 16,-1 0 1-16,2-1-4 0,-1-2 4 0,-4 0-5 15,9 0 5-15,-5-5-5 0,0 2-3 0,0-3 2 16,0 1-4-16,-2-2 4 0,1-5-2 0,-2 0-2 15,0-1 0-15,-2-1-12 0,0-3-13 0,-2 0 6 16,1-1-14-16,-5-1 1 0,1 3 3 16,-2-4-1-16,-1 3 2 0,0 1 6 0,0 1-2 0,-1 3 7 15,0-1-1-15,1 2 6 0,0 6 1 0,0-2-6 16,3 4 7-16,-1-2-20 0,1 3-6 16,-2 1-17-16,8 1-26 0,0 0-31 0,-19 3-30 15,14-3-111-15,5 0-268 0,-13 5 118 0</inkml:trace>
  <inkml:trace contextRef="#ctx0" brushRef="#br0" timeOffset="131619.742">2886 2227 105 0,'7'-2'182'0,"-7"2"-16"15,0 0-7-15,0 0-16 0,0 0-15 0,0 0-5 16,0 0-12-16,0 0-7 0,0 0-17 0,0 0 4 16,0 0 4-16,3 11 3 0,-1-5 4 0,-2 3-3 15,3 1-1-15,0 5-1 0,-1 0 0 0,0 3 5 16,2-2-9-16,0 3-1 0,1-3-9 0,-1 1-4 16,-1 3-3-16,2-3-7 0,-1 2-9 0,0-2-3 15,0 0-6-15,1-4-4 0,0 1-7 0,-1 2-1 16,2-4-10-16,-1 0-1 0,-1 0-3 0,0-3-4 15,0 4-4-15,0-10-8 0,-2 4-13 0,2-2-22 16,-4 0-28-16,0-5-29 0,1 4-41 0,-1-4-44 16,0 0-46-16,-7 6-192 0,7-6-438 0,-12-3 194 15</inkml:trace>
  <inkml:trace contextRef="#ctx0" brushRef="#br0" timeOffset="132147.563">2521 2583 22 0,'0'0'106'0,"0"0"-15"0,0 0-1 0,0 0-2 15,0 0-12-15,6 16 8 0,-6-16-8 16,1 6-6-16,2-3 0 0,-3-3-15 0,0 8-2 16,0-8-2-16,0 0-4 0,0 6-4 0,0-6-8 15,0 0-3-15,0 0-15 0,0 5 9 0,0-5 0 0,0 0 0 16,0 0 6-16,0 0-1 0,0 0 7 16,1 4 8-16,-1-4-1 0,0 0 16 0,0 0 0 15,0 0 8-15,0 0-16 0,-5 3-4 0,5-3-2 16,0 0-7-16,0 0 3 0,0 0 2 0,0 0-6 15,-11-3-2-15,11 3-3 0,0 0-6 0,0 0 2 16,-6 0-6-16,6 0-2 0,0 0 1 0,0 0-8 16,0 0-2-16,0 0 1 0,0 0-13 0,0 0-19 15,0 0-25-15,0 0-21 0,0 0-41 0,0 0-44 16,-7 3-143-16,7-3-314 0,0 0 139 0</inkml:trace>
  <inkml:trace contextRef="#ctx0" brushRef="#br0" timeOffset="132688.174">3281 2334 115 0,'0'0'126'16,"0"0"-17"-16,0 0-17 0,0 0-2 0,0 0-7 15,0 0 5-15,10-10-17 0,-4 5-8 0,0 0-10 16,-1 1-4-16,1 1-10 0,1-1-1 0,0 1 1 16,0-1-13-16,-2 1-11 0,1-2-29 0,1 4-25 15,-2-1-31-15,0 2-18 0,-3-2-60 16,-2 2-160-16,0 0 71 0</inkml:trace>
  <inkml:trace contextRef="#ctx0" brushRef="#br0" timeOffset="134297.251">3763 2138 100 0,'0'0'136'0,"0"0"-11"0,0 0-18 0,0 0-7 16,0 0-4-16,0 0 0 0,0 0-14 0,0 0 3 15,-3-3-5-15,3 3-1 0,0 0-3 0,0 0-1 16,0 0 4-16,0 0 2 0,0 0 3 0,0 0-1 16,0 0-5-16,0 0-1 0,-6 0-9 0,6 0-3 15,0 0-8-15,0 0-4 0,-6-4-6 0,6 4-5 16,0 0 0-16,-6-3-3 0,6 3 0 0,0 0-4 15,-2-4-3-15,2 4 2 0,0 0-9 0,0 0 3 16,-5-1-4-16,5 1 1 0,0 0-2 0,0 0-5 16,0 0-4-16,0 0-2 0,0 0-1 0,0 0-2 15,0 0 2-15,0 0-6 0,1 14 4 0,3-9-2 16,-3 4-1-16,0 3-3 0,3 0 6 0,2 2 2 16,-3 5-2-16,1-2 2 0,1 0-1 15,0 5-1-15,-1-4 0 0,1-2 5 0,0 0-3 16,0 4 1-16,-1-6-3 0,1 2 1 0,-1 0 1 15,1-2-1-15,0-2-5 0,-5 1-1 0,3-4 3 16,-1 1-3-16,0-5 1 0,0 4 1 0,-2-4-4 0,1 2 4 16,2-2-4-16,-3 1 1 0,0-2-2 0,1-2 0 15,1 3-2-15,-2-5 3 0,0 6-1 0,1-4-19 16,-1-2-14-16,2 2-23 0,-2-2-29 0,0 0-48 16,0 0-36-16,0 0-39 0,0 0-127 0,3-15-360 15,-2 9 159-15</inkml:trace>
  <inkml:trace contextRef="#ctx0" brushRef="#br0" timeOffset="134682.22">3947 2312 61 0,'2'5'113'0,"-2"-5"-10"0,0 12 0 16,2-7-16-16,-1-1-8 0,0 2-2 0,0-2-16 16,1 0-2-16,-2-4-6 0,4 8-15 15,-1-5 3-15,-3-3-4 0,8 4-7 0,-8-4 0 16,6 1-5-16,-6-1-9 0,0 0 4 0,0 0 1 15,16-5-5-15,-16 5 3 0,3-5 2 0,-3 5-8 16,3-10-2-16,0 6 8 0,-2 1-9 0,-1 3 2 0,0-10 1 16,0 10-2-16,-3-7 6 0,1 2-15 0,2 5 25 15,-5-6-14-15,0 3 1 0,1 0 3 16,4 3-8-16,-9-4-1 0,9 4 2 0,-9 0-1 16,9 0-13-16,0 0-12 0,-13 2-23 0,13-2-29 15,-9 5-27-15,7-2-90 0,2-3-198 0,-4 8 88 16</inkml:trace>
  <inkml:trace contextRef="#ctx0" brushRef="#br0" timeOffset="135027.298">4122 2038 8 0,'-3'-4'161'0,"2"1"-5"0,1 3-15 15,0 0-13-15,-4-5-7 0,4 5-13 0,0 0-12 16,-2-4-7-16,2 4-15 0,0 0-3 0,0 0 1 16,-3 14-4-16,-2-2 3 0,5 0 0 0,-4 5 0 15,4 0-3-15,-4 10 2 0,3 0 2 0,-3 5 3 16,0 1-6-16,3-2-4 0,-3 5-3 0,3-2-3 15,-3 12-8-15,3-12-3 0,-3 0-8 0,0 1-7 16,2 0-2-16,-1-2-2 0,0 1-2 0,2-6-13 16,-1 4-8-16,-1-4-28 0,-1-4-16 0,0 2-28 15,1-8-10-15,0 1-32 0,0-7-24 0,2 0-17 16,1-5-20-16,-2-2-93 0,-1 3-282 0,3-8 125 16</inkml:trace>
  <inkml:trace contextRef="#ctx0" brushRef="#br0" timeOffset="135322.508">4190 2380 70 0,'1'2'106'0,"0"5"4"15,0-2-19-15,2 2-9 0,0-5-7 0,0 2 1 16,2-2-28-16,-1 3-3 0,-4-5 6 0,10 2-6 16,-10-2-10-16,12 0 0 0,-12 0-12 0,10-7 5 15,-3 4 3-15,-2 0-8 0,-1 1-2 0,-2-5 0 16,3 4 4-16,-5-3 9 0,0 6 11 0,1-8-5 16,-2 1 5-16,1 2 0 0,-5 0-3 0,3 0-3 15,-4 1-5-15,1 1-16 0,5 3-22 0,-14-2-32 16,3 4-61-16,0 3-111 0,-5 5-225 0,3-1 100 15</inkml:trace>
  <inkml:trace contextRef="#ctx0" brushRef="#br0" timeOffset="141618.498">2835 9331 45 0,'4'-4'51'16,"-4"4"-5"-16,0 0 1 0,0 0-1 0,4-3 0 15,-4 3 1-15,0 0-9 0,0 0 1 0,3-2 4 16,-3 2-1-16,0 0-3 0,0 0 3 0,0 0-3 16,0 0 0-16,0 0 10 0,0 0-7 0,0 0-11 15,0 0 5-15,0 0-7 0,0 0-1 0,0 0 7 16,0 0-5-16,0 0 1 0,0 0-6 0,0 0-5 16,0 0 3-16,0 0 0 0,0 0-2 0,0 0-7 15,0 0 0-15,0 0 6 0,0 0-6 0,0 0-5 16,0 0 5-16,0 0 0 0,0 0 0 0,0 0 3 15,0 0-3-15,0 0 14 0,0 0-5 0,0 0-3 16,0 0-2-16,0 0 0 0,0 0 2 0,0 0 3 16,0 0-7-16,0 0 12 0,0 0-8 0,0 0 2 15,0 0-2-15,0 0 0 0,0 0 8 0,0 0-4 16,0 0-9-16,0 0 3 0,0 0-6 0,0 0 1 16,0 0-1-16,-13 0-5 0,13 0 2 0,-4-3-3 15,4 3 0-15,-8-2-3 0,8 2 2 0,-8-2 2 16,8 2-3-16,-6-3 1 0,2 1-2 0,4 2 2 15,-10-2-1-15,6-1 1 0,4 3-2 0,-9-1 1 16,1 0 1-16,8 1-3 0,-9 0 2 0,3-1 3 16,6 1 0-16,-9-2 3 0,9 2-1 0,-11 2 0 0,11-2 2 15,-11 1 5-15,11-1-7 0,-6-1 2 16,6 1 0-16,-8 1-2 0,8-1 1 0,-7 0 3 16,7 0-2-16,0 0-3 0,0 0 1 0,-5 1-6 15,5-1 5-15,0 0-2 0,0 0-1 0,0 0 3 16,0 0-5-16,0 0-1 0,0 0 7 0,0 0-7 0,0 0-1 15,0 0-2-15,0 0 1 0,0 0 2 0,0 0-2 16,0 0 3-16,0 0-1 0,0 0-3 16,0 0-1-16,0 0 3 0,0 0-4 0,0 0 5 15,10 8-2-15,-4-6-1 0,2 1 0 0,2 1 0 0,-1-1 10 16,1-1-9-16,3 3 4 0,1-2-5 16,-5 1-2-16,5 0 6 0,4 2 0 0,-5-1-6 0,6 1 5 15,-4 0-3-15,3-1 2 0,-1-2-2 16,-1 2-1-16,2-2 3 0,-1 1-4 0,2 0 3 0,0-1-1 15,-1-1 3-15,0 1-2 0,0-3 2 0,1 2 0 16,1 0-1-16,0 0 2 0,0 0-2 0,2 0-2 16,-3 0 0-16,4-1-1 0,0-1 3 0,-5 1-1 15,10-1 1-15,-8 0 1 0,9 0 2 16,-9 0-6-16,0 0 3 0,2 0 2 0,-3-1-6 0,3-2 3 16,0 2-1-16,-2-3 1 0,1 1 6 15,-1 1-5-15,0-2-2 0,0-1 6 0,-1-1-6 16,0 2 4-16,-1 1 1 0,1-2-1 0,-1 0 0 15,1 0-4-15,0-1 0 0,1-1 2 0,-4 2 0 0,1-1 0 16,1 2 0-16,-2-3-5 0,-3 3 8 0,0-1-4 16,5-1-1-16,-2-1-1 0,-3 2 2 0,1-3 0 15,4 1-1-15,-3-2 5 0,2 0-4 0,-2-2-5 16,-2 1 6-16,0-2-2 0,2 3 1 0,-1-3-1 16,-1-1 4-16,1 3-2 0,1-4-1 0,-3 2-1 15,1-1 1-15,-2-1 0 0,-3 0 2 0,5 2 0 16,-2 0-3-16,-3-3 2 0,2 1-2 0,-1 0 3 15,0 1 0-15,-1-2 0 0,-1 2-3 0,1-1 1 16,-3 2 4-16,4-2-3 0,-4-2-4 0,3 2 5 16,-4 2-1-16,-2-1-3 0,1 1 7 0,-1-4-1 15,1 3-6-15,-1 1 5 0,1 1-1 0,-1-1-3 16,-2-4 4-16,-2 1 1 0,2 1 3 0,-1-2-9 16,-2 0 0-16,2 0 3 0,-3 5 0 0,0-5 1 15,-1 1 0-15,1 3 0 0,-1-1 1 0,-1-3-4 16,2 4 0-16,-6-1-1 0,2-1 5 0,-1-2-3 15,0 1 0-15,4 4 2 0,-3 0-1 0,-1-3 5 16,3 2 4-16,-2 2 4 0,-4-3 0 0,0 1 1 16,0-2 0-16,0 2-2 0,-1 3 4 0,3 1 4 15,-2 1 9-15,1-5-5 0,-5 4 1 0,5-3 0 16,-3 5-2-16,1-2 0 0,0 3 0 0,-2-3 2 16,3 1-5-16,1 4 1 0,-2-2-1 0,-2 3-4 15,-2 0-1-15,2-1 1 0,1 3-1 0,-4-4-2 16,1 3 5-16,2 1-7 0,-3-2-2 0,5 4 0 15,-3-2-2-15,-5 0 2 0,5 1 1 0,-1 1-5 16,-2 0-2-16,3 0 1 0,3-1 0 0,0 3 0 16,-3-2 0-16,0 1 0 0,2-2 6 0,-3 7 8 15,1-2-13-15,3-3 2 0,-4 2-1 0,4 1 5 16,-3 0-5-16,3-1 0 0,-1-1-1 0,2 1 0 16,2 2 0-16,-4-2-2 0,1 0 1 0,1 2 0 15,1-1-1-15,1 0-1 0,-3-1 1 0,4 2 2 16,-1 0-5-16,-1 1 3 0,0-1-2 0,1 0 0 0,0 0 0 15,-3 5 0-15,3-6-3 0,0 5 4 16,1-5-1-16,-3 5 0 0,2-4 3 0,1 2-5 16,0 0-1-16,-5 2 6 0,5-1-6 0,1-2 6 15,-2 1-4-15,0 3-3 0,1 0 3 0,-2-4-1 0,3 2-1 16,0 1 0-16,-3 2 1 0,1-1-1 0,-2 0 3 16,5 0-5-16,-1-2 4 0,0 1-5 0,-1 2 4 15,-2 1-2-15,3-2 0 0,0 0 3 16,-1-2-3-16,3 2 0 0,0-1-1 0,-1 0 2 15,-1-1-2-15,0 0 4 0,2 1-2 0,-1-1 0 0,0 0-1 16,1 2-2-16,0-2 1 0,-1 1 1 0,1-1 1 16,-2 5-2-16,1-1 0 0,1-2-3 15,0-2 1-15,-2 4 1 0,2-2-3 0,-3 3 3 16,4-3-1-16,-2-1-1 0,1 5 3 0,-1-4 1 16,0-2-3-16,1 4 1 0,-2 3-2 0,2-2 4 15,-1-3-2-15,2 2 0 0,-3 1-1 0,2-1 0 16,1-2-1-16,0 0 1 0,1-1 0 0,0 0-1 15,0 1-1-15,0-2 6 0,3 2-1 0,1-1-2 16,-4-2-2-16,4 0 1 0,-1 1 0 0,1-1 1 0,0 1 1 16,3-1-4-16,0-1 3 0,1 2 1 0,1-1 2 15,2 1 0-15,-1 0 0 0,3-2-3 0,0 2 7 16,4 1-5-16,-3-2 0 0,-1-1 1 0,4-1-1 16,-3 0-2-16,2 1 2 0,-1-1 0 15,1-2 1-15,-1 4 7 0,0-4-6 0,1 2 2 0,-3-2-3 16,4 0-1-16,-3 1 3 0,4-2 0 0,-5 0-2 15,-3 1 1-15,1-1-2 0,-1-3-2 0,-1 4-16 16,0-3-25-16,-2 1-29 0,2-1-24 0,-2 1-37 16,-1-1-44-16,-2-2-152 0,4 3-358 0,-4-3 159 15</inkml:trace>
  <inkml:trace contextRef="#ctx0" brushRef="#br0" timeOffset="151924.176">6394 1684 32 0,'-2'-4'148'0,"-1"0"-15"0,1 1-3 16,1 0-11-16,1 3-7 0,-4-6-7 0,4 6-6 15,-2-3-1-15,0 0-9 0,2 3 0 0,0 0-5 16,-3-4-2-16,3 4-7 0,0 0-1 0,0 0-6 16,0-4-7-16,0 4-3 0,0 0-7 0,0 0 1 15,0 0-7-15,0 0-8 0,0 0-5 0,0 0-5 16,0 0 1-16,0 0-1 0,-2 14 0 0,4-4 7 16,-2 1 3-16,1 6-3 0,-2 2 2 0,2-1-5 15,0 10 0-15,-1-8 1 0,0 9-2 16,1-2-1-16,-1-1-4 0,2 3-1 0,-5-3-4 15,4 1 0-15,-1-8-4 0,0-1 3 0,0 1-8 0,2-1 4 16,-4 0-5-16,4-5 2 0,-2 1 2 0,0 3-2 16,-2-5-3-16,4-2-2 0,-2 2-2 0,0-2 1 15,1-3-10-15,-2 2-1 0,2-1-10 0,-1-4-12 16,1 4-14-16,-1-8-34 0,-1 7-9 16,1-2-38-16,0-5-27 0,1 5-23 0,-1-5-130 15,0 0-326-15,0 0 145 0</inkml:trace>
  <inkml:trace contextRef="#ctx0" brushRef="#br0" timeOffset="152341.098">6744 1995 67 0,'0'0'113'0,"0"0"-9"15,0 0-22-15,0 0-1 0,9 2 1 0,-9-2-9 16,10 4-5-16,-4-4-12 0,2 1 11 0,5-1-8 0,-2 0-5 15,2 0-8-15,5 1-2 0,1-2-2 16,-1 0-5-16,0 1 2 0,0 0-2 0,4 0-3 16,-3 0-3-16,0-1-10 0,-1 1 0 0,-5 0 9 0,1-2-7 15,-4 2-5-15,1-1-6 0,-3 1 4 0,-2-1-5 16,-6 1 4-16,11 0-2 0,-5 1-2 0,-6-1-5 16,8 0 9-16,-8 0-4 0,6 0-3 0,-6 0 2 15,0 0 0-15,0 0-3 0,7 0 2 16,-7 0-4-16,0 0-10 0,0 0-20 0,0 0-20 15,0 0-34-15,0 0-40 0,0 0-84 0,0 0-219 16,0 0 97-16</inkml:trace>
  <inkml:trace contextRef="#ctx0" brushRef="#br0" timeOffset="152911.563">7442 1837 106 0,'0'0'121'0,"-7"4"-1"15,2 0-8-15,0 3-3 0,0 1-5 0,2 3-7 16,1 2-13-16,-3 4-2 0,0 2-7 0,2 7 4 16,-2-2-9-16,1 2-5 0,-1 0-3 0,1-5-4 15,4 3-6-15,3-5-5 0,-2 7 1 16,4-8-11-16,0 2-4 0,-1 5 1 0,0-8-7 15,1 0-1-15,1-1-1 0,1-5-3 0,0 0 1 16,0-2-11-16,2 3 2 0,1-7 0 0,-1 4-3 0,0-4-1 16,2-4-2-16,-3 2 4 0,0-1-9 0,2 0 6 15,0-6-2-15,-1 1 2 0,0 0-5 0,1-3 1 16,-2-4 1-16,-3-2-4 0,0 2 6 16,4-6-2-16,-8 4-1 0,3-6-1 0,-1 1 1 15,-2-3-2-15,0 2 2 0,-2-8-5 0,0 7 0 16,-3-1 0-16,0-5 2 0,-5 0-1 0,4 8 3 15,-4 1-1-15,0-1-2 0,-1 2 2 0,2 0-2 16,-3 3 2-16,1 4 6 0,1-3 2 0,-2 5-6 0,1 2 9 16,1-3-11-16,-2 5 4 0,-1-1-11 15,1 3-1-15,-1 0-19 0,-1 3-10 0,2-1-21 16,-2 2-21-16,7 2-31 0,-6-2-16 0,3 1-19 16,4 3-88-16,-4-4-249 0,4 3 111 0</inkml:trace>
  <inkml:trace contextRef="#ctx0" brushRef="#br0" timeOffset="153192.985">7863 2087 88 0,'4'2'239'0,"-3"1"-12"16,-1-3-10-16,0 0-18 0,2 5-15 0,-2-5-20 15,0 0-18-15,0 0-14 0,0 0-12 0,0 0-16 16,0 0-11-16,0 0-10 0,0 0-10 0,0 0-27 16,0 0-25-16,0 0-33 0,5-13-32 0,-5 13-25 15,-1-7-28-15,1 7-35 0,-2-8-31 0,2 4-108 16,0 4-291-16,-2-8 129 0</inkml:trace>
  <inkml:trace contextRef="#ctx0" brushRef="#br0" timeOffset="153727.188">8175 1792 86 0,'0'0'158'15,"-4"-5"-20"-15,2 3-12 0,2 2-13 0,0 0-13 16,0 0-5-16,0 0-10 0,0 0-7 0,-5 11-5 16,3 1 4-16,-2-1-4 0,3 7-2 0,1 0-6 15,-2 1 0-15,4-2-6 0,-4 5-1 0,0-4-7 16,2 7-3-16,2-5-6 0,0-1 0 0,1-2-7 16,-1 1-1-16,2-2-2 0,0 1-3 0,-1-6-6 15,3 2-1-15,0-1-2 0,-1-2-4 0,1 1-4 16,0-3 2-16,0-1-3 0,6-2 0 0,-7 0 0 15,5-2-2-15,0-4-4 0,2 2 2 0,-2-4-2 16,4-4 2-16,-4 2-2 0,6-5-1 0,-4-1-1 16,4-2-3-16,-7-2-6 0,0-1-4 0,-2-1 2 15,2 0 1-15,-4-8-3 0,-1 6-1 0,-2-8 1 16,0 3 9-16,-6-2-6 0,2 7 0 0,-5-6-3 16,-3 1 7-16,4 7 3 0,-3 1-2 0,-3 0 3 15,3 6 3-15,-2-3-3 0,2 5 4 0,-3 0-5 16,3 2 3-16,-2 1-9 0,2 2 2 0,0 1-23 15,0 1-24-15,0 1-30 0,0 3-40 0,4 0-30 16,0-1-100-16,-3 6-269 0,3-1 119 0</inkml:trace>
  <inkml:trace contextRef="#ctx0" brushRef="#br0" timeOffset="154044.342">8564 1760 171 0,'-2'-4'224'0,"2"4"-25"0,0 0-17 16,0 0-21-16,0 0-14 0,0 0-13 0,-2 13-6 16,0-7-12-16,1 5-7 0,0 4-19 0,-3 1 2 15,1 1-8-15,2 7-10 0,1-6-6 0,3 2-2 16,-2 4-9-16,-1-3-5 0,1-1-4 0,1 6 1 15,-2-8-1-15,1 2-6 0,0-2-9 0,-1-1 0 16,1-3-5-16,1 1-1 0,-1-2-6 0,0 1 2 16,1-4-4-16,0 1-2 0,-1-2-3 0,-1-3-2 15,2 0-7-15,-1-1-8 0,-1-5-11 0,1 6-11 16,-1-6-17-16,-1 5-20 0,1-5-23 0,0 0-30 16,0 0-35-16,0 0-42 0,0 0-123 0,1-17-340 0,1 6 151 15</inkml:trace>
  <inkml:trace contextRef="#ctx0" brushRef="#br0" timeOffset="154481.171">8790 1760 92 0,'0'0'124'0,"6"-4"-13"0,-6 4 6 16,5-3-4-16,-5 3 2 0,9-2-8 0,-4-1-5 15,4 1-9-15,-4-3-9 0,7-1-2 0,-2 2 0 16,-1 2-13-16,0-4-3 0,0 2 1 0,-3 2-10 16,1-1-3-16,-2 1-3 0,0-1-8 0,0 3-3 15,-5 0-1-15,10-4-5 0,-6 4-3 0,-4 0-10 16,8 0 2-16,-8 0 4 0,7 4-4 0,-4 0 4 15,1 0 0-15,1 3 4 0,-1-1-9 0,2 4 6 16,-2-2-3-16,1 4 6 0,1-2-2 0,-1 6 7 16,-1-5 0-16,0 6-2 0,1 0-6 0,-1 0 4 15,-2-1-5-15,0 1 4 0,3 0-3 16,-2 2 2-16,-2-1 0 0,0 0-5 0,0-1-3 0,-3 1 1 16,3-1 1-16,-1-3-3 0,-1 1-1 0,1-1-5 15,1 2-1-15,-2-3-4 0,1 2 0 16,-1-3-5-16,4-1 1 0,-4-3-8 0,2-1-14 15,-1 1-24-15,0-8-24 0,0 8-20 0,0-8-38 16,-1 6-24-16,1-6-46 0,0 0-130 0,0 0-348 16,0 0 155-16</inkml:trace>
  <inkml:trace contextRef="#ctx0" brushRef="#br0" timeOffset="154725.531">8761 1984 82 0,'0'0'251'0,"-4"1"-16"0,4-1-19 15,0 0-20-15,-3 3-24 0,3-3-17 0,0 0-15 16,0 0-5-16,9 4-20 0,-9-4-13 0,17 0-9 16,0 0-12-16,1-2-6 0,4 0-9 0,6-2-7 15,3 0-12-15,-1-3-30 0,-1 3-29 0,5-4-23 16,-2-1-30-16,1 2-33 0,-1-1-12 0,0 1-6 15,4-1-22-15,-4-1-3 0,-3 1-9 0,0-1-79 16,-3 1-248-16,1 1 110 0</inkml:trace>
  <inkml:trace contextRef="#ctx0" brushRef="#br0" timeOffset="155164.895">9402 1840 291 0,'9'-5'-4'0,"-3"-2"18"0,3 0 17 0,-4 2 10 16,-2 0 16-16,1-2 0 0,-2 2 18 0,-1-5 13 16,-2 3 9-16,0 2-1 0,0-2 3 0,-2 1 6 15,0 2-2-15,1-1-6 0,-4 1-4 0,2 1-9 16,-3 1-6-16,2-1-7 0,-1 1-6 0,-6 4-5 15,3-1-3-15,-1 3-5 0,-1 1 2 0,2 2 0 16,-3 1-9-16,2 2 0 0,1-2-4 0,1 3-2 16,2 0-4-16,-3 2 1 0,4-1-5 0,-3 2 2 15,3-3-5-15,5 0-7 0,-4 0 5 0,4-2-6 16,0-2-6-16,0 3 0 0,1-3-4 0,2-1 2 16,1 0-3-16,1 0 1 0,0-5-2 0,8 3 0 15,-3-3-3-15,-1-2 5 0,5-1-7 16,-5 0 4-16,4-3-4 0,0 1 3 0,-2-2 1 15,-2-1-2-15,3 2-3 0,-2-2 2 0,-2 0 1 0,0-3 0 16,0 3 1-16,1 0 0 0,-4-2 0 0,0 3 0 16,-1 1 5-16,1 0-1 0,-4 1 5 0,2 1-3 15,0 2 4-15,-2-3-3 0,-1 4-1 0,3-4-5 16,-3 4-2-16,0 0-1 0,0 0 1 0,3 9 4 16,-4 1 8-16,1 0-4 0,0 4 7 15,-4 2-8-15,3 2 3 0,-2 2 3 0,2 5 5 0,-2-7-1 16,2 1 0-16,1 1 0 0,0 5 0 0,-2-7-1 15,0 1 1-15,2-4-3 0,-1 4-1 0,1-2-5 16,0-6 0-16,0 0-2 0,1 6 3 0,-1-4-6 16,2-2 1-16,0-1 0 0,-2 0-3 0,0-5-1 15,0 2-3-15,0-1-2 0,0-1-21 16,0-5-25-16,0 7-30 0,0-7-42 0,0 0-45 16,0 6-43-16,0-6-187 0,0 0-424 0,0 0 189 15</inkml:trace>
  <inkml:trace contextRef="#ctx0" brushRef="#br0" timeOffset="155709.947">9992 2000 58 0,'14'-7'113'0,"2"1"-11"0,3-3-7 16,0 1-13-16,0-1-53 0,1 1-35 15,-2 0-74-15,0 2-84 0,-7 2 37 0</inkml:trace>
  <inkml:trace contextRef="#ctx0" brushRef="#br0" timeOffset="155889.472">10028 2172 95 0,'28'-8'83'15,"3"-1"-48"-15,8-8-52 0,-3 9-16 0,14-6-36 16,1-1 16-16</inkml:trace>
  <inkml:trace contextRef="#ctx0" brushRef="#br0" timeOffset="157147.268">10861 1736 59 0,'3'-5'58'0,"-2"3"-2"16,-1 2 6-16,1-5-16 0,-1 5-1 0,3-5-1 16,-3 5-9-16,0-5 2 0,0 5-1 15,-3-5 10-15,3 5-16 0,0-4 1 0,0 4 1 16,-1-7 12-16,1 4-10 0,-4-1-6 0,0 1 1 15,4 3 1-15,-1-5 4 0,-4 1-12 0,4 1 12 16,-3 0-11-16,1 0 8 0,3 3-6 0,-1-7-1 16,-3 3-4-16,4 4-1 0,-4-5 11 0,4 5-19 15,0-4-6-15,0 4 8 0,0 0-7 0,-5-1 7 16,5 1 1-16,0-4-11 0,0 4 12 0,-4-3-16 16,4 3 14-16,-6-5-1 0,6 5-3 0,-4-5-6 15,-1 3 2-15,2 2-3 0,0-3 22 0,3 3-9 16,-7-5-2-16,7 5-2 0,-4-4 4 0,4 4 0 15,-5-4-3-15,5 4 2 0,-5-1-2 0,5 1-3 16,0 0-4-16,-4-1-1 0,4 1 14 0,-1-5-18 16,1 5 9-16,0 0-5 0,-6-2 0 0,6 2-6 15,0 0 4-15,-9 0 8 0,9 0-20 0,-9 3 16 16,2 1-11-16,2-3 13 0,-1 3-6 0,-4 1-2 16,1 3 4-16,-4 1-6 0,1 4 3 0,1-2 8 15,-2 5 2-15,-1 0-3 0,1 6 13 0,3-5-1 16,-4 5-3-16,0 2-5 0,6-7-3 0,3 0-3 15,0-2 2-15,1 2 7 0,4-6-6 0,1 4 7 16,-2-3-10-16,2-5 0 0,2 4 3 16,2-3-5-16,-1 1 0 0,2-3-8 0,2 0 12 15,1-6-2-15,0 3-7 0,0-3 1 0,4-3 1 16,-1 2-5-16,-1-5 10 0,1 1-6 0,-1-1-4 16,0-1 3-16,-2-3 1 0,0 2-3 0,0-1-2 0,-1-1 12 15,-2 0-9-15,-1 1-1 0,0-3 4 16,-1 0 2-16,2 3 0 0,-3-4-1 0,-3 4 3 15,0-2 1-15,0 1-4 0,0 0-1 0,-1 3 2 16,2 1-3-16,-1 1 0 0,0 0 1 0,0 0-5 16,0 0-2-16,1 4 2 0,-1 1-1 0,0 0 1 15,2-6-1-15,-2 6 7 0,0 0-2 0,0 0 6 16,6 12 5-16,-5-2 7 0,1 0 1 0,1 6-3 16,-3 1 4-16,4 3-1 0,1 0 2 0,-4-2-3 15,2 9 8-15,-2-8-9 0,2 7 2 0,-2-6 2 16,3-2 2-16,-3 10-1 0,-2-11-7 0,2 8 3 15,2-9-1-15,1 1-6 0,-4-4 1 0,1-1 1 16,0 0 3-16,-1-2-6 0,0 3-4 0,3-7 2 16,2 3-7-16,-5-4-13 0,0 1-14 0,0-6-24 15,0 9-30-15,0-9-24 0,1 7-17 0,-1-7-33 16,3 2-82-16,-3-2-255 0,0 0 113 0</inkml:trace>
  <inkml:trace contextRef="#ctx0" brushRef="#br0" timeOffset="159402.4">11204 1760 84 0,'2'-5'94'0,"-2"-2"-13"15,0 0 1-15,0 1-4 0,0 0 3 16,0-2-16-16,0 1 9 0,0-5-8 0,0 6 8 16,-2-5-3-16,-1 5 1 0,-1-3 3 0,0 1-6 15,-2-1-5-15,0 5-2 0,-1-4-7 0,-2 3-8 16,-2 1 1-16,0 2-5 0,1 2 5 0,-2 0-2 16,-1 0-2-16,-1 5-8 0,1 1 1 0,-5-2-4 0,8 1-4 15,1 4-2-15,-4-2 1 0,4 3-10 16,0 2 2-16,3 0-9 0,-1 0 2 0,4-1 6 15,0 1-11-15,0 4 8 0,2-7-10 0,2 3 3 16,2 0-7-16,-2-2 2 0,3 0 6 0,0-1-12 16,2 1 4-16,2-3-2 0,-3-2-1 0,4 1 2 15,1-2 1-15,-1 1 0 0,0-3 1 0,4-2 2 16,-3-1-9-16,2-2 3 0,0 0-8 0,-1 0 8 16,0-2-10-16,1 1 9 0,-2-3-7 0,1 1 2 15,0-3 11-15,-4 1-8 0,2 1 1 0,0-2-4 16,-2 3 0-16,-1-3 6 0,-1 0 1 0,1-1-5 15,-2 3 4-15,0-3-4 0,-3 4 3 0,3-1 6 16,-4 1-2-16,4 1 5 0,-4-2-6 0,0 4 1 16,1-2 1-16,2 1-3 0,-3 4 2 0,1-2-7 15,-1 2 0-15,0 0 0 0,0 0 6 0,0 0 7 16,3 16-6-16,-6-1 5 0,2-2-1 0,1 3 2 16,-3 0 2-16,2 9-7 0,1-5 2 15,0-1 6-15,0 7-3 0,0-8 5 0,0 3-6 0,0-4 1 16,-2 1 2-16,4 2 0 0,-4-2-5 0,2-3 4 15,0 1-4-15,-2-3-2 0,6-1-2 0,-4-1 8 16,0-1-2-16,0 0-2 0,0-3 0 0,0-2-1 16,-2 1-8-16,2-3 9 0,2 2-3 0,-2-1-3 15,0-4-4-15,0 0-22 0,-2 6-15 16,2-6-44-16,0 0-49 0,0 0-144 0,0 0-301 16,0 0 134-16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3-11T09:02:31.13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5946 11746 164 0,'0'0'170'0,"0"0"-20"0,-1-4-3 0,1 4-12 0,0 0-6 16,0 0-8-16,0 0-8 0,-1-3-6 0,1 3-3 16,0 0-6-16,0 0-8 0,0 0-2 0,0 0-10 15,0 0-2-15,0 0-2 0,0 0-8 0,0 0-4 16,0 0-1-16,0 0-1 0,-1-4-3 0,1 4-4 15,0 0-4-15,0 0-4 0,0 0-4 0,0 0-6 16,0 0-1-16,0 0-4 0,0 0-2 0,0 0-7 16,0 0 6-16,0 0-8 0,0 0 2 0,0 0-3 15,0 0-8-15,0 0 6 0,0 0 0 0,0 0-3 16,0 0-1-16,15 2-1 0,-15-2 1 0,8-1-5 16,-8 1 6-16,11 0-3 0,-6 0-7 0,3 0 3 15,2-1 3-15,3 1 1 0,2 0-4 0,-1-1 6 16,8 1-4-16,-4-3 2 0,5 1-4 0,6 2 3 15,1-4 0-15,2 1-2 0,1 0-1 0,-1 3 1 16,1-4-2-16,3 2 1 0,0-1-1 0,-1-2-2 16,0 2 0-16,-2-1 0 0,3 2 2 0,-4-1 1 15,5 0-4-15,-1 1 0 0,2-2-3 0,-5 0 6 16,3 3-5-16,0-2 2 0,-2 2-1 0,-1-1-1 16,1 0 1-16,-1 1-3 0,0 0 4 0,-1-1 0 15,1 2-2-15,-3-3 3 0,-2-2 0 0,3 4-1 16,-10 1 0-16,10 0-1 0,-13-1-1 0,4-2 2 15,-6 3-2-15,2-1 2 0,-4 1-2 0,-2 0 2 0,1 1 4 16,-2-1-7-16,-3 0-1 0,-1-1 2 16,1 1 3-16,-2 0 1 0,-6 0-5 0,8-1 6 15,-8 1 3-15,8 0 2 0,-8 0 6 0,7 1-2 16,-7-1-1-16,0 0 0 0,0 0 0 0,0 0-4 0,0 0 2 16,7-1 6-16,-7 1-9 0,0 0-4 0,0 0-11 15,0 0-18-15,0 0-18 0,0 0-34 0,0 0-45 16,0 0-54-16,0 0-51 0,0 0-164 0,0 0-421 15,0 0 187-15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3-11T09:13:32.49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19426 15553 31 0,'0'0'61'16,"0"0"-3"-16,0-5-1 0,0 5-8 0,0 0-1 15,0 0-5-15,0 0-3 0,0 0-1 0,0 0-1 16,0 0 3-16,0 0-6 0,0 0-8 16,0 0-4-16,0 0-2 0,-5-3-2 0,5 3-4 15,0 0 1-15,0 0-6 0,-10 0 4 0,10 0-4 16,-6 0 2-16,6 0 0 0,0 0-5 0,-8 3 4 0,8-3-2 16,-9 0-5-16,5 0 6 0,4 0-5 0,-7 2 0 15,7-2-1-15,-9 0 1 0,9 0-2 16,-8 0 1-16,8 0-2 0,-11 0 5 0,11 0-1 15,-11 2-5-15,11-2-1 0,-9-2 2 0,9 2-4 16,-10 2 3-16,5-4 1 0,5 2 0 0,-10 0 1 16,10 0-7-16,-12 0 7 0,6 0-7 0,6 0 7 0,-12-2 2 15,5 2-2-15,-1 0-6 0,2 0 4 0,6 0-2 16,-16 0-2-16,7 0 1 0,4 0 2 16,-6 0 3-16,2 0-2 0,-1 0 3 0,-1 0-7 15,4 0 7-15,-5 0-2 0,1 0-5 0,0 0 1 16,3 0 3-16,0 2-3 0,-4-2 5 0,2 0-2 0,1 0-5 15,0 0 2-15,-1 0-4 0,2 2 3 16,2-2 4-16,-2 2-3 0,-1-2-1 0,4 1-2 16,-3-1-1-16,2 2 2 0,2-1 0 0,4-1-3 15,-12 1 7-15,5-1 0 0,3 3-5 0,4-3 6 16,-9 0-20-16,4 3 14 0,5-3-1 0,-10 0 8 16,5 0-8-16,1 2 12 0,-1 1-10 0,-3-2 5 0,8-1 3 15,-10 1-5-15,5-1 2 0,0 3 0 16,5-3 3-16,-13 1-1 0,7-1-1 0,1 1-7 15,5-1 2-15,-13 0 0 0,5 2 6 0,-1-2-7 16,3 0 5-16,-2 0 2 0,2 0-6 0,-6 1 3 16,0-1 0-16,1 0-1 0,2 3-4 0,-5-2-1 15,3-1 7-15,-1 2-2 0,1-2 2 0,-2 0 5 0,0 0-10 16,2 2 11-16,-1-2-7 0,-1 0-2 16,2 0 6-16,3 0-2 0,-6 3-3 0,5-3-2 15,-2 0 5-15,-1 3 1 0,7-3 2 0,-3 1-12 16,1 0 9-16,-1-1-5 0,-1 1 1 0,-1 0 5 15,2 1 1-15,-1-1-4 0,0 2-6 0,-3-2 3 16,4-1 12-16,-1 3-14 0,-2-2 8 0,0-1 0 16,1 2-10-16,-1-2 5 0,-1 1-3 0,-2 0 6 15,1-1 6-15,0 0-16 0,-1 0 9 0,-1-1-4 16,-3 1-5-16,5 0 9 0,-3 0-6 0,2 0-3 16,0-1 7-16,1-1-1 0,-5 1 1 0,5 1-2 15,-2-3 12-15,2 3-12 0,-2-1 6 0,3 0-8 16,-3-1 4-16,7 1-2 0,-2 1 5 0,-3-2-3 15,3 2-1-15,1 0 2 0,-4-1-4 0,6 0 14 16,0 1-13-16,-5-1 7 0,4 0-4 0,0 0 4 16,2 1-5-16,-4-2 0 0,3 2 7 0,-1 0-2 15,1 0-1-15,-2-3 2 0,3 2-4 0,-1 0 7 16,1-2 1-16,-2 2-6 0,2-1-6 0,-1 1 7 16,-2 2-2-16,9-1 2 0,-12-1-1 0,4 1 0 15,0 0-3-15,-3 1 0 0,3-2 3 0,-4 1 1 16,-3 0 0-16,4 0-7 0,-1 0 2 0,-1 0 1 15,2 0 2-15,-3 0-3 0,0 3 3 0,1-5 3 16,-4 1-9-16,3 1 5 0,0 0-3 0,-1 0 3 16,2-2 4-16,0 2-6 0,-6-2 0 0,9 1 5 15,-4 1 3-15,1-3-12 0,-1 4 11 0,-1-2-5 16,-2 1 1-16,4 0-2 0,-4-1 4 0,4 0 0 16,-3-1 0-16,4 0-1 0,-5 2-6 0,4-3 6 15,-1 0 3-15,1 3-5 0,0-4 0 0,-2 4 3 16,2-2 0-16,-1-1-9 0,2 1 6 0,-5-1 4 15,0 3-8-15,3-2 3 0,-2 0 7 0,2 1-4 16,-3 1-6-16,-1-3 4 0,4 3-1 0,0-4 2 16,1 3 2-16,-6-1 0 0,1 0-3 0,0 1 2 15,1 0 0-15,-3-1 0 0,0 2 5 0,-2-5-16 16,2 2 13-16,-2 3 1 0,-1-1-4 0,0-2-1 16,-3 2 5-16,5-1-7 0,-1 1 1 0,-1 0 0 15,5-4 0-15,-2 5 6 0,-2-3 5 0,3 1-4 16,-2 2-10-16,7-3 3 0,-5 2 0 0,3-1-3 15,0 2 17-15,-2-4-10 0,2 4-2 0,-2-1-5 16,5 2-1-16,-5-4 10 0,5 5-6 0,-2-4-3 16,2 5 3-16,-1-3 2 0,-4 0-4 0,4 3 9 15,1-2-13-15,-1-1 3 0,0 2 7 0,-2-2-4 16,3 0-3-16,1 2 7 0,0 0-10 0,1-2 3 16,-3 0 8-16,4 1-1 0,0 0 0 0,-3 0-4 15,3-2 1-15,0 1-2 0,1 0-1 0,-3-1 9 16,6 0-7-16,-7-1 10 0,3 2-4 0,2 0-15 15,-2 0 12-15,2-1-6 0,-2 1 3 0,-1 0-5 16,0 0 5-16,1-1 0 0,-3 1-2 0,2 0-1 16,1 0 5-16,-4 0-1 0,2 0 6 15,1-1-7-15,-2 1-2 0,1 0-2 0,-2 0 4 0,3 0 5 16,-3-1-7-16,2 1 6 0,1 0-3 0,-3 0 0 16,3 0 8-16,-1-1-5 0,1 1-2 0,0-4-6 15,-2 4 1-15,3 0 7 0,-4 1-4 0,4-2-2 16,-1 1 8-16,0-2-11 0,-2 2 10 0,3-1-5 15,-4 1-1-15,2 0 6 0,1-1-5 16,-1 1-1-16,2 0 4 0,-3 0-1 0,3-1-6 16,-3 1 1-16,3-1 4 0,-1 0-3 0,-2 1 1 0,0-2-4 15,0 2 5-15,1-1 0 0,-1 0 0 0,-1 1-4 16,2 0-1-16,-2-2 7 0,0 2-3 0,0-1 0 16,-3 2 8-16,-2-1-10 0,1-1 6 15,0-1-5-15,-1 2 3 0,0-1 1 0,-1-2 0 16,-1 2 2-16,3 1-6 0,-3-2 3 0,-2 1 1 15,2 0-1-15,-1-1 2 0,2 1 6 0,1-2 1 16,0 2 4-16,0 0-1 0,1-3 1 0,0 1-5 0,5 1-6 16,-6 1 3-16,6 2 1 0,-1-4-1 15,1 0-2-15,-1 1 1 0,0-1-8 0,2 2 3 16,1-2 3-16,-1 3-4 0,1-3 0 0,1 2 3 16,1 0-4-16,-4 1 8 0,3-2-11 0,1 1 8 15,-5 0 0-15,5 1-1 0,-4 0 0 0,2 0-1 0,-1 1 7 16,-2 0-14-16,1-1 10 0,-2 2-2 0,2-1 1 15,-1 0-3-15,0-1 2 0,-6 0-4 16,7 3 9-16,-5-3-7 0,5 0 6 0,0 0-6 16,-1 1 8-16,-2 2-13 0,-1-4 14 0,4 2-6 15,1 0 1-15,-5-2 0 0,-4 1 5 0,2 0-14 16,0-1-7-16,-9 2-5 0,-1-5 10 0,-1 1 8 0,2 1 5 16,0 0-2-16,1 0 6 0,3 1-4 15,-3-3-15-15,-1 1-3 0,0-1-31 0,-3 1-84 0,-2 0-138 16,5-1 62-16</inkml:trace>
  <inkml:trace contextRef="#ctx0" brushRef="#br0" timeOffset="1603.005">31628 5711 10 0,'0'0'9'0,"0"0"-3"0,0 0 3 15,0 4-1-15,0-4-5 0,0 0 4 0,0 0-1 16,-1 6 4-16,1-6-7 0,-4 3 0 0,4-3-2 16,-4 5-14-16,2-4-14 0,-2 3 7 0</inkml:trace>
  <inkml:trace contextRef="#ctx0" brushRef="#br0" timeOffset="2678.081">31660 5784 14 0,'9'-2'32'0,"-9"2"-5"0,9 0 0 0,-4-1-6 16,0-1 4-16,-5 2-3 0,11 0-1 0,-5-2-5 15,4 2-4-15,-1 0-4 0,-1 0 0 0,2 0 7 16,0 0-6-16,2-1 1 0,-1 2-7 0,1-2 7 15,0 1-3-15,-1 1-4 0,0-1 1 0,1 0 3 16,1 0-3-16,-2 0 0 0,3 0-4 16,-1 0 2-16,-2 0 5 0,2 0-6 0,4 0 3 15,-6 2-4-15,5-2 2 0,-4 0 4 0,3 2-5 0,-1-1 2 16,-2-1-1-16,2 0-2 0,-1 0 1 0,-1 4-2 16,-1-2 0-16,-1 1-3 0,3-2 3 0,-6 0 5 15,4 0-7-15,-2 1 3 0,-3-2-3 0,3 0 6 16,-1 1-5-16,-2 3 1 0,2-3 1 15,-3-1 2-15,3 1 0 0,1 0-8 0,-3-1 10 16,1 4 0-16,4-4-2 0,3 2-4 0,-4-2 0 16,-1 1 4-16,3 1-6 0,-1-2-2 0,3 0 2 15,-1 0 3-15,-3 0 1 0,7 1-2 0,-7-1 3 16,4 2 0-16,-2-2-1 0,0 2-2 0,-1-2-1 16,0 0 3-16,-1 1-3 0,1-1 3 0,-4 0 2 15,3 1-7-15,1 0 14 0,-2-1-1 0,3 0-2 16,-3 0 4-16,2 0-1 0,-4 2-2 0,5-2-4 15,-1 1-2-15,-2-1 3 0,0 1-6 0,1-2 5 16,4 2-3-16,-5 1 4 0,4-1-1 0,1-1-2 16,-3 0-1-16,1 0 2 0,1 0-1 0,0 0 1 15,1 0-1-15,-3 2-3 0,3-2 0 0,-1 2 2 16,-1-2-3-16,0-1 4 0,1 1-15 0,1 0 6 16,-2 0-3-16,-1 0 5 0,2-1 0 0,-1 1 0 15,-12 0 1-15,0 0 0 0,0 0 0 0,0 0-4 16,57-2 10-16,-57 2-4 0,0 0-1 0,30 0 5 15,-30 0-9-15,0 0 6 0,29-1 1 0,-29 1 4 16,0 0-6-16,29-2 3 0,-29 2 0 16,0 0-6-16,0 0 2 0,32-4 2 0,-32 4 3 0,0 0 0 15,26-2 0-15,-26 2 1 0,0 0-4 0,20-5 9 16,-20 5-6-16,0 0 2 0,27-5-5 0,-27 5-1 16,0 0 5-16,27-6-1 0,-27 6-7 0,0 0 2 15,26-6 5-15,-26 6-3 0,0 0 4 0,23-1-1 16,-23 1 6-16,0 0-9 0,22-4 1 0,-22 4 1 15,0 0 1-15,0 0-1 0,0 0 0 0,32-3 0 16,-32 3-2-16,0 0 2 0,0 0-5 0,23-5 4 16,-23 5 0-16,0 0 1 0,0 0-4 15,26-3 6-15,-26 3 0 0,0 0-5 0,0 0 5 0,0 0-5 16,26-4 2-16,-26 4 1 0,0 0 1 0,0 0 1 16,0 0-1-16,28-1 8 0,-28 1-8 15,0 0-4-15,0 0 1 0,0 0 1 0,0 0-1 16,30-1-1-16,-30 1 2 0,0 0 0 0,0 0 3 15,0 0-2-15,26-5 1 0,-26 5-2 0,0 0 1 16,0 0-6-16,0 0 8 0,0 0-1 0,29-3 3 16,-29 3-6-16,0 0 2 0,0 0-2 0,0 0 2 15,27-5-1-15,-27 5-2 0,0 0-1 0,0 0 5 16,0 0-2-16,0 0 6 0,27-4-5 0,-27 4 2 16,0 0-7-16,0 0 3 0,0 0 2 0,25-5 1 15,-25 5 0-15,0 0 0 0,0 0 1 0,27-3-1 16,-27 3-1-16,0 0 2 0,22-5-4 0,-22 5-1 15,0 0 2-15,0 0 2 0,33-3 2 0,-33 3-5 16,0 0 14-16,27-1-14 0,-27 1 2 0,0 0-20 16,30-5-23-16,-30 5-45 0,21-4 20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3-11T09:15:45.55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24552 15176 34 0,'0'0'59'16,"0"0"-4"-16,0 0-4 0,0 0-2 0,0 0-4 15,5-1-3-15,-5 1-4 0,0 0 9 0,0 0-7 16,0 0-5-16,0 0 5 0,0 0-7 0,0 0-2 0,0 0 0 16,0 0 3-16,0 0-8 0,0 0 2 15,0 0-3-15,0 0 9 0,8 0-9 0,-8 0 2 16,0 0-6-16,0 0 7 0,6 2-7 0,-6-2 10 16,0 0-10-16,6 0 3 0,-6 0-8 0,0 0 9 0,8 0-11 15,-8 0 0-15,5 2 3 0,0-1-3 16,-5-1-4-16,0 0 4 0,12 1-4 0,-7 0-3 15,0 0 8-15,-5-1-5 0,13-1-2 0,-2 2 5 16,-1-1-7-16,1 0 5 0,1 3 1 0,1-7-10 16,1 4-1-16,-4-1-2 0,7 0 2 0,-4 1 3 0,0-1-4 15,-2-1 6-15,7 2-4 0,-4 0-3 16,-1-1 3-16,1 0 1 0,0 1-6 0,4 0 15 16,-7 0-11-16,5-3-1 0,0 3 9 0,3-2-11 15,-2-2 5-15,2 4 0 0,3-1-2 0,-3-1-6 16,0 1 5-16,2-2 3 0,-3-1-4 0,1 4 0 0,-1-2 1 15,0 1-1-15,2 0 6 0,-5 1-3 16,3-1-7-16,-5-1-2 0,0 1 5 0,0 1-4 16,-1 0 2-16,-1 0-3 0,-1 0 4 0,1 0-3 15,-3-1-3-15,1 2-3 0,0-1-1 0,-2 1 4 0,1-1-2 16,-1 0 6-16,-7 0 1 0,12 0 0 0,-7 2 0 16,1-2 0-16,-6 0 8 0,9 0-10 0,-3 0 2 15,-6 0 3-15,10-2-1 0,-10 2-4 0,7-1 0 16,-4 0 9-16,-3 1-6 0,8-1 1 15,-8 1-6-15,0 0 0 0,9 0 3 0,-9 0-2 0,0 0-5 16,0 0 4-16,0 0-3 0,0 0-4 0,5-1-13 16,-5 1-14-16,0 0-15 0,0 0-13 15,-4-6-69-15,4 6-148 0,-4-5 66 0</inkml:trace>
  <inkml:trace contextRef="#ctx0" brushRef="#br0" timeOffset="707.939">25173 14954 29 0,'0'0'51'16,"0"0"-2"-16,0 0-12 0,0 0-1 0,0 0-4 16,0 0-3-16,0 0 0 0,0 0 2 0,0 0-5 0,0 0 2 15,0 0-3-15,0 0 2 0,11 5-3 0,-11-5-4 16,9 4 2-16,-5-1 12 0,0-1-12 16,0 0-3-16,1 2-4 0,0-2 1 0,1 1-8 15,-1 1 2-15,1-1 1 0,0 2-2 0,0-1 2 16,3-1 6-16,-1 3-6 0,0 1-1 0,2-4-9 15,1 3 2-15,-3-3 0 0,2 1 0 0,-1-1 6 16,-4 3-5-16,4-2 3 0,0-2 4 0,0 2-10 0,0-1 6 16,1 0-9-16,-1 2 2 0,-4-4-2 15,3 2 5-15,1-2-2 0,-3 3 4 0,1-1-4 16,-1-1 2-16,2 1-1 0,-3-1-1 0,4 1 1 16,-3-2-1-16,-2 2 8 0,1-3-12 0,-5 0 4 15,8 3-2-15,-3-3 8 0,-5 0 2 0,5 2 4 16,-5-2 9-16,4 2 14 0,-4-2-10 0,0 0 9 15,0 0-8-15,3 2 5 0,-3-2-4 0,0 0 2 16,0 0-4-16,0 5 0 0,0-5-6 0,-3 7 16 16,2-4-18-16,-2 2 12 0,1-2-19 0,-1 1 3 15,0 1-8-15,1 0 10 0,-1-1-1 0,-1 0-1 16,2 2 0-16,-3-2-7 0,1 2-2 0,0-1 0 16,0 1-2-16,-1 2 0 0,-1-3 5 0,-3 5-4 15,1-4 4-15,2 3 0 0,-2-2 3 0,-1 3 0 16,3-4-2-16,-2 2 0 0,0 1 2 0,1-1-1 15,-3 1 5-15,-1 4-1 0,1-3-9 0,1-1-4 16,0 5 8-16,-3-1-1 0,1 0 3 0,3 1-10 16,-3 1 2-16,1-2 1 0,2-3 5 0,-3 5-1 15,3-6-8-15,0-1 3 0,2 1-2 0,-3-1 1 16,5 1 1-16,-2-3-3 0,1 2 5 0,1-4-2 16,1 1 2-16,-2 0 4 0,4-2-14 0,-3 0-7 15,4 1-3-15,0-4-7 0,-4 3 0 0,4-3-14 16,0 0-8-16,0 4-4 0,0-4-13 0,0 0-16 0,0 0-26 15,3-11-74-15,-2 2-190 0,2-2 85 16</inkml:trace>
  <inkml:trace contextRef="#ctx0" brushRef="#br0" timeOffset="7884.236">23619 15236 5 0,'0'0'47'16,"0"0"-4"-16,0 0-7 0,0 0 4 0,0 0-8 15,0 0-1-15,0 0 5 0,0 0-3 0,0 0 0 16,0 0-1-16,0 0-1 0,0 0 0 0,0 0 0 16,0 0-6-16,0 0 8 0,0 0-7 0,-8-3 3 15,8 3 1-15,0 0-5 0,-10 4-5 0,6-1-2 16,-1-2 2-16,-1 1 2 0,-1 0-4 0,1-2-2 15,-4 5-5-15,-1-1 3 0,-1 0-3 0,0 0 1 16,-3 1-5-16,-3-1 5 0,-1 1-3 0,1-1 4 16,-4 0-3-16,2 0 5 0,-5 3-7 0,-3 0 1 15,7-1 0-15,-2-2 3 0,-5 2-1 0,-1 1-1 16,0-3-3-16,0 1-3 0,-2 4 4 0,-1-4 1 16,0 1-5-16,-1-1 3 0,1-1-2 0,-4 2-3 15,4-4-1-15,-2 1 6 0,-1-1-6 0,0 2 5 16,1-1 8-16,0 0-1 0,2-3 9 0,2 1-8 15,11 0-8-15,-10-1 8 0,6 0-5 0,2 2 5 16,3-1-2-16,3 0 1 0,2-2-4 0,-2 1 3 16,2 1-9-16,-1-2 4 0,4 2-6 0,-2 0 6 15,5 1 0-15,-1-2-2 0,0 0 10 0,1 0-10 16,-1 0-8-16,2 3-2 0,-1-3-2 0,7 0 2 16,-12 0 0-16,5 0 5 0,1 0-6 0,6 0 4 15,-13 0 1-15,7 0-4 0,-2 2 4 0,2-2 1 16,6 0 6-16,-12 0-3 0,4 0 0 0,8 0-3 15,-9 0-3-15,9 0 2 0,-9 0-2 0,9 0 2 16,0 0-8-16,-8 0-2 0,8 0-4 0,0 0-6 16,-6 0-9-16,6 0-8 0,0 0-11 0,-6 2-12 15,6-2-8-15,0 0-12 0,0 0-46 0,0 0-137 16,0 0 61-16</inkml:trace>
  <inkml:trace contextRef="#ctx0" brushRef="#br0" timeOffset="8439.974">22525 15211 2 0,'0'0'45'0,"0"0"3"15,0 0-8-15,0 0-1 0,0 0-5 0,0-4-3 16,0 4 6-16,0 0 0 0,0 0 0 0,0 0-1 16,0 0-9-16,0 0-1 0,0 0 3 0,0 0-3 15,0 0-5-15,0 0-4 0,-13 5-2 0,8-4 18 16,0 5-14-16,-1-4-7 0,1 2 0 0,-3 0 1 16,-2 3-2-16,1-2-3 0,2-1 1 0,0 1-2 15,-5 4 5-15,3-3-6 0,0 3-2 0,-1-4-2 16,2 4 1-16,-3-2 0 0,2 2-1 0,0-1-4 15,1 3 6-15,-2-4-2 0,1 0-4 0,4 0 3 16,-3-2 2-16,3 3-3 0,-1-4 1 0,1 0 1 16,-2 0-5-16,2 1-3 0,1-1 7 0,1-2-5 15,0 1 1-15,-2-3 1 0,1 3 0 0,4-3 4 16,-2 4-6-16,2-4 5 0,0 0-3 0,-6 2 10 16,6-2-11-16,2 6-2 0,-2-6 6 15,0 0-5-15,6 2 2 0,-2 0-2 0,-4-2 4 0,0 0 0 16,8 2 1-16,-5-1 9 0,-3-1-10 0,6 4 0 15,-6-4-3-15,7 3-1 0,-4-3 7 0,-3 0-2 16,1 4 7-16,4-1-10 0,0-1 5 0,-1 3-4 16,0-2 2-16,0 1 7 0,1 1-1 0,0 0-8 15,0-1 7-15,0 2-2 0,3 2 2 0,-3-3 0 16,3 4-3-16,-3-3 2 0,2 3-1 0,1-2-2 16,-1 3 2-16,0-4-6 0,1 4 6 0,0-3-4 15,-1 3 0-15,2-2-12 0,-1-3-4 0,-1 1-29 16,-1 1-69-16,-1-1-123 0,2-2 55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3-11T09:16:47.75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18739 8707 39 0,'0'0'59'16,"0"0"0"-16,0 0-7 0,5 0 1 0,-5 0-9 16,0 0-4-16,0 0-4 0,0 0-5 0,0 0-1 15,0 0-3-15,0 0-1 0,0 0-4 0,0 0 0 16,0 0-7-16,0 0 1 0,0 0-1 0,10 0 5 16,-10 0-4-16,4 4-10 0,0-2 7 0,-2 0 5 15,2 2-6-15,2-2-2 0,-2 1-10 0,3 0 21 16,-1 0-5-16,1-1-5 0,-1 2 0 0,4 0 1 15,-1-1-4-15,2 1 6 0,1-2-6 0,-3 2 5 16,4-1-5-16,0 0-6 0,-3-1 6 0,7 1 4 16,-5-2-4-16,2 2-2 0,-1-1 4 0,5 1-12 15,-4-1 8-15,5 1-4 0,-3-3-10 0,1 4 8 16,-4-4 2-16,1 3 4 0,4-2 3 0,-4 0-7 16,-1 2-6-16,4-2 5 0,-4 2 2 0,2-3 5 15,-2 3-3-15,1-3 3 0,-2 2 0 0,6 0-4 16,-5-2-6-16,2 1 2 0,-2-2 0 0,-2 1 6 15,2-2-9-15,0 2-2 0,1 0 2 0,-2-2 8 16,2 2 0-16,-1-3-12 0,2-1 6 0,0 3-5 16,-3-3 10-16,7 0-1 0,-1-1-1 0,-1-1-6 15,0 4 1-15,-4-2 8 0,1-1-5 0,0-1-2 16,-2 2-1-16,2-1 4 0,-1 1-3 0,1-1 5 16,-4-1-6-16,4 1 3 0,-3 0 6 0,0-2-6 15,0 2-3-15,-1 0 4 0,1-1 3 0,-1 0-6 16,-1-1 3-16,0 2-3 0,1-2 3 0,-2 0 4 15,3 0-5-15,-4-1-6 0,4 0 7 0,-2-2 1 16,1 1 1-16,-1 0 0 0,0-1 1 0,0-3-2 16,1-1-4-16,-1 5 10 0,1-5-10 0,-1 1 2 0,-1 1-3 15,-2-1 8-15,1 0-1 0,2-2-6 0,-4 6 3 16,0-4-3-16,-1 1 3 0,1 0-2 16,0-4 2-16,-2 4-1 0,2-4 0 0,-3 1-3 15,1 3 4-15,-2-4 1 0,2 1-2 0,-2-2 7 0,0 1 1 16,-2-1-3-16,1 0-3 0,-3 2 1 0,1-2 3 15,-3 0-8-15,2 0 2 0,-4 0 2 16,-1-2-4-16,-1 2 3 0,-1 0 0 0,-4-7 2 16,-3 4-6-16,4-1 4 0,-3-1 4 0,-1 2 5 0,-5 1-7 15,4-1-5-15,-3 0 2 0,0 0 4 0,-2-1-2 16,1 0-9-16,1 0 4 0,-4-1-7 0,1 0 7 16,1 0 12-16,1 1-9 0,-1-1 0 0,1 2-3 15,2-2 5-15,-3 1-1 0,3 0-11 16,-2 1 6-16,-1 2 4 0,-4 2-3 0,4 4 8 0,-3-3-4 15,-3 1-7-15,0 4 0 0,-2 0 7 0,-1 1 4 16,-1 0-5-16,-3 4-3 0,-1 1 0 0,0 0 8 16,-1 0-2-16,1 3-9 0,-3-2 6 0,4 3-2 15,0 0 0-15,-2 0 2 0,5-1 2 0,1 2-7 16,-1-2 7-16,1 1-2 0,1 1 4 0,-1 3-7 16,11 0 5-16,-9 1 1 0,1-1-6 0,8 0 1 15,0 3-6-15,-5 4 4 0,7-4 4 0,1 3 3 16,0 1-3-16,4 0 2 0,0 5-3 0,1-3 3 15,1 5 4-15,1-1-9 0,1 9 4 0,-3 2 1 16,4 1-16-16,3 2 18 0,1 4-2 0,-3 12-2 16,2 3 8-16,-2 0 2 0,3 0 0 0,1 5 3 15,0-2-4-15,4 3 8 0,0 2-9 0,0 0 12 16,4 4-1-16,1-3-8 0,2-1 0 0,3-2-5 16,-1-3 2-16,2-2-4 0,1-3-1 0,6-5 5 15,-7-11-5-15,2 0-4 0,1-2-10 0,0-2-14 16,0 0-30-16,4-3-34 0,-4-3-64 0,-1-5-164 15,-3-3 74-15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3-11T09:22:30.18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4344 14314 27 0,'0'0'87'0,"4"9"-2"16,-4-9-1-16,0 7-1 0,0-3-2 0,0 3 3 16,0-3-7-16,0 2 4 0,0 1-3 0,0 1-1 15,0-2 0-15,-1 6-7 0,2 0 8 0,-1 3-5 16,0 4 4-16,0 5-7 0,4 2-2 0,-4 2 2 16,2 4-3-16,2 15-8 0,0-14-8 0,0 2-2 15,-3-1-5-15,3 0-6 0,4 4-3 0,-4-6 0 16,2-3-2-16,-1-1-8 0,1-5-5 0,0-4 2 15,-3-2-4-15,3-6-4 0,0-1-9 0,-4 1-5 16,1-5-9-16,-2 0-19 0,0 0-11 0,1-3-9 16,-1 0-12-16,-1-3-34 0,0 0-26 0,0 0-19 15,0 0-96-15,-9-18-253 0,3 8 112 0</inkml:trace>
  <inkml:trace contextRef="#ctx0" brushRef="#br0" timeOffset="444.809">4082 14384 107 0,'0'0'101'0,"0"0"-10"15,10-5-7-15,-3 2-14 0,-2 3-4 16,8-2 3-16,-2 1-10 0,1 0-8 0,7 0-1 16,-1-2-7-16,2 3-7 0,1 0 0 0,2 1 3 15,5 4-3-15,1 5-7 0,-2-3 8 0,0 7-5 0,2 3 1 16,-1 0 1-16,-1 6-6 0,-1-1-2 0,-3 6 2 16,7 8 13-16,-12-6-6 0,3 1 1 0,-2 11 1 15,-8-7-4-15,0-1 2 0,-5 0 4 16,-2 2 2-16,-4 0 5 0,0 0-7 0,-4-2 7 0,-4 0 1 15,-1-1 4-15,-1 1-2 0,-4-2 5 16,-1-4-2-16,-2 1-1 0,-1-6-8 0,-4 2 5 0,2-4-5 16,-3-1-2-16,1-2 1 0,-2-3 0 0,6-4-1 15,-6-1-3-15,2-3-8 0,3 0-1 16,-3 0-4-16,3-5-1 0,-1 0-7 0,-1-1-3 0,3-3-3 16,4-1-7-16,-2 1-3 0,2 1-15 15,1-3-17-15,4 1-17 0,0-1-31 0,3 1-17 0,-1-1-31 16,2-1-26-16,4 0-23 0,-2-2-105 0,3 3-305 15,4-2 134-15</inkml:trace>
  <inkml:trace contextRef="#ctx0" brushRef="#br0" timeOffset="900.591">4858 14816 48 0,'4'-11'92'0,"-2"-3"-13"0,0 1-8 0,6-1-8 15,-8 4-8-15,2-3 6 0,-1 2-17 0,-1 0 1 16,0 0 4-16,1-2-9 0,-3 4 8 0,0 2 5 16,1 0 4-16,-1-1-3 0,-2 2 6 0,0 0 0 15,3 1-6-15,-3 1 1 0,0 2-1 0,-1-1-10 16,5 3 1-16,-14 5 4 0,9-1 0 0,-2 3-3 16,0 1-4-16,-2 2-1 0,1 4-6 0,3 2 1 15,-2 0-7-15,0 0-1 0,6 4-8 0,-2-1 7 16,3 5 0-16,0-6 5 0,0 1-5 0,3 1 1 15,2-2-11-15,-2 0 1 0,3-1-9 0,0 0 2 16,1-3 0-16,0-5-3 0,2 2 4 0,3 2-4 16,-5-5-7-16,5-1 5 0,-3-2 1 0,2-2-5 15,2-3 2-15,1 0-7 0,0-3-15 0,-1-3-29 0,3-4-34 16,1-2-24-16,1-1-33 0,-5-4-108 16,-2 2-265-16,5-7 119 0</inkml:trace>
  <inkml:trace contextRef="#ctx0" brushRef="#br0" timeOffset="1352.845">5097 14686 48 0,'-4'11'155'0,"0"0"-11"16,1 6-4-16,-1-3-15 0,2 1-12 0,2 0-6 0,-1 3 0 15,2 0-10-15,1-2-5 0,0-1-6 0,6 3-8 16,-5-2-2-16,4 0-6 0,-2-1-5 16,2 0-9-16,-1-3-5 0,0 1-3 0,3 0-6 15,-4-2-4-15,4 0-2 0,0-5-5 0,0 0-3 16,1 1-10-16,-2-5 0 0,0-1 2 0,1 1-3 16,-2-1-3-16,5-1 1 0,-3-4-5 0,2-2 1 15,-2 0-5-15,0 0-4 0,1-3-7 0,-3-2-6 16,-2-1-3-16,0 1-3 0,0-4 1 0,-1 1 8 15,0-1-8-15,-2-4 2 0,-2 3 3 0,-1 0 0 16,0 0-2-16,-3 3 1 0,3 5 5 0,-1-1 1 16,0 2 1-16,1 2 5 0,-1 0 1 0,2 1 2 15,-1 0-5-15,1 4 3 0,0 0-1 0,0 0 1 16,0 0-5-16,4 16 7 0,0-7 2 0,2 1-5 16,0 3 2-16,1-1 6 0,-1 1 1 0,3 3-1 15,-3-5-7-15,2 5 4 0,-3-6 0 0,7 2 0 16,-6-2-1-16,-1-2-2 0,0 2-4 0,3-4 4 15,-4-1 1-15,2 0-6 0,-2-3-24 0,1 2-19 16,-5-4-33-16,9-4-22 0,-2 2-34 0,-1-3-110 16,-5-2-265-16,3-4 118 0</inkml:trace>
  <inkml:trace contextRef="#ctx0" brushRef="#br0" timeOffset="2804.993">5626 14543 53 0,'-8'0'198'0,"8"0"-7"0,-9 2-11 0,9-2-7 15,-10 5-17-15,2-2-4 0,3 2-14 0,-3 5-11 16,2-3-12-16,-3 4-6 0,5-1-13 0,-2 1-9 15,1 0-7-15,1 4-13 0,-1-3-4 0,2 5-1 16,2-4-13-16,-1-3-4 0,2 5-2 0,0-4-9 16,2 1-3-16,-1 1-4 0,4-4-3 0,0 3-7 15,-1-3 2-15,4 0-10 0,1-1-6 0,1 0-7 16,-1 1-9-16,-1-2-7 0,6-2-8 0,-4-1-2 16,8 4-7-16,-4-3 3 0,3 0-9 0,-7 0 1 15,10-1-1-15,-4 1 2 0,-4 1 6 0,-1-2 5 16,2 1 1-16,-3 1-4 0,1-2 20 0,-3-2-2 15,-2 5-8-15,3-2 6 0,-5 0 0 0,1 1 3 16,-1-3 3-16,-4 0-2 0,0 4 2 0,0-2-3 16,0 0 4-16,0 2 2 0,-4 2 8 0,0-3-3 15,-1 3 4-15,1-2 2 0,-7 1-1 0,5-1 6 16,-2-1 0-16,-5 2-6 0,4 0 4 0,0-1-2 16,3-2 3-16,-2-2-4 0,-1 1 8 0,4 0-6 15,0-3-1-15,0 2-1 0,0-1-4 0,5-2 3 16,-7 1-6-16,3 0-5 0,4-1-3 0,0 0-11 15,0 0-5-15,0 0 2 0,-2-8-7 0,2 2 3 16,5 1-6-16,-2-2-2 0,2 0-12 0,0-3-8 16,1 1 8-16,2-3 3 0,-2 2 1 0,3-6-8 15,0 0 6-15,0 2 9 0,0-3 2 0,2 0 12 16,1-1-11-16,7-3 4 0,-9 6 13 0,11-4 2 16,-11 5 2-16,4-1-4 0,-2 3 9 0,-3 3-8 15,-2-1 10-15,3 4-1 0,-7-1 5 0,7 3 5 16,-2 1 9-16,-2 2-3 0,1 1 14 0,-1 1-3 15,1 2 14-15,-1 1 15 0,4 3-5 0,-3 1 4 16,0 1 12-16,2 1-13 0,0 4-8 0,0-2 3 16,1 2-4-16,-5-3-5 0,4 2 0 0,-1-2-4 15,-1-1-5-15,1 1-3 0,1 2 1 0,-1-4 3 16,1-1-11-16,-3 1 7 0,2-3-1 0,2 0-6 16,-2 1-11-16,-3-6-4 0,0 2 6 0,4-4-15 15,-4-1-13-15,4-1-12 0,-1-3-14 0,1-3-5 16,1 1 6-16,-3-9-12 0,1 2-8 0,0 0 1 15,-6 5 6-15,3-2 5 0,1 3 8 0,-4 0 5 16,-1 1 20-16,1 4 6 0,-1 0 17 0,0 0 9 16,1 1 16-16,-2 3-11 0,2-2 11 0,-2 2 3 15,0 0 8-15,4 10 2 0,-4-5 4 0,4 2-2 16,0 0 2-16,-1 2-9 0,1 1-6 0,4 0-2 16,-3-3 10-16,1 5-11 0,2-3-5 0,0 0-1 15,-3 2 3-15,5-4-22 0,-2 0 7 0,-3-1 7 16,0-3-3-16,0 1-9 0,4-2 8 0,-1 0 1 15,-2-4-8-15,2 1-3 0,-1-3-12 0,0 0-1 16,-2-1-1-16,3-3-10 0,-2 0-9 0,0-3 0 16,-2-2-2-16,1 1-12 0,-1 1 11 0,-3-6 4 15,1 1 4-15,-2-1 1 0,0 5 9 0,0 0 5 16,0-3-1-16,-2 4 7 0,-1 0 2 0,0 1 14 16,-1 3 19-16,0 2 5 0,-1 2 8 0,0-2 4 15,-1 3 0-15,-1 0-9 0,0 4 4 0,-3 0 4 16,1 4 5-16,-3-2 0 0,-2 10 0 15,1-6 3-15,-1 5-11 0,1-2-3 0,-1 0-6 16,5-2 0-16,-1 3-4 0,0-2-2 0,1 4-2 0,3-6-5 16,0 3-3-16,1-4-5 0,0 1-9 0,3-2-13 15,2 1 4-15,-1-4-7 0,1 2-6 0,0 0 2 16,0-5-1-16,3 2 3 0,-3-2 2 0,0 0 3 16,16-8 2-16,-10 4-12 0,3-1 13 0,-1-4 6 15,-1 3-2-15,1 1 2 0,3-1-1 0,-2 1-8 16,3-1 6-16,-2 0 13 0,3 5-8 0,-3 0 3 15,4 1-3-15,-1 0 4 0,2 2-3 0,-2 1 4 16,5 1-5-16,-5-1 4 0,-1 4-3 0,0-3-1 16,0 0 5-16,0 1-2 0,-1-1-4 0,-2-1 2 15,3-1 1-15,-7 2-1 0,3-2-3 0,-3-1 4 16,4-1-2-16,-9 0-5 0,10-1 11 0,-3-1-4 16,-1-5 3-16,3 1-1 0,-4-1-15 0,2-1-12 15,2-7-14-15,1 1-5 0,-1-1 10 0,-3 5 6 16,-1 3 1-16,3-2-4 0,-2 3 2 0,-1 0 4 15,2 4 12-15,1-1-3 0,-8 3 7 16,13 4 20-16,-4 3 6 0,1-1 6 0,2 3 13 16,1 3-6-16,-2 0 5 0,2 1-3 0,0-1 0 0,-3 2 2 15,-1-3-8-15,5 0-3 0,-5-2-1 0,-2 2 2 16,3-6-9-16,-4 1 1 0,4-1-5 0,-1 1-4 16,-2-4 5-16,-1-2 0 0,-6 0-12 0,9-2-17 15,-4-2-47-15,0-7-30 0,0 6-115 0,-2-4-227 16,-2-2 101-16</inkml:trace>
  <inkml:trace contextRef="#ctx0" brushRef="#br0" timeOffset="3994.21">5361 15630 93 0,'-5'10'140'0,"5"2"-26"0,3 5-4 0,-1 2-17 16,2 8 4-16,0-4-21 0,5 2 0 0,-3 0-15 15,3 0 5-15,0 2-13 0,0-2-5 0,-5-7 0 16,9 7-11-16,-7-2-1 0,-2-5-7 0,0 2 1 16,-3-6-2-16,-1 3 1 0,0 2-10 0,1-6-8 15,-1-1 9-15,0-2-2 0,-2 1-4 0,1-4-1 16,-2-2-3-16,-1 1-3 0,3-2 10 0,-3 0-11 16,-1-4 1-16,5 0-2 0,-13-1 1 0,3-4 1 15,1-3-5-15,-4 1-1 0,0-5 16 0,-1-5-24 16,-2-5 13-16,0 1 0 0,4-11-5 0,-4 4-6 15,6-5 7-15,2-1 4 0,2-11-6 0,0 10 2 16,6 0 10-16,0 0-21 0,2 1 10 0,6 5 1 16,1-3 2-16,2 7 4 0,2 1-14 0,1 9 8 15,-4 3-4-15,4-1 5 0,-2 6-2 0,-1 1 3 16,2 5-7-16,1 1 6 0,-2 3 1 0,-2 1 0 16,0 7 5-16,-1 2-3 0,1 4 10 0,2 7-7 15,-8-5-2-15,0 9 5 0,-3-1-9 0,-1-6 6 16,-4 4 2-16,1 3 3 0,-1-3-3 15,-3-6 6-15,3-1-1 0,-1-3-4 0,0 1 2 0,0-2-1 16,1 1-3-16,-2-4 1 0,2-1-1 0,0-2 1 16,1-2-10-16,2 0 6 0,0 1-10 0,-2-2 0 15,3 0 0-15,0-1 3 0,4 0-3 0,-3-1-2 16,3 0-2-16,3 1 5 0,0-2-6 0,2 2 1 16,4-3 1-16,0 0 2 0,5-1 1 0,-1-1 0 15,3 1 4-15,-1 0-8 0,3 0 8 0,-1 1-4 16,-3 0-1-16,5 3 4 0,-1-3-2 0,-5 4 6 15,-1-2-7-15,2 3 7 0,-1 3-1 0,-2-1-2 16,-6 1-8-16,-1-2 11 0,2 3-2 0,-4-1 2 16,-1 2 0-16,-4 1 14 0,1-1-13 0,-4 1 6 15,1 5 0-15,-3-3 7 0,-3 1-2 0,-2 3 1 16,1-1 4-16,-2-3-4 0,-8 5-1 0,4-5 2 16,-1-1-2-16,-3 5-2 0,1-6 1 0,-1 1 0 15,3-3 0-15,-3 1-2 0,0-2-3 0,-1-1-2 16,1-2 2-16,0 1-6 0,0 1 3 0,2-6-1 15,3 2-12-15,3-3 10 0,1 1-8 16,-4-2-18-16,9 0-15 0,4 0-20 0,-9-4-20 0,5 0-21 16,3-4-3-16,1 3-21 0,4-5-16 0,1 3-79 15,-2-5-235-15,2 0 104 0</inkml:trace>
  <inkml:trace contextRef="#ctx0" brushRef="#br0" timeOffset="4395.146">5824 15940 134 0,'0'16'140'0,"0"1"-15"0,2 1-7 15,1-7-11-15,-2 8-9 0,7-3-12 0,-7-5-5 16,7 0-2-16,-2 2-15 0,2 0 0 0,0-4-14 15,-1 1-1-15,3-1 2 0,-2-1-12 0,0 0-10 16,2-4-1-16,0-1-2 0,-3-1-2 0,1-2 2 16,-8 0-8-16,15-2-2 0,-6-3-3 0,-1-4 2 15,0 2-2-15,-3-3-3 0,3 0 9 0,-2-4-9 16,-2 3 1-16,0-1-6 0,-3-1 5 0,-1-3-1 16,-1-1 1-16,-3 0-2 0,-3 1-1 0,1 3 3 0,1 2 8 15,0 0 8-15,-6-1 6 0,2 5 1 0,-2-2 6 16,4 1-7-16,-6 3-1 0,4 1 4 0,-2 1-3 15,-1 2-12-15,2 1 0 0,-1 3-3 16,2 0-1-16,-2 1 4 0,2 0-9 0,-1 4 4 16,1 0-5-16,-5 4-5 0,6-2-4 0,-1-1-12 15,0 6-24-15,2-5-18 0,-1 7-19 0,4-5-24 0,0-1-19 16,3 0-18-16,-1-2-117 0,2 4-272 0,0-4 121 16</inkml:trace>
  <inkml:trace contextRef="#ctx0" brushRef="#br0" timeOffset="4817.242">6040 15853 121 0,'1'8'140'0,"0"2"-7"0,2 2-4 0,1 3-5 15,-3 0-14-15,4 0 4 0,4 4-12 0,-4-1-7 16,3-2-12-16,0 1-7 0,2 0-6 0,-4-3-9 16,2 0-7-16,1-6-3 0,-4 2-6 0,4-1-4 15,-3-4-8-15,4 5-5 0,-3-7 2 0,0 3-6 16,0-3-8-16,4-1 1 0,-4-3 0 0,0 1-7 16,1-5-6-16,1-1-9 0,-1-3-9 0,-1-1-4 15,1 0-5-15,-3 0-8 0,0-6 5 0,-1 0-5 16,0 3 3-16,-4 1 8 0,4 2 0 0,-3-5 6 15,-1 6 0-15,0 0 0 0,0 3 11 0,1 1 7 16,-1-1-3-16,3 1 4 0,-3 4-11 0,0 1 4 16,0 0 4-16,0 0 10 0,5 7 13 0,-1-1-13 15,-4 1 4-15,6 3-2 0,-2 1-2 0,1 0-1 16,3-2-8-16,2 5 11 0,-5-4-11 0,4-1 7 16,0 1-6-16,0-3-13 0,-1 1-6 0,-1-3-25 15,2-1-14-15,0-3-14 0,0-1-19 0,-9 0-11 16,18-8-16-16,-8 3-73 0,-2-3-204 0,-2 0 91 15</inkml:trace>
  <inkml:trace contextRef="#ctx0" brushRef="#br0" timeOffset="5117.436">6465 15926 98 0,'3'15'111'0,"1"-2"-9"15,1 2-6-15,0-3-7 0,-4 1-16 0,3-2-1 16,0-1-8-16,-3-3-5 0,3 0-14 0,-3 0-2 15,3-2-6-15,-1-2 7 0,-3-3-15 16,0 0-6-16,0 0 4 0,0 0-6 0,14-15-4 16,-10 7 2-16,-2-2-24 0,1-3-6 0,1 1-7 15,-3-2-6-15,-1 4 12 0,0-3-2 0,2 7 2 16,1 0-4-16,-3-1 7 0,0 2-1 0,6 0 8 0,-6 5 9 16,0 0 9-16,0 0 10 0,17 10 2 0,-9-3 5 15,0 3 0-15,3 3 1 0,-1-1 4 0,3 2-7 16,0-2-6-16,-1 1-3 0,2-3-1 15,-5 3 4-15,0-4-5 0,0-1-9 0,0 0-1 16,4-4-20-16,-8-1-14 0,5-3-20 0,3 0-21 16,-5-3-8-16,2-2-16 0,5-4-9 0,-3 1-55 0,3-1-164 15,-1-1 72-15</inkml:trace>
  <inkml:trace contextRef="#ctx0" brushRef="#br0" timeOffset="6600.844">6896 15819 80 0,'-6'-4'115'0,"0"2"-6"0,-4 2 9 0,3 2-6 16,0-1-6-16,-2 3-6 0,-3 4 5 0,4-3 7 15,-4 10-5-15,0-4 0 0,4 4-9 0,0-1-9 16,-2 4-7-16,4-2-5 0,0 2-2 0,0-2-12 16,5 1-15-16,-2 0 0 0,2-2-4 0,2-3-7 15,0 0-2-15,1 0-6 0,2-2 0 0,-1 0-6 16,1-1-8-16,-1-4 1 0,3-2-7 0,-1 3 3 15,0-5-5-15,1-1-10 0,-6 0-12 0,10-8-13 16,-1 1-10-16,-3-4-16 0,1-3-10 0,-1-2-11 16,-1-2-10-16,1 0-4 0,1-9 3 0,-6 1 1 15,2-2-11-15,-5-3 6 0,1-2 0 0,-3 1 7 16,-5-2 6-16,0-1 11 0,0 0 9 0,-3 2 19 16,3 3 8-16,0 6 10 0,1 4 23 0,0 6 11 15,3 2 13-15,1 3-5 0,1 4 7 0,0-1-10 16,3 6 4-16,0 0 8 0,0 0 6 0,3 24 13 15,0-4 15-15,6 8-11 0,2 2-5 0,0 3 5 16,3-1 0-16,-1 0 0 0,2 0-10 0,1-3 0 16,-1 0-1-16,2-2 0 0,-2-1-8 0,3-2-2 15,-3-2-7-15,-2-6 2 0,1 0-3 0,0-4-3 16,0-1-7-16,-3-5 1 0,1-2-3 0,1-4 0 16,1-1 1-16,-1-3-11 0,3-5-20 0,2-3-14 15,-5-3-27-15,0-1-2 0,-2-7 8 0,2 0-14 16,-3 0 2-16,-6-1 1 0,0 6 14 0,-3 1 7 15,-1 3 14-15,0 3 17 0,-1 0 21 0,-3 1 14 16,3 4 25-16,-2-1-3 0,-2 0 13 0,4 4 6 16,0 0-7-16,1 3 2 0,-11 1-5 0,11-1-1 15,-10 9 3-15,5 1 0 0,0 2 2 0,1 6-5 16,-1-3-5-16,1 1-5 0,4 3-1 0,-2-3-5 16,4 1-4-16,-2-5-7 0,0-1-4 0,4 0-4 15,-4-2 0-15,5 0-4 0,-5-1-2 0,4-4-2 16,-4 0-3-16,4 0-5 0,-3-2 4 0,-1-2-4 15,9 0 1-15,-9 0 5 0,5-5-7 0,-4 2-5 16,2-1-3-16,-3 4 0 0,4-5-1 0,-3 3 3 16,2 0-3-16,-3 2-1 0,1-4 4 0,-1 4-1 15,6-3 2-15,-6 3 0 0,9 6 5 0,-5-5-3 16,1 3 1-16,3 0-1 0,-2 1 1 0,2 1 0 16,-3-4 1-16,0 2-1 0,0-1-4 0,1-1 1 15,1 3 3-15,-2-4-2 0,0-1-4 0,-5 0-2 16,11-4-15-16,-7 2-1 0,2-3-2 15,-3 1-8-15,3-4 5 0,-3-2-6 0,0 0-3 0,1 1-4 16,1-2-2-16,-3 2-1 0,0-3 8 0,-1 0-9 16,0-2 1-16,-1 2-2 0,-1 2 7 0,0-2 19 15,-1 5-7-15,1-3 8 0,0 6 2 0,0-2 18 16,-2 0-11-16,2 3 19 0,1-1 0 16,0 4-5-16,0 0-1 0,-7 0-1 0,7 0-1 15,0 0 3-15,-9 6-1 0,7-3-1 0,1 0-1 0,-2 3 1 16,2-4-2-16,-2 1 1 0,3-3-5 0,-1 10-9 15,1-10-8-15,1 7-11 0,-1-7 8 16,3 5-24-16,-3-5 2 0,5 2-2 0,-5-2-3 16,0 0-2-16,11 0 2 0,-11 0-3 0,13-7 6 15,-8 5 2-15,2 0 0 0,-1 0 7 0,-1-2 2 16,4 0 0-16,0 0 5 0,-2 1-1 0,-1 1 14 16,0-2-3-16,6 3 2 0,-6-2 3 0,-6 3 1 0,18 0 4 15,-10 2-2-15,-2-1 7 0,3 0 7 0,0 3-1 16,-3-2 5-16,1 1 2 0,4 1 9 0,-4 0 3 15,-4 1 5-15,3-2 0 0,-3 2 6 16,1 2-1-16,1-2-9 0,-1-3 11 0,1 2-4 16,-2 1 3-16,-1 1-8 0,2-2 3 0,-4-4-6 15,4 5-7-15,-1-2 0 0,-3-3 4 0,5 4-6 0,-5-4-1 16,3 3 12-16,-3-3-11 0,0 0-3 0,0 0 10 16,0 0-14-16,0 0 1 0,7-13-17 0,-6 7 18 15,2-4-2-15,-2 0 8 0,-1-2-10 16,1-1 7-16,-2 4-4 0,1-3 7 0,1 1-11 15,-1 3 7-15,0 3 0 0,-1-2-1 0,1 7-2 16,0-10 6-16,0 10-10 0,0-4 7 0,0 4 9 16,0 0 14-16,0 0 4 0,0 0 13 0,0 0-5 15,13 14-4-15,-7-9-13 0,-2 3 2 0,1 1-6 16,0-2 1-16,1 1-6 0,1-1 5 0,-1 0-10 16,2 1 16-16,-4-4-19 0,4-2-1 0,3 3 4 15,-7-3-6-15,4-2 1 0,-8 0-1 0,11-4 1 16,-5 1 7-16,0-1-8 0,1-5-3 0,-4 1 0 15,3 0 3-15,1-3 2 0,-5 1-3 0,2-1 0 16,-3-2 3-16,2-3-4 0,-2 5 1 0,0 1 1 16,-1 0 11-16,-2 1-16 0,3 4 2 0,-2-1 7 15,1 6-3-15,0-9 11 0,-1 5 3 0,1 4-3 16,0 0 7-16,0 0-2 0,0 0 4 0,1 16-2 16,1 1 3-16,0 0 3 0,3 3 8 0,-1 6-6 15,3 4 1-15,-2 1 2 0,2 3-3 0,-1-1-2 16,2 1-3-16,-1 0 3 0,3 14-3 0,-5-14-1 15,1 1-5-15,-1-1 2 0,4 13 6 0,-3-17 26 16,2 1 13-16,1-1 0 0,-4-2-10 0,-1 0-4 16,0-3-7-16,-4 1-7 0,-3-8-3 0,3-1-5 15,-4 0-2-15,1-5-5 0,-3 5 2 0,0-9-6 16,1 3 0-16,-4 1 0 0,-5-2 0 0,5 0 1 16,-5 2 6-16,1-7 4 0,-1 4 4 0,-2-1-4 15,-1-1 5-15,2 2-5 0,-2-3-1 0,-1 0-3 16,0 1-3-16,5-4-7 0,-2 3-2 0,-7-2-17 15,7 3-20-15,-2-1-30 0,3-5-31 0,-2-1-42 16,2 0-48-16,2-4-39 0,-4-1-172 0,4-8-417 16,2-1 185-16</inkml:trace>
  <inkml:trace contextRef="#ctx0" brushRef="#br0" timeOffset="8372.882">7417 14016 30 0,'-2'0'122'0,"2"0"2"0,-4-3-15 0,4 3-5 16,0-6-20-16,4 0-2 0,5-1-13 0,1 0 3 15,4-5-8-15,8-3-1 0,2 3-4 0,0-2-12 16,3 1 9-16,1-1-2 0,4 4-6 0,-4-2-5 16,2 3-4-16,-1 4-3 0,-7 5-7 0,7 1 1 15,-8 3-1-15,-1 3-3 0,3 7 1 0,-1 5-1 16,-2 3 5-16,-4 8 2 0,-3 3 1 0,-3 16-3 15,0 2-8-15,-8-1-3 0,-2 3 1 0,-2 1-1 16,-2-1-7-16,1-5 1 0,-2 0-5 0,0 2 0 16,0-15 3-16,4 2-3 0,-2-2 2 0,2-3-5 15,0 1 2-15,3-3-5 0,1 1 4 0,2-1-3 16,1-3-15-16,2-4 0 0,2 0 4 0,3 0-5 16,-2-6 3-16,2-3-3 0,1-2-3 0,4-1 2 15,0-6 0-15,1 2 3 0,2-6-5 0,-1-1 9 0,7-8-3 16,0 2 15-16,-2-5-28 0,0-2 21 0,-1-2-4 15,-5 4 3-15,0 1 0 0,-3 1 3 16,-4 0-3-16,0 1-1 0,-4 5 3 0,-2-1 4 16,3-4-4-16,-5 6-2 0,-3 2 7 0,-1 0-8 15,4 9 5-15,-3 2-2 0,-2 6 4 0,-6 9-2 0,0 7-1 16,2 3 5-16,-3 9-2 0,4 3-3 16,2 1-1-16,-1-3-2 0,6-12 1 0,-1 12-2 0,7 4-2 15,4-4 3-15,2 0 5 0,4 0-6 16,4 3 4-16,2-5 0 0,0 2 1 0,6 1 2 15,2-3 0-15,1-1-9 0,1 1 3 0,0 0-4 16,-1 0 4-16,-1-1 0 0,-1 0 0 0,2 0 4 16,-5 0-1-16,-4-1-9 0,-2 4 11 0,-2 1-4 15,-5-1-3-15,-1 0 0 0,-4-1-1 0,-6-13 6 16,4 14-1-16,-8-10-7 0,2 0 12 0,-3-1 2 16,0-1 6-16,-4 1-8 0,3-3 4 0,-6-1 36 15,1 1-1-15,-3-6-2 0,-2 2 7 0,-1-5-10 16,3-4-1-16,-2-4-5 0,-1 1-5 0,-4-2 1 15,3-1-5-15,-3 0-3 0,1-1-3 0,0-3-4 16,-2 2-8-16,-2-5-8 0,-3 2-12 0,3-4-27 16,-1-1-20-16,1-2-19 0,1-4-42 0,-2 0-44 15,4-3-98-15,-1-4-286 0,3-5 127 0</inkml:trace>
  <inkml:trace contextRef="#ctx0" brushRef="#br0" timeOffset="19140.77">10414 13977 52 0,'0'0'83'0,"0"0"-15"15,-3-5-2-15,3 5-5 0,4-7-4 0,-4 3-4 16,3 1-6-16,-2-2 1 0,4-2-6 0,0 4-2 16,-1-2-14-16,1 2 15 0,4-5-5 0,-1 2 4 15,2-1-4-15,0 0-2 0,0 0 7 0,7-1-7 16,-5 3 7-16,4-2-10 0,2 0 0 0,-4 5-2 16,2-1-1-16,1 3-3 0,2 0 2 0,-2 3-3 0,-3 1 3 15,3 1-12-15,-5 2-1 0,1 3 11 16,-1 0-5-16,1 2-1 0,-6 4 12 0,0 2-8 15,-3 0-3-15,-1 6 2 0,-3-3-2 0,-6 5 1 16,0 3-3-16,-1 0 0 0,-3-1-6 0,-3-2 2 16,-1 0 14-16,0-1-5 0,1 0 6 0,-2-3-3 15,5-6 3-15,-2 0-2 0,-2-3-1 0,5 1-2 16,0-1-5-16,3-4-1 0,-1-1-1 0,2-2-5 16,4-3-2-16,-3 2-4 0,2-1-6 0,0-1 8 15,2-3-2-15,0 0-1 0,0 0 0 0,13-11 0 0,-8 5-3 16,8-6 3-16,0-3 4 0,2-1-8 0,2-4-4 15,-2-2-4-15,3 0 5 0,-1-2-3 16,-2-1 3-16,3 2-2 0,-3-3 0 0,0 4-1 16,-2-3 3-16,1 3-5 0,-1 1 5 0,-2-3 9 15,-3 6-10-15,0 4-1 0,-2-5 1 0,2 4-1 0,-4 3 2 16,-2 0 2-16,2 3 4 0,-4 1 9 16,4 0 12-16,-4 1 3 0,0 3 4 0,3-3 5 15,-3 1 0-15,0 6-1 0,1-7-6 0,-1 7-2 16,-4-7-5-16,4 7 0 0,0 0-1 0,0 0-5 15,0 0 1-15,-13 10-2 0,7-5 0 0,1 4-1 16,-2-2 2-16,2 5 5 0,0-1-1 0,1 3 0 0,-5 3 0 16,6 0 0-16,-3 2-3 0,5 0 2 15,-5 6 3-15,3 1 1 0,-2-1-5 0,4-4 1 16,1-2 0-16,1 2-4 0,4-3-1 0,-1 1-2 16,1-1-2-16,-1 1 2 0,1-4-2 0,0 1-2 0,1-3 1 15,1-6-1-15,2 4 0 0,-3-3-2 0,3-1-1 16,0-1 0-16,0-1-1 0,3-4 0 0,-2-1 1 15,1 0-2-15,1-1 2 0,-3 0-1 0,2-3-5 16,2 1 2-16,-4-2-3 0,-1-2-10 16,2 2-17-16,-2 2-13 0,-3-4-20 0,1 2-14 0,-3 1-31 15,4-2-20-15,-3 1-19 0,-4 2-15 0,1 0-13 16,-1 3-107-16,3-5-302 0,-3 5 133 16</inkml:trace>
  <inkml:trace contextRef="#ctx0" brushRef="#br0" timeOffset="20122.657">11101 14268 78 0,'0'0'90'0,"0"0"-7"0,0 0 2 15,-2-5 2-15,2 5-1 0,0 0 4 0,0 0-5 16,0 0 1-16,0 0-1 0,0 0 3 0,0 0-7 16,0 0-5-16,0 0 0 0,0 0-2 0,0 0-9 15,0 0 4-15,0 0-5 0,-7-2-6 0,7 2-5 16,0 0-3-16,0 0-3 0,0 0-3 0,0 0-6 16,0 0 0-16,0 0-4 0,0 0-6 0,0 0 3 15,0 0-8-15,0 0-4 0,0 0 0 0,0 0-4 16,0 0 8-16,0 0-1 0,-1 11 1 0,0-6-1 15,1 0-2-15,0 4 3 0,-1-1-1 0,1 4 1 16,-3 1 3-16,3-3-3 0,3 7 3 0,-2 0-2 16,0 0 0-16,0 0-1 0,3 1-4 0,-4 1 3 15,5 5-4-15,-2-4-1 0,-2-8-1 0,2 0 7 16,-2-1-8-16,2 1 3 0,-1-2-3 0,2 1-3 16,-1-4 0-16,-1 2 6 0,-1-4-6 0,3 1-4 15,-3 2 0-15,1-3 7 0,-1-1-3 0,0 0-7 16,2-2-1-16,-3-2 0 0,0 0-1 0,0 6 7 15,0-6-6-15,0 0 1 0,1 4-4 0,-1-4 4 16,0 0-6-16,0 0-9 0,0 0-24 0,0 0-22 16,0 0-27-16,-9-12-31 0,9 12-24 0,-6-13-37 15,2 2-152-15,-1 3-353 0,0-4 156 0</inkml:trace>
  <inkml:trace contextRef="#ctx0" brushRef="#br0" timeOffset="20949.405">11026 13771 94 0,'0'0'129'0,"0"0"-8"0,-3-4-14 15,3 4-14-15,-1-3-6 0,1 3-3 0,0 0-9 0,4-9-13 16,-3 4 1-16,3 2-8 0,1-4-5 16,0 1-6-16,-1 2-1 0,1 0 1 0,2 0-5 15,-1 0 12-15,3-2-13 0,-1 2-3 0,-2 1-3 16,4-1-2-16,0 0-2 0,-2 3-3 0,0 1-11 16,-1 0 4-16,0 3 2 0,-2-2 1 0,-1 0-1 0,1 3-6 15,-1 3-2-15,-1-1 2 0,-1 5 2 16,-4-1 1-16,0 2 0 0,-2 1-2 0,0 2 2 15,-1 2 3-15,-1-2 0 0,-1-1-2 0,0-2 3 16,-1 2 3-16,3-4-2 0,-2 0-1 0,1-1 0 16,2-1-2-16,2 1-2 0,-3-5 0 0,2 2-2 15,2 1-4-15,-3-4 2 0,4 1-5 0,0 1 0 16,0-5-1-16,0 7-2 0,0-7 2 0,0 3-2 16,4-1 0-16,-3 1-2 0,-1-3 2 0,10 0 2 15,-10 0-4-15,13-3 0 0,-1 0 0 0,-1-1-1 0,4-4 3 16,1 2 2-16,-2-4 6 0,2 3-3 15,1-1 5-15,-2-1 4 0,2 1 13 0,1 1-4 16,-4-2 6-16,0-1 1 0,-1 3-2 0,-3-1 12 16,0 3-12-16,-1-1-1 0,-2 4 0 0,-1-1-2 0,-1 1 6 15,0-2 0-15,-1 3 1 0,-4 1 2 0,6-3-5 16,-6 3-1-16,4-3-7 0,-4 3 0 16,3-3-2-16,-3 3-4 0,0 0-4 0,5-1-1 15,-5 1-3-15,0 0-16 0,0 0-23 0,0 0-28 16,0 0-28-16,0 0-33 0,0 0-39 0,0 0-31 0,0 0-166 15,0 0-379-15,5 6 168 0</inkml:trace>
  <inkml:trace contextRef="#ctx0" brushRef="#br0" timeOffset="21894.972">11738 14014 67 0,'-4'-3'104'0,"4"3"-8"15,-6-4 5-15,3 1 1 0,3 3-8 0,-4-4-13 16,3 1 14-16,1 3-2 0,-4-3-4 0,4 3-9 16,-5-3-1-16,2 1-6 0,3 2-5 0,0 0-1 15,0 0-11-15,0 0-2 0,0 0-1 0,0 0-10 16,0 0-4-16,0 0 0 0,0 0 1 0,0 0 0 16,0 18 4-16,3-7-1 0,-3 5 2 0,1 4-6 0,4 7 3 15,2-3-5-15,-3 4-5 0,2-3 2 0,-5 0-4 16,7 1-6-16,-3 0 0 0,0-3-5 0,0-3-2 15,1-2 1-15,-2 2-4 0,-1-3-3 16,1 0 0-16,2-1 1 0,-2 1-7 0,0-7 6 0,-2 1-4 16,2-1-3-16,-1-4-9 0,-1 1-23 0,1 0-19 15,-2-4-27-15,-1 4-8 0,4-4-27 0,-3 0-22 16,-1-3-24-16,2 2-103 0,-2-2-279 16,0 0 124-16</inkml:trace>
  <inkml:trace contextRef="#ctx0" brushRef="#br0" timeOffset="22115.22">11591 14219 77 0,'0'0'121'0,"0"0"-10"0,7-2-9 0,-3-1-1 16,3-2-18-16,0 2-4 0,5-2-8 15,-2-1-4-15,10-2-6 0,0 0-5 0,5-3-2 0,1-1-4 16,2 0 11-16,1 0-21 0,-2-1-7 0,1-1-49 16,-1 0-46-16,-7 7-120 0,-3-2-197 0,2 2 88 15</inkml:trace>
  <inkml:trace contextRef="#ctx0" brushRef="#br0" timeOffset="22815.848">12176 14125 41 0,'-6'0'175'16,"-1"-2"-9"-16,1 1-2 0,6 1-12 0,-8-2-12 16,8 2-16-16,-6 0-11 0,6 0-14 0,-7 0-9 15,7 0-12-15,0 0-6 0,0 0-7 0,7-9-7 16,-2 6-8-16,0-2-4 0,1 2-4 0,5-3-5 16,-2 1-3-16,1 2-1 0,0 1-6 0,0-1 2 15,3 1-1-15,-2 2-2 0,0 0 13 0,3 0-15 16,-3 1-3-16,3 0-2 0,-1 3-5 0,1 0-2 15,-5 3 2-15,1 2-1 0,-2-1 1 0,2 4-1 16,-2 2-2-16,-3 1 0 0,-4 1-3 16,3-3 1-16,-4 4 1 0,3 0 0 0,-7 0-3 0,0 0 3 15,0 0-3-15,-1-3 0 0,0 0-3 0,-4 1 0 16,1-5-3-16,3 2 4 0,0-4 0 0,1-2-1 16,-1 5 1-16,0-7-3 0,3 1 1 0,0-1 1 15,0-2-7-15,-1 1 2 0,3-3-1 0,0 6-1 16,0-6 1-16,0 0 0 0,0 0-4 0,0 0-4 15,7-11-7-15,-4 4 0 0,6-2-8 0,0-4 2 16,0-1-16-16,1-2-2 0,2-1-2 0,-2-5-7 16,4 1 1-16,-1-2 7 0,-4 3 0 0,0 4 6 15,-3-1 3-15,1 0 7 0,-5 5 0 0,2 2 4 16,-3 0 7-16,3 3 10 0,-3 0 10 0,-1 2 7 16,0 0 3-16,-1 0 0 0,0 1 2 0,1 4 3 15,-6-3-7-15,6 3 0 0,0 0 0 0,-11 9-1 16,5-4 5-16,2 0-2 0,-1 4 4 0,-1 1 3 15,-1 1-4-15,3 6 4 0,-1 0 1 0,4 0-2 16,-3 1 1-16,-1 7-3 0,4-7-1 0,1-1-5 16,5 0 0-16,-4-1 0 0,0 0 2 0,3-4-2 15,1 8-4-15,-1-8 0 0,4 0-3 0,-2 3-1 16,2-3 4-16,-1-5-7 0,3 4 1 0,-2-3 4 16,4-1-5-16,-3-2 1 0,1-2-8 0,2 1-22 15,-2-3-24-15,-1 1-24 0,2-4-27 0,-2 1-34 16,1-1-34-16,-1-2-85 0,-1 1-276 0,2-4 124 15</inkml:trace>
  <inkml:trace contextRef="#ctx0" brushRef="#br0" timeOffset="23231.746">12665 14404 13 0,'6'1'110'16,"-2"2"-4"-16,-4-3-8 0,11 0 2 0,-5 6-16 15,-1-5 2-15,3 2-11 0,-3-1-3 0,0 0-6 16,2-1-10-16,-4 4-3 0,3-3-1 0,-1 4 5 16,-3-2 3-16,2 1 3 0,-7 1 6 0,3 0-3 15,-1 0-3-15,-4 1 2 0,0 2-7 0,1-1 4 16,-5 2 2-16,1-2-3 0,0 1-3 0,0 0-1 15,1-2-3-15,1 1-3 0,-3-1-7 0,3 2-2 16,1 0-3-16,0-4-5 0,-1-1-3 0,4-1-3 16,-3 3-2-16,0-5-7 0,3 4 1 0,1-3-3 15,-1 1-2-15,2-3-3 0,0 7-2 0,0-4 0 16,0-3-3-16,2 5 2 0,2-3 0 0,0 1-6 16,3-3 2-16,1 1 2 0,1-1 0 0,4-1-3 15,-2 0-1-15,2-3 2 0,4-2 2 0,3 1-3 16,-2-2 6-16,4 1-8 0,5-2 1 0,-2 0-2 15,-4-1 5-15,-2 3-7 0,-1-3 0 0,-4 2-16 16,2 1-28-16,-3 1-31 0,-4-2-36 0,1 1-37 16,-1-2-171-16,-4 4-346 0,-1-1 153 0</inkml:trace>
  <inkml:trace contextRef="#ctx0" brushRef="#br0" timeOffset="23882.903">12792 13863 56 0,'-4'-4'138'0,"4"4"-9"0,9-5-5 0,-5 1-6 16,1 0-5-16,3 2-12 0,1-5-9 15,-2 4-3-15,1 2-10 0,2-3-9 0,0 2-9 16,-1 0-7-16,-1 2-3 0,0 0-1 0,-2-2-9 16,0 4-2-16,-1-2-6 0,-1 4-2 0,0 1 3 0,-1 1-3 15,-2 1 0-15,-1 3 0 0,-1-1-4 0,-2 3 5 16,1-3-4-16,-4 4-1 0,1-2 6 0,0 0-1 16,-1 1 3-16,0-2 2 0,0 1 3 15,0-1-4-15,1 0-1 0,-1-2-3 0,0 0-1 16,0 1-1-16,2-3-4 0,2 0-6 0,-1 0 0 0,-1 0-2 15,3-1-2-15,-2-1 0 0,1 1-4 16,2-1 2-16,0 1-1 0,0-5-4 0,2 7 0 16,0-4 2-16,0 2-5 0,1-3 1 0,1 1 0 15,1-2-3-15,-1 2-2 0,2-2 6 0,1-1 0 0,1 0-1 16,0 0 3-16,2 0 4 0,4-1 6 0,-2-2 1 16,0 2 0-16,0-2-1 0,7-4-1 0,-6 4 0 15,1-1 0-15,-4 1-3 0,3-2-2 0,1 2 0 16,-1-1-2-16,0 2-1 0,-4-2 0 0,-3 1-3 15,0 1 0-15,3 0 0 0,-4 1-4 0,0-2 2 16,-5 3-2-16,8-2 0 0,-4 2-4 0,-4 0 2 16,0 0-23-16,8-2-21 0,-8 2-33 0,0 0-36 15,0 0-31-15,0 0-46 0,6-1-144 0,-6 1-360 16,0 0 160-16</inkml:trace>
  <inkml:trace contextRef="#ctx0" brushRef="#br0" timeOffset="24924.748">13298 14066 70 0,'0'0'149'0,"-4"-2"-5"0,4 2-12 0,0 0-12 0,0 0-4 16,0 0-13-16,0 0-4 0,0 0-13 0,0 0-6 15,0 0-5-15,0 0 5 0,0 0 4 0,0 0-2 16,0 0-2-16,0 0-5 0,22 3-8 0,-16-3-3 15,2 2-1-15,2 1-3 0,2 0-5 0,4 3 1 16,2-1-3-16,1 0 4 0,2 2 4 0,4 0-9 16,2 0 0-16,2 1-3 0,0 0-5 0,-1 1-6 15,0-1-2-15,1-2-3 0,-1 0 12 0,-1 1-5 16,-5-3-1-16,6 1-6 0,-8 0-2 16,1 0-4-16,-2-4-1 0,0 2-4 0,-1 1-2 0,1-3-2 15,-6 0-1-15,0 1-2 0,-3-2 0 0,-1 0-3 16,0 0-1-16,-4 0-2 0,0 2-1 0,2-2-1 15,-7 0 3-15,10 3-3 0,-10-3 3 0,5 0-1 16,-5 0 0-16,0 0 2 0,0 0 3 0,0 0 8 16,0 0-2-16,5 0 0 0,-5 0 1 0,0 0-5 15,-9 7-2-15,4-2-2 0,-4 1 1 0,0 0-2 16,0 4-3-16,-9-3-1 0,4 5 1 0,-5-2 0 16,-4 5-3-16,-4 1-1 0,-2 1 1 0,1 0-2 15,-3 0 3-15,4 2-1 0,-1-1 0 0,-3-2 5 16,4 1 2-16,1 0 0 0,1-2 4 0,1 0-1 15,6-4 3-15,2 0-4 0,0 0 0 0,0-1-2 16,4-1 1-16,2-2-4 0,1 1-2 0,1-3-2 16,4-1 0-16,-2 1-1 0,2-2-6 0,0 2-2 15,3-2-2-15,-1 0-7 0,2-3-6 0,-3 6-12 16,3-6-13-16,0 0-13 0,0 0-19 0,0 0-20 16,0 0-25-16,0 0-23 0,0 0-27 0,13-10-32 15,-7 7-24-15,-2-2-115 0,1 0-369 0,3 1 165 16</inkml:trace>
  <inkml:trace contextRef="#ctx0" brushRef="#br0" timeOffset="25618.892">14126 14420 57 0,'0'0'112'16,"0"0"0"-16,0 0-8 0,0 0 0 0,0 0 5 15,0 0 2-15,0 0-2 0,0 0 2 0,0 0-4 16,0 0 4-16,4 5 2 0,-4-5-3 0,0 0 0 16,-8 7-2-16,3-3-3 0,-3 2-8 0,2-1-2 15,-7 2-4-15,3 3-6 0,-4 1-8 0,-3-1 0 16,-4 6-5-16,-2 1-6 0,1 1-2 0,-5 1-3 15,0-1-8-15,-1 0-2 0,0 2-3 0,1-3 2 16,-1 2-2-16,-1-2-5 0,-1-2 4 0,1 6-5 16,1-4-5-16,-3-1 4 0,3 0-2 0,4 1 1 15,-2-3 1-15,8-2-5 0,-5 4-5 0,7-5 2 16,0 0-1-16,1 0-7 0,6-4-2 0,-1 0-2 16,1 1-2-16,1-1-1 0,1-4-1 0,3 1-5 15,-3-1-2-15,5 1-2 0,-1-2-1 0,-1-1-2 16,0 2-2-16,4-3-2 0,-1 2-3 0,1-2-2 15,0 0-3-15,0 0-7 0,-6 4-4 0,6-4-8 16,0 0-11-16,-4 3-18 0,4-3-24 0,0 0-32 16,0 0-43-16,0 0-42 0,6-12-42 0,-2 7-165 15,1-2-438-15,2 0 194 0</inkml:trace>
  <inkml:trace contextRef="#ctx0" brushRef="#br0" timeOffset="26418.637">14443 14086 126 0,'0'0'180'0,"0"0"-13"0,0 0-10 16,0 0-10-16,0 0-15 0,-3-3-3 0,3 3-7 0,0 0-4 16,0 0-5-16,0 0-7 0,0 0-5 0,0 0-8 15,0 0-2-15,0 0-4 0,0 0-4 0,0 0-1 16,0-4-6-16,0 4-1 0,0 0 3 0,0 0-9 16,0 0-2-16,0 0-3 0,0 0-2 0,0 0 0 15,0 0-9-15,0 0-6 0,0 0 2 0,0 0 2 16,0 0 2-16,4 11-1 0,-5-3 0 0,1-1-3 15,1 0-1-15,0 3 7 0,-1 2-9 0,0 0 5 16,4 4-1-16,-3 2-2 0,2-1 1 0,-2 3-1 16,-1-1 2-16,4 0 0 0,-2 1-5 0,-2 6-3 15,2-1 0-15,-1-6-2 0,4 5 15 0,-3 0-17 16,0-3-3-16,2 4 4 0,-4-6-1 0,1 1-4 16,1-3 1-16,0 4-3 0,-2 3 5 0,1-3-2 15,2-1-1-15,-3-1 0 0,0-3-1 0,1 1-7 16,3-5 7-16,-3 2-9 0,2-2 7 0,-1-1-8 15,1-2-2-15,-2 2-6 0,2-5 4 0,-2 4 0 16,-1-5-2-16,1-1-2 0,-1 2-10 0,3-2 6 16,-3-1-2-16,1 2-2 0,-1-5 5 0,0 4-8 15,0-4 12-15,0 0-15 0,0 3-2 0,0-3-9 16,0 0-22-16,0 0-25 0,0 0-33 0,0 0-35 16,0 0-42-16,-5-15-41 0,4 10-51 0,-2-7-29 15,2 0-247-15,-4 6-579 0,5-6 256 0</inkml:trace>
  <inkml:trace contextRef="#ctx0" brushRef="#br0" timeOffset="36591.274">9927 14054 14 0,'51'-9'67'0,"-13"-1"-8"0,15-1-3 16,1 0-4-16,-1-1-2 0,0 0-12 0,-4-2-3 15,-10 5-3-15,-1 0-4 0,2 0-4 0,-3-1 2 16,-3 1-6-16,-1 2-1 0,-5 1 4 0,-7 1-9 16,-1 0 3-16,1-1-3 0,-10 6 0 0,2-3-3 15,-4 2 1-15,4-3 3 0,-7 2-2 0,-6 2 1 0,8-2-3 16,-8 2-3-16,0 0-1 0,0 0-9 0,-1 8-10 15,1-8-14-15,-13 4-15 0,4 1-20 16,-3 1-32-16,1 0-99 0,-7-1 45 0</inkml:trace>
  <inkml:trace contextRef="#ctx0" brushRef="#br0" timeOffset="36865.545">10153 13784 11 0,'0'0'64'0,"17"1"2"0,-17-1-1 16,15 1 1-16,-6 2-6 0,0-1 0 0,6 1-2 15,-3-1-2-15,1 4 3 0,3 2 3 0,1 0-6 16,-3 1-2-16,-1 3-1 0,-1 0 6 0,-3 3-5 15,0-1 3-15,-2 6-8 0,-1 6-5 0,-6 3-8 16,-3-1-1-16,0 2-4 0,-4 2-32 0,2-2-25 16,-4 3-41-16,0-1-29 0,-2 2-66 0,-1-4-174 15,2 0 78-15</inkml:trace>
  <inkml:trace contextRef="#ctx0" brushRef="#br0" timeOffset="37733.602">11877 14262 77 0,'0'0'91'16,"6"-2"-7"-16,-1 0-13 0,3-1-4 0,1 2-7 16,0-1-3-16,4 0-5 0,-3-1-3 0,4 0-8 15,3-2-6-15,1 2 4 0,-4 2-3 0,-2 0-14 16,1 0 0-16,0-2-10 0,-3 2-12 0,-1-3-27 16,1 5-6-16,-5-2-4 0,-1-1-9 0,-4 2 5 15,9-1 0-15,-9 1-1 0,0 0-2 0,4-1 7 16,-4 1-7-16,0 0 8 0,0 0 1 0,0 0 5 15,0 0 3-15,0 0 10 0,0 0-4 0,-18-2 6 16,11 1 11-16,1 0 3 0,3 0 6 0,3 1 4 16,-11-4 5-16,7-2 1 0,1 5 2 0,-2-2 6 15,5 3-6-15,-7-2 6 0,6-3-3 0,1 5 8 16,-4-3-9-16,4 3 0 0,0 0-1 0,-4-4-4 16,4 4 0-16,0 0 2 0,0 0 0 0,0 0-4 15,0 0 4-15,0 0 3 0,0 0 2 0,18 7-3 16,-12-2-1-16,1 0-1 0,-1 4 1 0,1-1-3 15,0 4 0-15,-2-2 1 0,-1 1-7 0,1 6-1 16,-5 0-4-16,0 1-12 0,0-2-22 0,-1 2-23 16,-3 0-51-16,-5-1-113 0,0 9 50 0</inkml:trace>
  <inkml:trace contextRef="#ctx0" brushRef="#br0" timeOffset="54287.242">11514 15320 149 0,'-5'5'169'0,"-3"-5"-6"0,3 1-10 16,1 2-8-16,-2 0-10 0,2 2-1 0,-1 3-13 15,5 6-4-15,-4-4-21 0,3 7-3 0,2 6-2 16,-1 5-5-16,0-2-8 0,4 3 1 0,-3 0-5 15,3 2-1-15,1 0-6 0,3-1-9 0,-7 2-1 16,7 1-2-16,-7-3-4 0,3-2-3 0,1 0-7 0,-1 1-1 16,0-6-5-16,-1 5-3 0,0-10-1 15,0-1 0-15,0-2-7 0,-1-4-6 0,2 1-12 16,-3-2-18-16,2 0-25 0,-1-3-30 0,-1-1-31 16,3-1-43-16,-3 0-27 0,2-4-171 0,-3-1-365 15,0 0 162-15</inkml:trace>
  <inkml:trace contextRef="#ctx0" brushRef="#br0" timeOffset="54882.034">10544 16295 104 0,'-18'5'148'15,"4"-2"4"-15,1 4-7 0,3-5-6 0,0-2-7 16,2 3-19-16,4-2-7 0,-2 0-11 0,1 1-11 15,5-2-10-15,0 0-1 0,-5 3 20 0,5-3-17 16,0 0-7-16,0 0-7 0,16 0-4 0,-5-1-8 16,3-1-2-16,4-2 0 0,3 0-5 0,10-7 1 15,1 6-7-15,5-4 3 0,13-4-5 0,1 1 0 16,4 1-1-16,0-2-5 0,1 1-5 0,5 2 2 16,2-1-2-16,29-9-4 0,-28 11-3 15,28-6 2-15,-25 5-4 0,32-2-3 0,-8-4 1 0,1 3-4 16,6-1 4-16,-3 3-1 0,3-5-4 0,4 3 2 15,-2 2-2-15,4 1-5 0,-1 1 3 0,-3-4 3 16,7 1-3-16,-1-1-1 0,4 3 1 0,-1-4 0 16,-1 1-4-16,6 4 7 0,-7-5-5 15,3 1-3-15,0 0 6 0,-5-1-3 0,-3 2-1 16,2-2 1-16,-7 3 2 0,-4-3-2 0,-28 5-5 16,27-6 4-16,-30 5-1 0,1 1-1 0,0 0 2 0,-4 0-1 15,-2-2 1-15,-4 5-1 0,0-3 0 0,-16 1 0 16,-1 3-2-16,-1-2 0 0,-3 0 3 0,-3 2 0 15,-3 0-3-15,-5 2 2 0,-8 2-2 16,-2 1-1-16,-3-1 2 0,1-1-1 0,-5 2-4 16,-4 0-7-16,13 2-19 0,-13-2-25 0,0 0-33 15,0 0-52-15,0 0-61 0,-22 8-130 0,3-2-356 16,-8 2 158-16</inkml:trace>
  <inkml:trace contextRef="#ctx0" brushRef="#br0" timeOffset="55502.376">11041 16687 32 0,'0'-5'172'0,"-1"0"-10"16,-3 1-1-16,4 1-10 0,0 3-8 0,0-5-8 15,0 5-11-15,0-4-11 0,0 4-6 0,0 0-11 16,-4-5-11-16,4 5-8 0,0 0-1 0,0 0 1 16,4 14 4-16,-4-5-4 0,0 8 4 0,1 1-6 15,-1 8-1-15,3 1-5 0,-2 4 1 0,3 0-1 16,0 3-3-16,-3-2-7 0,3 6-3 0,1 9-7 16,-1-14-27-16,0-1-3 0,1 0-2 0,-4 2 1 15,3-4-7-15,1-2 7 0,-5-2-7 0,4-6-2 16,0-1 3-16,0-1 0 0,-2-2-4 0,3-1 0 15,-1-4-1-15,-1-1-1 0,-1 2-2 0,2-5-3 16,0 0-2-16,-1-1-12 0,-1-2-19 0,2 1-24 16,-3-3-23-16,2 1-18 0,-3-3-39 15,3 1-30-15,-3-1-38 0,8-6-119 0,-3 0-350 0,2-2 156 16</inkml:trace>
  <inkml:trace contextRef="#ctx0" brushRef="#br0" timeOffset="55797.098">11636 16912 122 0,'0'-4'151'16,"0"4"-5"-16,0 0-7 0,0 0-10 0,2 21 0 15,-2-9-12-15,0 8 0 0,4-6-15 0,-3 6-4 16,-1-2-7-16,5 5-6 0,-1-3-3 0,-3-2-11 16,4-1-9-16,-2 4-4 0,2-3 1 0,4 1-10 15,-4-2-9-15,-5 0-4 0,1-2-2 0,3-1-3 16,0 1-8-16,-4-2-17 0,1-4-21 0,2 0-19 16,1 3-30-16,-4-7-29 0,-3 2-34 0,2-2-34 15,1 0-87-15,-4-1-268 0,-1-1 119 0</inkml:trace>
  <inkml:trace contextRef="#ctx0" brushRef="#br0" timeOffset="56003.304">11381 17208 146 0,'0'0'135'0,"0"0"-14"0,0 0-17 15,31-2 0-15,-18-1-14 0,3 0-5 0,3-4-2 16,7 0-11-16,2 0-13 0,3-3 0 0,1-1-6 16,0 2-2-16,1-3-11 0,1 0 1 15,-2-2-52-15,4-1-53 0,-5 6-131 0,-2-5-211 0,0 3 93 16</inkml:trace>
  <inkml:trace contextRef="#ctx0" brushRef="#br0" timeOffset="56697.144">12420 17106 8 0,'0'0'129'0,"15"-3"-3"0,-10-1-14 15,-1 0 0-15,3 0-11 0,-1 0-5 0,3-2-6 16,1-1-6-16,-1 0 3 0,0 0-13 0,1-3-4 16,-2 0-8-16,-1 3-5 0,3-4-5 0,0 0-6 15,-5 1 5-15,4 1-6 0,-4-3 2 16,0 2-8-16,0 1 1 0,-1 1-3 0,0 3-3 15,-3-6-5-15,2 6 2 0,-6 0 2 0,6-3-4 0,-7 4-5 16,3-1 2-16,1 5-4 0,-11-5-2 16,11 5-6-16,-11 1-4 0,2-2 3 0,9 1 0 15,-18 6-2-15,5-2 1 0,0 1 2 0,3 2 5 16,-1 2 4-16,2-1 2 0,-4 4 3 0,4 0-2 16,0-2 0-16,-2 3 1 0,7 0-5 0,-3 2 0 15,4 2 0-15,0-1 1 0,0 1-5 0,3 0 2 16,2-2-8-16,0 2 1 0,1-6-8 0,2 5 6 15,0-5-7-15,3 1 5 0,-1-2 0 0,5 1-1 16,2-2-5-16,1-1 2 0,-1-3-2 0,4-4 4 16,1 2-4-16,11-1 3 0,-12-4-6 0,4 2 5 15,-1-3-3-15,7-2 2 0,-7 0-1 0,1 1 3 16,-1-1-3-16,0 0 0 0,-2 0 3 0,-3 0-2 16,1-1-3-16,-3 2 0 0,-1 0 1 0,-4-1 0 15,-3 2-5-15,1-1-7 0,-1 3-21 0,-2-1-23 16,-4 2-37-16,8-5-45 0,-5 2-48 0,-3 3-122 15,0 0-331-15,0 0 147 0</inkml:trace>
  <inkml:trace contextRef="#ctx0" brushRef="#br0" timeOffset="57318.054">12716 16165 61 0,'-7'5'163'0,"-3"6"-13"0,-2 2 2 0,-2 9-3 16,0-1-3-16,1 2 0 0,0 0-12 16,1 9-4-16,0-3-11 0,5 3 1 0,-4-2-12 15,6 3 17-15,0-3-7 0,1 5-12 0,4-5-12 16,3 0-8-16,3-4-9 0,3 3-9 0,0-4-6 16,5 1-4-16,3-4-11 0,2-1-2 0,0-1-7 0,4-3-6 15,1-5-4-15,7 3-26 0,-2-8-38 0,6 0-40 16,5-9-88-16,-1 0-218 0,11-6-413 0,-11-2 183 15</inkml:trace>
  <inkml:trace contextRef="#ctx0" brushRef="#br0" timeOffset="58289.41">15673 15717 18 0,'4'-2'125'0,"2"2"-15"0,1-3-6 16,1 0-4-16,1 2-8 0,2-2-2 0,1 2-5 15,3 0-8-15,-4 1 0 0,7 2-7 0,0 1-2 16,0 1-6-16,0 3-3 0,4 1 7 0,6 3-2 16,-8 6 7-16,-2 1 4 0,0 3-5 15,-2 1 1-15,-3 5-6 0,-5-3-7 0,-3 4-10 16,-5 3-2-16,-2 3-18 0,-11 9-25 0,-1-10-44 0,-4-2-29 16,-14 9-39-16,-1 1-43 0,-8-2-87 0,0-3-258 15,-1-4 114-15</inkml:trace>
  <inkml:trace contextRef="#ctx0" brushRef="#br0" timeOffset="59756.838">12067 16481 22 0,'11'-4'71'15,"0"1"-9"-15,3-2-4 0,4 1-2 0,1-4-1 16,0 1-10-16,1 1-3 0,-1-2-4 0,-3 3-5 16,3-3 3-16,-2 3-6 0,-4 2-3 0,0-3-4 15,-3 3 2-15,0 1-3 0,-3 0-3 0,0 1-1 16,-7 1 12-16,9-4 12 0,-9 4 3 16,5-4 11-16,-5 4-2 0,0 0-2 0,0 0-9 15,0 0 1-15,0 0-6 0,0 0-1 0,-14 11-10 0,5-8 5 16,2 2 1-16,-4 1-3 0,1-3-3 0,0 3-2 15,-2 0-8-15,0 0 0 0,1 3 0 0,-1-4 0 16,0 4-4-16,0-2-5 0,0-2 3 0,-5 4 0 16,6-5-3-16,-2 3 2 0,0-1-5 15,4-1 4-15,-1-2 3 0,-3 1 5 0,8 0 4 16,-4-2 3-16,3 0-3 0,0 1 1 0,0-2 0 16,2 0-7-16,4-1-2 0,0 0-4 0,-7 4-2 15,7-4 3-15,0 0 1 0,0 0-6 0,0 0 2 0,0 0 0 16,17-6-6-16,-11 3-2 0,3-1 2 0,1 0 16 15,4 0-13-15,0-3-4 0,5 0 2 16,-2 0-3-16,2 1 12 0,1-2-11 0,-3 0 1 16,1 1 0-16,-1 1 0 0,0-1-4 0,1 1 0 15,-9 3-2-15,2-2 7 0,-4 1-2 0,-1 0 2 16,1 2-6-16,-7 2 9 0,6-3-3 0,-6 3 2 16,4-3-4-16,-4 3 0 0,0 0 2 0,0 0-3 15,0 0-1-15,0 0 6 0,0 0-4 0,-32 6 3 16,23-4-1-16,-5 3 4 0,1-2 5 0,-2 2 2 15,-4 3 3-15,0-3 3 0,2 2 4 0,-2-1 1 16,2-1 3-16,2-1-4 0,2 2 1 0,-1-2-1 16,5-1-3-16,0-1-13 0,3 0-22 0,-2 1-34 15,6 0-49-15,2-3-55 0,-3 2-119 0,3-2-294 16,0 0 130-16</inkml:trace>
  <inkml:trace contextRef="#ctx0" brushRef="#br0" timeOffset="68639.511">14328 16075 28 0,'0'0'86'15,"0"0"-12"-15,-3-2-4 0,3 2-5 0,0 0-5 16,0 0-1-16,0 0-14 0,0 0 2 0,0 0 4 15,0 0-5-15,0 0-3 0,0 0 2 0,0 0-4 16,0 0 8-16,0 0 0 0,0 0-15 0,0 0-4 16,0 0 5-16,0 0-13 0,0 0 12 0,0 0-5 15,0 0-2-15,0 0-9 0,0 0 2 0,0 0-7 16,0 0-1-16,0 0 6 0,0 0-7 0,0 0 4 16,0 0-7-16,0 0 7 0,0 0-9 0,0 0 3 15,0 0 4-15,0 0-7 0,0 0 8 0,0 0 0 16,0 0-4-16,0 0 2 0,0 0-4 0,0 0 5 15,0 0-10-15,0 0 0 0,0 0 6 0,0 0-3 16,0 0-3-16,0 0 6 0,0 0-3 0,0 0-3 16,0 0-3-16,0-5-3 0,0 5 5 0,0 0 6 15,0 0-7-15,0 0 5 0,0 0 1 0,0 0 4 16,0 0-10-16,0 0 3 0,0 0 2 0,0 0-7 16,0 0-1-16,0 0 7 0,0 0-11 0,0 0 13 15,0 0-9-15,0 0 1 0,0 0 1 0,0 0-2 16,0 0 1-16,0 0 0 0,0 0 5 0,0 0-7 15,0 0 5-15,0 0 1 0,0 0-8 0,0 0-5 16,0 0 4-16,0 0 9 0,0 0-3 0,0 0-11 16,0 0 1-16,0 0-8 0,0 0-4 0,0 0-14 15,0 0-13-15,0 0-7 0,0 0-16 0,0 0-12 16,0 0-86-16,-5 9-183 0,5-9 82 0</inkml:trace>
  <inkml:trace contextRef="#ctx0" brushRef="#br0" timeOffset="82412.881">12879 16469 37 0,'0'0'177'0,"-7"0"-18"0,7 0-14 0,0 0-14 0,-3-2-8 16,3 2-11-16,0 0-13 0,0 0-10 15,0 0-7-15,0 0-8 0,0 0 7 0,0 0 3 16,0 0-3-16,0 0-2 0,0 0-4 0,11-5-7 16,-6 5 3-16,3-4-8 0,-2 3-3 0,2 0-4 15,3-2 2-15,0 0-6 0,0 1-2 0,3-1-8 0,0-1 6 16,0-1-10-16,3 2 0 0,-3-1-4 0,-4 2-4 15,3-3-7-15,-3 3 4 0,-1 1-5 16,-1 0-3-16,2-2-2 0,-5 2-3 0,-1-1 3 16,-4 2-1-16,6-1 1 0,-6 1-5 0,0 0 2 15,8 0 6-15,-8 0-14 0,0 0-18 0,0 0-11 16,0 0-29-16,0 0-25 0,0 0-24 0,0 0-36 16,0 0-34-16,0 0-27 0,0 0-101 0,0 0-323 0,0 0 144 15</inkml:trace>
  <inkml:trace contextRef="#ctx0" brushRef="#br0" timeOffset="82795.863">13202 16182 98 0,'-4'-5'246'0,"4"5"-9"15,-5-8-8-15,5 8-15 0,-5-3-16 0,3-1-17 16,2 4-19-16,0 0-14 0,0 0-14 0,0 0-12 16,0 0-10-16,-6-2-6 0,6 2-14 0,0 0-7 15,0 0-10-15,0 0-6 0,0 0-8 0,0 0-5 16,0 0 0-16,0 0 7 0,0 0 3 0,0 0-1 16,6 21 0-16,-3-11-10 0,2 2 10 15,-1 2 3-15,1 3-6 0,-1-1-3 0,4-2-9 16,-7 3 1-16,7-3-6 0,-2 3-4 0,-2-2 6 0,0-3-12 15,-3 0-5-15,3 0-3 0,-1-2-1 0,-1 5-13 16,3-4 8-16,-1-1 4 0,-3 0-9 0,0-3-5 16,2 0 4-16,-3 0 3 0,3 1-6 0,-2-4-8 15,2 2 1-15,-3 1-21 0,0-3-18 16,1 0-23-16,0 2-24 0,0-4-29 0,-1-2-22 16,3 7-41-16,-3-7-34 0,3 6-35 0,-3-6-27 15,4 2-135-15,-4-2-436 0,0 0 193 0</inkml:trace>
  <inkml:trace contextRef="#ctx0" brushRef="#br0" timeOffset="83116.995">13455 16203 23 0,'0'0'198'16,"-1"-7"-15"-16,1 7-12 0,0 0-17 0,0 0-13 16,0 0-16-16,0 0-13 0,0 0-6 0,0 0-10 15,0 0-1-15,0 0-9 0,0 0 8 0,0 0 0 16,0 0-2-16,5 16-5 0,-2-8-1 0,-1 0-2 16,-1 5 0-16,3-2-8 0,-1 3-3 15,2 3-8-15,-4-5-6 0,7 5-2 0,-6-4-7 0,5 3-4 16,-4-3-6-16,0 3-4 0,2-6-3 0,-2 2-5 15,-1 0-5-15,1-1-2 0,-1-2-24 16,1 3-21-16,0-7-33 0,-2 3-24 0,-1-4-32 0,0 1-35 16,2-1-26-16,-2-4-31 0,1 7-115 0,-1-7-344 15,0 0 152-15</inkml:trace>
  <inkml:trace contextRef="#ctx0" brushRef="#br0" timeOffset="83339.405">13320 16337 59 0,'0'0'126'0,"0"0"-6"16,0 0-18-16,0 0-2 0,18-8 2 0,-11 6-27 16,3-3-1-16,1 2-9 0,1 0-5 0,1-1-6 15,5-3-2-15,-8 2-8 0,4 0-1 0,2-4-10 16,-6 4-1-16,4 0-2 0,-2 0-10 0,-5 0-29 15,2-1-33-15,3 2-24 0,-6 2-26 0,1 0-72 16,-7 2-178-16,10-4 80 0</inkml:trace>
  <inkml:trace contextRef="#ctx0" brushRef="#br0" timeOffset="84240.672">13698 16154 57 0,'0'0'165'0,"0"0"-20"0,0 0-6 16,0 0-18-16,0 0-8 0,0 0-8 0,11-9-6 15,-11 9-8-15,12-2-20 0,-7-2 14 0,1 1-5 16,-6 3-3-16,16-5-8 0,-9 5-5 15,-7 0-6-15,17 0-2 0,-17 0-6 0,17 0 5 16,-10 2-1-16,3 1 2 0,-2 5 2 0,-3-4 2 16,4 2-4-16,0 2-1 0,-2 2-9 0,-1 0 0 0,-1-3-7 15,1 5 1-15,1-2-7 0,-5 1-1 0,2-1-3 16,-1 0-2-16,-2-1-7 0,3 0 2 0,-3 1-8 16,-1-3 4-16,0 2-2 0,0-2-5 15,4 0 3-15,-4-4-2 0,-4 4-4 0,4-7 2 16,3 6-3-16,-3-6 2 0,0 5-1 0,0-5-2 15,0 0-1-15,0 8 1 0,0-8-4 0,0 0 0 16,0 0-3-16,0 0 1 0,0 0 0 0,0 0-3 16,0-19 0-16,1 9 0 0,5-2 3 0,-2 5 0 0,0-5-2 15,0 2 2-15,0-1 2 0,0 0-2 16,-1-4 1-16,1 2 3 0,1 3-4 0,-1-1 3 16,-3 2-2-16,2-3 1 0,-2 5-3 0,1-3 1 15,-2 5 2-15,1-2 0 0,0 0 0 0,-1 3 2 16,1-1 1-16,-1 5 1 0,0-6-3 0,0 6 0 15,0 0 0-15,-1-6-1 0,1 6-2 0,0 0 1 16,0 0 0-16,0 0 0 0,-11 14-1 0,7-7 0 16,1 2 0-16,-2 1 0 0,0 0 2 0,1-1 7 15,4 1 3-15,-2 2-1 0,2 0-1 0,-3-2 4 16,2 3-3-16,1 2 3 0,0-2-4 0,1-2 1 16,2 0-3-16,-1-1 3 0,2 2-2 0,0-3 1 15,2 0-4-15,-2 0-2 0,2-1-1 0,2 0-3 16,-1-1 3-16,0-4-3 0,-1 1 0 0,4-1-14 15,0-3-12-15,0 0-19 0,-2 0-21 0,-8 0-25 16,19-7-12-16,-10 5-31 0,1-3-23 16,0-2-7-16,-1 2 0 0,0 0 2 0,-4-3-103 0,1 4-287 15,-2-4 127-15</inkml:trace>
  <inkml:trace contextRef="#ctx0" brushRef="#br0" timeOffset="84450.715">14104 16264 571 0,'0'-4'-31'16,"0"4"12"-16,5-9 12 0,-5 3 2 0,0 6 9 15,4-5 2-15,-4 5 12 0,3-7 2 0,-3 7 5 16,5-7 1-16,-5 7 7 0,1-6-1 15,-1 6 9-15,0 0-1 0,0 0 8 0,4-4 6 16,-4 4 9-16,0 0 8 0,0 0 11 0,0 0 17 16,0 0 18-16,0 0 7 0,0 0 8 0,0 0 1 0,9 11 2 15,-9-4-3-15,0 0-1 0,0-1-8 0,1 2-10 16,-1 1-12-16,0-1-9 0,3 3-7 0,-2-1-10 16,-1 0-9-16,0 2-6 0,0-5-7 15,1 4-11-15,-1 0-22 0,3-5-31 0,-3 2-37 16,1-3-28-16,0 2-45 0,2-1-40 0,1 0-42 15,-3-3-179-15,-1-3-412 0,3 5 183 0</inkml:trace>
  <inkml:trace contextRef="#ctx0" brushRef="#br0" timeOffset="85057.604">14081 15928 42 0,'0'0'162'15,"-1"-5"-13"-15,1 5-13 0,-3-5-12 0,3 5-11 16,0 0-10-16,3-6-6 0,-3 6 3 0,4-4-8 16,-4 4 2-16,2-5-4 0,2 1-2 15,-4 4-2-15,4-4-7 0,-4 4-7 0,5-4-5 16,-5 4-6-16,5-3-5 0,-5 3-6 0,0 0 0 16,0 0 2-16,13 5 3 0,-13-5 5 0,5 6 1 15,-2-2-4-15,-2 1 0 0,-1 1-7 0,3 2-3 0,-3-3-4 16,0 5-2-16,-3 0-6 0,2 0 0 0,-2-1-1 15,1 2 1-15,-5-2 2 0,6 0 1 16,-2-4-3-16,-2 3-2 0,4-1 0 0,-3-3-7 16,2 3 0-16,-1-4-5 0,-1 1 0 0,4-4-4 15,0 8 0-15,0-8-6 0,-4 4 0 0,4-4-2 16,0 0 3-16,-1 5-6 0,1-5-5 0,0 0 5 16,0 0-3-16,0 0 3 0,0 0-3 0,0 0 0 15,14-1 1-15,-14 1-1 0,14-6-2 0,-7 1 2 16,-2 0 0-16,5-1-3 0,-4 3 4 0,2-4-2 15,0 2 3-15,2-2-2 0,-3 2 2 0,0 0 0 16,2 1-1-16,0-4-1 0,0 6-2 0,-4-2 1 16,1-1 3-16,-1 2-2 0,0-1-1 0,-1 1 2 15,-4 3-2-15,9-2 1 0,-5-2-1 0,-4 4-1 16,0 0 2-16,5-2-3 0,-5 2 0 0,0 0 1 16,5-5-2-16,-5 5-16 0,0 0-23 0,0 0-30 15,0 0-37-15,0 0-46 0,0 0-48 0,0 0-205 16,0 0-440-16,0 0 196 0</inkml:trace>
  <inkml:trace contextRef="#ctx0" brushRef="#br0" timeOffset="85453.07">14500 15986 161 0,'0'0'157'0,"0"0"-12"0,-1-7-13 15,1 7-16-15,0 0-5 0,0-7-10 0,0 7-13 16,0 0-9-16,0 0-7 0,0 0-8 0,0 0-5 15,0 0 1-15,0 0 7 0,0 0 2 0,0 0 2 16,10 14 3-16,-7-6 5 0,-1 1 3 0,5 3-2 16,-2-1 0-16,1 4-3 0,-2-5-1 0,1 2-8 15,-1 0-7-15,1 3-2 0,-1 1-9 0,1-1-1 16,-5-5-7-16,4 3-5 0,-3-5-3 0,3 5-3 16,-4-4-6-16,3-2 0 0,-1-2-7 0,1 0 2 15,-2 2-18-15,-1-4-28 0,3 2-17 0,-3-5-23 16,0 0-24-16,2 7-18 0,-2-7-43 0,0 0-26 15,0 0-150-15,0 0-354 0,0 0 157 0</inkml:trace>
  <inkml:trace contextRef="#ctx0" brushRef="#br0" timeOffset="85681.455">14428 16066 105 0,'0'0'168'0,"0"0"-16"0,0 0-17 16,0 0-14-16,0 0-9 0,0 0-8 0,0 0 0 15,0 0-9-15,0 0-3 0,0 0-8 0,34-8-5 0,-28 6-9 16,5-1-5-16,0-2-7 0,7 0-7 0,0 0-5 16,-8-1-3-16,6-1-16 0,-3 3-34 15,-1-2-44-15,5-1-38 0,-6-1-41 0,-1 6-109 16,0-2-260-16,0 0 116 0</inkml:trace>
  <inkml:trace contextRef="#ctx0" brushRef="#br0" timeOffset="86313.181">14721 15949 64 0,'0'0'180'0,"0"0"-15"0,4-6-15 16,-4 6-19-16,4-3-5 0,-4 3-13 0,8-3-8 15,-3 0-6-15,-5 3-5 0,10-3-3 0,-5 2-2 16,-5 1-2-16,17-4-7 0,-11 3 0 16,4 1-3-16,0 0-1 0,-10 0-5 0,19 2-5 0,-10 1-8 15,2 1-1-15,-5-1-2 0,2 3 7 0,2-1-2 16,-2 3 1-16,0 1-1 0,-3-1 0 0,2 0-4 15,-6 6 1-15,2-4-3 0,-3 0 2 0,0 6-7 16,0-3 0-16,-4-1-2 0,-1 4-2 16,1-1-1-16,-1-4-4 0,-1 1-9 0,-1-2 3 15,1 1-7-15,0-4 2 0,1 0-5 0,-2-2-1 16,3 3-5-16,0-4-1 0,2 0-2 0,2-4-2 16,-5 4-7-16,5-4-1 0,-3 7-2 0,3-7-3 15,0 0 2-15,0 0-7 0,0 0-6 0,0 0-6 0,0 0 0 16,6-17-3-16,-3 7-2 0,0-1-2 0,1 3-7 15,-1-4 0-15,3 0 0 0,-1 0 2 16,-1 2 5-16,2 0 2 0,2-7 1 0,-3 9 3 16,1-4 0-16,-1 3 2 0,0-3 5 0,0 3 1 15,3-1 1-15,-7 2 1 0,3 1 1 0,0 1 0 16,-3-2 1-16,2 4-1 0,-3 4 4 0,6-8-2 16,-6 5 2-16,0 3 5 0,0 0-2 0,4-7-2 15,-4 7 2-15,0 0-3 0,0 0 3 0,0 0-1 16,0 0 2-16,0 0-1 0,-4 22-1 0,2-13 5 15,2-1 3-15,-4 4 2 0,1 0 4 0,3-1 2 16,0 0-3-16,0 1 2 0,0 0-5 0,0-1 0 16,3 0 0-16,-2 2 1 0,4-2-3 0,-1-1 0 15,1-1 1-15,0 1-3 0,2-2-3 0,0 1 3 16,-3-5-1-16,1-1-3 0,3 3 1 0,-3-5-1 16,8 2 1-16,-13-3-7 0,20 0-15 0,-20 0-24 15,20-4-36-15,-10-5-42 0,1 2-43 0,-1 0-34 16,-1 0-175-16,-1-2-406 0,-2-1 180 0</inkml:trace>
  <inkml:trace contextRef="#ctx0" brushRef="#br0" timeOffset="86730.065">15149 16083 115 0,'0'0'138'16,"0"0"-13"-16,0 0-5 0,8 5 0 0,-8-5-11 16,0 0 2-16,9 3 2 0,-9-3-14 0,0 0-2 15,9 1-3-15,-9-1-4 0,0 0-6 0,13 1-9 16,-13-1-11-16,6 2-2 0,-6-2-1 0,0 0-9 16,8 5 7-16,-8-5 4 0,1 6-4 0,-1-6-4 15,3 9 2-15,-3-9-7 0,-3 12-2 0,3-6-6 16,-1 0-6-16,-2 5 6 0,-2-1-13 0,3-1 0 15,-2-1 0-15,0-1-6 0,3 0-5 0,-2 0 1 16,-1-1-6-16,4-6 8 0,-2 9-12 0,-1-4 2 16,3-5-2-16,0 8-2 0,-4-2-3 0,4-6-4 15,0 0-1-15,4 8 2 0,-4-8 3 0,4 4-1 16,-4-4 1-16,0 0-1 0,14 1-3 0,-14-1 0 16,0 0 5-16,19-5-2 0,-11 2-1 0,2 0-3 15,2-5 0-15,-1 2 4 0,4-2 0 0,0 0-1 16,0-2-5-16,-5 4-6 0,-1 0-6 0,2-1-15 15,-3 1-12-15,-4 2-8 0,1-3-20 0,0 1-20 16,-5 6-28-16,5-8-32 0,-5 0-24 0,0 8-116 16,-5-8-315-16,0 2 140 0</inkml:trace>
  <inkml:trace contextRef="#ctx0" brushRef="#br0" timeOffset="87420.951">15097 15727 7 0,'-4'-5'188'0,"4"5"-15"0,0 0-21 16,0 0-9-16,0 0-17 0,0 0-10 15,0 0-14-15,0 0-13 0,0 0-6 0,0 0-4 16,0 0-2-16,0 0 0 0,10-7-8 0,-10 7-2 16,8 0-2-16,-8 0-6 0,9 0 1 0,-9 0-7 15,10-3-2-15,-1 3-4 0,-9 0-2 0,13 0-6 16,-13 0-1-16,10 0-5 0,-10 0 2 0,13 3-4 15,-8-3-6-15,3 1 2 0,-8-1-8 0,11 4 2 16,-7-3-4-16,-4-1 4 0,9 6-6 0,-6-2 7 16,1-2-1-16,-2 3 1 0,-2 2 3 0,0-2 3 15,0 3 0-15,0-3 6 0,-2 5 1 0,-1-2 4 16,-1 1-1-16,0 1-4 0,-1 1 2 0,-1-6 2 16,-2 7 1-16,2-4-5 0,-1-1 5 0,5-2-8 15,-5 0 0-15,2 0-6 0,3-1-1 0,-1 0-2 16,3-4-1-16,-1 5-5 0,1-5 1 0,-3 6-6 15,3-6 0-15,0 0 0 0,0 0 2 0,4 6 0 16,-4-6 4-16,0 0 0 0,10 0 8 0,-10 0 7 16,0 0 6-16,21-4 10 0,-11 2 8 0,-1-1 9 15,1-1 8-15,2-1 5 0,-2 2 8 0,-1-4 15 16,5 2 9-16,-3-1 6 0,1-2 10 0,-1 3 5 16,0 0 4-16,0-2 0 0,1 0-3 0,-5 4-1 15,7-4-6-15,-6 0-5 0,1 3-4 0,1 0 1 16,-1-1-5-16,-4 1-7 0,2 3-8 0,-5-1-6 15,2 0-5-15,1-1-5 0,-5 3-7 0,5-2-3 16,-5 2-4-16,4-3-9 0,-4 3-4 0,0 0-3 16,0 0-8-16,0 0-2 0,0 0-5 0,5-1-6 15,-5 1-1-15,0 0-6 0,0 0-13 0,0 0-21 16,0 0-15-16,0 0-31 0,0 0-41 0,0 0-51 16,0 0-75-16,0 0-69 0,0 0-70 0,0 0-83 15,-15 8-326-15,15-8-836 0,-13 3 370 0</inkml:trace>
  <inkml:trace contextRef="#ctx0" brushRef="#br0" timeOffset="95524.759">8938 16128 61 0,'0'0'154'15,"1"3"-18"-15,-1-3-11 0,5 8-9 0,-2-3-16 16,-1-1-10-16,2 1-9 0,1 0-1 0,-1-1-8 16,1 3-6-16,2-1 3 0,-1-2-9 15,0-1-1-15,1 1-6 0,-2-2-6 0,3 1-5 16,-1-3-5-16,0 3-2 0,3-3-4 0,-2 0 4 0,3-3-8 15,-2 0-1-15,5-4-9 0,-5 3 6 0,6-8-1 16,-3 5-6-16,-3-3 4 0,1-2-9 0,2-2 4 16,-1 1-8-16,-1-2 6 0,-1-1-2 15,-1 3-4-15,1-3 2 0,-4 0 1 0,-3 2-3 16,0 0-2-16,-2-4 2 0,-2 3-3 0,0-2 2 16,-1 0 2-16,-3 1 0 0,1-1-1 0,0 0 2 0,-2 3-6 15,-2-1 2-15,2 4 5 0,2-1 17 0,-3 4 7 16,4-1-1-16,-1 5 5 0,-1 0-5 15,2-2 1-15,0 3-4 0,0-1-4 0,3 1-1 16,1 3-7-16,-4-2 1 0,4 2-5 0,0 0 2 16,0 0-4-16,0 0-3 0,0 16-1 0,0-12 3 15,4 7-2-15,-3-2 3 0,3 8-8 0,0-1-1 0,2 1 3 16,-2 0-1-16,0 3 0 0,1-3 0 0,7 8-3 16,-6-8 4-16,4 4-3 0,-2-2 1 15,2-1 1-15,-1-4-3 0,-1-3-4 0,1-1 2 16,-2-1 7-16,2 0-10 0,0-2 1 0,0 0 2 15,3-6 0-15,-5 1-1 0,4-5 2 0,1 1 0 16,-3-6-8-16,0 1 10 0,1-2 0 0,2-3-3 0,-1-1 5 16,0-2-5-16,-1-1 4 0,-2 1-3 0,-2-2 0 15,0-1-1-15,-2 2 4 0,1-2-2 16,-1 0 0-16,-3-1 1 0,1 1-1 0,-2 0-3 16,0-2 4-16,-2 6-3 0,1-5 1 0,0 4 2 15,-2 2 1-15,2 4-2 0,-2 4 0 0,3-2-1 16,-1 2 0-16,0 0 4 0,-1 1-4 0,2 0-1 15,0 4-1-15,0 0 1 0,0 0 1 0,0 0 0 0,0 0 2 16,2 20 1-16,-2-3 8 0,0 3 1 16,1 6 7-16,-1 1 8 0,4 4 8 0,-3 1 1 15,2 2 5-15,1 0-3 0,3 18 9 0,1 0-3 16,-2-3 8-16,5-1 5 0,0 2-5 0,-2-1 31 16,0-1-2-16,1 1-10 0,0-4 9 0,2 1-3 15,-2-12-8-15,-4 0-3 0,2-2-5 0,6 0-3 16,-6-1 1-16,1-2-7 0,0-2-5 0,-3-1-2 15,1-1 8-15,-2-8-16 0,-1-1-1 0,-1 2-3 16,1-7-6-16,-1 1 2 0,-2-2-3 0,0-5-6 16,0 0-2-16,-1-3-8 0,3 5-4 0,-3-5-10 15,0 3-16-15,0-5-30 0,0 0-39 0,0 0-43 16,0 0-43-16,0 0-57 0,-13-17-51 16,7 2-227-16,1-3-550 0,-3-9 244 0</inkml:trace>
  <inkml:trace contextRef="#ctx0" brushRef="#br0" timeOffset="95805.725">9636 16012 195 0,'3'-2'235'0,"-3"2"-20"16,0 0-21-16,0 0-20 0,5-3-18 16,1 1-12-16,-1-1-18 0,1 1-8 0,3 0-12 0,3-2-12 15,-3-3-6-15,3 3-5 0,1-1-14 0,1-2-8 16,-4 2-6-16,2 0-2 0,1-1-10 16,-3 0-17-16,-5 2-40 0,3 2-35 0,-2 0-36 0,0-1-30 15,-3 2-34-15,1-2-27 0,-4 3-99 0,0 0-297 16,0 0 132-16</inkml:trace>
  <inkml:trace contextRef="#ctx0" brushRef="#br0" timeOffset="95950.335">9648 16204 53 0,'8'4'132'0,"0"0"-3"15,6-3-9-15,3-1-9 0,4 0-3 0,2-2-11 0,9-6-10 16,0-1-11-16,4-2-12 0,-2-3-35 0,16-5-75 15,-18 2-114-15,4 5-174 0,-3-2 77 0</inkml:trace>
  <inkml:trace contextRef="#ctx0" brushRef="#br0" timeOffset="97456.3">16900 15409 109 0,'24'-19'132'0,"-2"-2"0"16,2 1-2-16,-1 1-18 0,-3 1-3 0,0 1-2 15,-4 4-4-15,-3 0-7 0,-4 3-5 0,0 3 8 16,-2 0 6-16,-1 4 3 0,-2-1 1 0,-3 2-11 0,-1 2-12 16,-5-4-13-16,5 4-6 0,-19 4-2 15,0 5-8-15,-12 3-7 0,-1-3-4 0,-4 4-6 16,-11 10-5-16,2 0 2 0,10-6-3 0,-8 7-1 15,9-4-1-15,2-2 2 0,1 4-6 0,3 0-1 16,0 5-4-16,2-3-4 0,5 1 3 0,3-1-4 0,3 2-4 16,2 0 0-16,1-1-2 0,9 0-6 0,0-6-1 15,6 0-7-15,-1 5-4 0,4-5-3 16,3-1-2-16,3-4-3 0,7 5-1 0,-4-4 3 16,6 0-3-16,-1-3-3 0,3 0 6 0,-4-4 4 15,2 1-3-15,-1-1 0 0,-3-3 2 0,1 1-2 16,-7 1 6-16,0-3-3 0,0 1-2 0,-2 1 5 15,-4-1-3-15,0 4 7 0,1-1-5 0,-4 2 4 0,-2 1 0 16,-2 1 4-16,-2 4-1 0,-3 2 1 16,1-1 1-16,-3 0 0 0,-1 2 8 0,-5 3-5 15,1-3 4-15,2-2-3 0,-1 4 4 0,0-5-5 16,4 1 0-16,-5 0 4 0,5-3-1 0,0 3-2 16,1-2-5-16,0 0 0 0,2-3-2 0,3 0 2 15,0 0-2-15,2-1-1 0,1-1-3 0,0 2 3 16,2-4 0-16,2 1 1 0,0-1 0 0,-1-1 22 15,4-1 1-15,-3-2-4 0,1 3-5 0,3-5-2 16,-3 2-4-16,0 0-7 0,4-2 4 0,-4 0-10 16,0 1 1-16,3-1-4 0,-2 1-3 0,1 1-4 15,-2-1 1-15,0 0 1 0,-3 3 3 0,1-1 2 16,0-2-1-16,-3 6 4 0,0-3-1 0,-3 5 4 16,2 2-3-16,-7 2 1 0,3 3 1 0,-3-1 3 15,-3 5 3-15,-1 1 7 0,-2 2 3 0,0-1 5 16,0-2-4-16,3 7 3 0,-2-4 0 0,0 5 1 15,1-2-2-15,1 1 1 0,1 1-2 0,1 4-2 16,-1-4-2-16,5 4 3 0,-1-4 1 0,1 0-5 16,4 4 2-16,0-2 1 0,1 0 3 0,5-2-30 15,-1 1 3-15,3-2 2 0,3 1 3 0,2-3-2 16,5 1 6-16,-1-2 0 0,5 0 0 0,-1-5 0 16,6 3 1-16,1-6 1 0,2 0-4 0,0-3 1 15,7 1 7-15,0-4-8 0,2 0 1 0,-2-3-10 16,-3 0-19-16,1-6-24 0,-4 2-32 0,-2-5-42 15,2-3-46-15,-4 1-172 0,-8-5-375 0,-1 2 167 16</inkml:trace>
  <inkml:trace contextRef="#ctx0" brushRef="#br0" timeOffset="98061.691">17217 15447 81 0,'3'-3'143'0,"-3"3"-7"16,0 0-4-16,0 0-10 0,0 0-13 0,0 0 11 15,0 0 5-15,8 9 4 0,-6-3-3 0,0 4 2 16,1 5-4-16,-1 3 5 0,2 7 1 0,0-2 7 16,-1 7-9-16,-1 1-2 0,-2 2-2 0,2 3-7 15,-4-1-1-15,4 0-3 0,0 12-8 0,-2-13-4 16,-1 0 0-16,1-1-7 0,-1-3 3 0,1 3-6 15,-2-4-12-15,2-3-4 0,0-8-6 0,0 2-8 16,0-2-1-16,0 0-10 0,2-6 1 0,-2 2-7 16,0 1-4-16,1-8 8 0,0 3-17 0,-1-6 3 15,1 4-3-15,-1-3-7 0,3-1 0 0,-2-3 1 16,-1-1-2-16,0 7-4 0,0-7-4 16,1 2-1-16,-1-2-6 0,0 0-28 0,0 0-37 0,0 0-35 15,0 0-43-15,-5-14-45 0,3 7-47 0,1-1-38 16,-1-2-241-16,-3 1-548 0,1 0 243 0</inkml:trace>
  <inkml:trace contextRef="#ctx0" brushRef="#br0" timeOffset="98988.208">17384 16651 107 0,'2'-6'118'0,"-2"1"-3"16,0 5 2-16,1-11-3 0,-2 5 2 0,1-1-7 15,0-1 7-15,0 2-1 0,0-1 1 0,0 3-1 16,-2 1-1-16,2 3-6 0,-1-7-5 0,1 7-6 15,0-3-6-15,0 3-8 0,0 0-6 0,-5-2-3 16,5 2 1-16,-4 10-3 0,-2-1-3 0,2 6-3 16,-4-1 0-16,4 6-4 0,-2-1-2 0,0 5-2 15,-1-6-4-15,2 10 0 0,1 0-3 0,0 0 0 16,3 1-3-16,1-2-5 0,0-1-1 0,0 1-4 16,1 2-1-16,3-3-6 0,-1-6-2 0,-1-1-2 15,6 5-1-15,-3-6-2 0,4 0-5 0,0-1-32 16,0 1 4-16,0-5-2 0,2 2 2 0,0-5 1 15,-1-3 0-15,0 1-3 0,-1-2 5 0,2 0 0 16,1-4-5-16,-2-1 5 0,2-1 1 0,-1 0 1 16,2-3-2-16,-1 0 3 0,-1-2-3 0,0-2 7 15,5-1-6-15,-2-4 4 0,-4-2-7 0,2 0-2 16,-2-1-2-16,-5-3 1 0,-1-2-1 0,0 3 0 16,-3-10-2-16,-1 3-1 0,-1-3 2 0,-4-2 3 15,-3 5-1-15,-2-1 4 0,1 0-3 0,-4 4 7 16,-1-1-2-16,1 9 6 0,-1-2-3 0,1 0 0 15,-3 3-1-15,-1 1 0 0,1 3-5 0,0 3-13 16,1-5-23-16,-2 6-25 0,3 1-42 0,-5 0-47 16,5-1-50-16,-4 2-159 0,4 2-397 0,1-2 176 15</inkml:trace>
  <inkml:trace contextRef="#ctx0" brushRef="#br0" timeOffset="107394.727">17199 16312 92 0,'0'0'100'0,"5"4"-14"16,-1-3 7-16,-4-1-5 0,10-1-4 0,-3 2-13 15,2-2 4-15,0 0 2 0,0-2-7 0,3 2 6 16,-3-4-13-16,0 1 1 0,3 0-6 0,-1-1 3 16,3 0-4-16,3 0 2 0,-2-4-6 0,3 1-1 15,1-1-4-15,-1-1-2 0,8 0 0 0,-1-4-8 16,2 0-7-16,-3-1 2 0,4 2 7 0,-1-2-11 15,0-1-5-15,4 2-3 0,-2-1-8 0,1-2 10 16,0 3-4-16,-2-1-13 0,2 3 8 0,-10 4-5 16,1 1 2-16,-3-3-2 0,-6 6-4 15,0-1 6-15,-1 2-6 0,-4 1 1 0,-2-1-2 0,1 1 1 16,-2 0 2-16,-4 2 1 0,0 0-1 0,0 0 3 16,0 0-4-16,-14 12-2 0,-1-4 1 15,-3 0-4-15,0 2 2 0,-9 2-4 0,5-4 7 16,-1 4 3-16,-5 1 4 0,1-1 5 0,-3 4 10 15,2-4 3-15,-1 1 2 0,0 0 6 0,-3 0 1 16,4-1 2-16,1 0 0 0,6-6-6 0,3 3-4 0,-2-1-1 16,5 1-6-16,1-3-1 0,5-2-2 0,-1 3-16 15,0-4-26-15,3 2-28 0,2-1-45 0,1-2-45 16,0 1-51-16,4-3-130 0,-6 1-347 16,6-1 154-16</inkml:trace>
  <inkml:trace contextRef="#ctx0" brushRef="#br0" timeOffset="108015.079">18533 15645 2 0,'-2'-5'186'0,"-1"1"-7"15,2 0-17-15,1 4-13 0,-1-5-18 0,1 5-12 16,-3-4-10-16,3 4-6 0,0 0-11 0,0 0 5 16,0 0-2-16,0 0 9 0,4 14-1 0,-3-2-3 15,2 4-6-15,-1 2-4 0,-4 8-8 0,7 1-4 16,-3 0-5-16,1 0-8 0,-3-1-9 0,0 3-5 15,0-4-6-15,2-1-3 0,0 2-5 0,1-8-6 16,0-1-2-16,0 1-3 0,1 0-4 0,-2-7-7 16,-1 2-23-16,2-2-33 0,-3-4-25 0,0-2-28 15,0 2-26-15,2-2-18 0,-2 1-12 0,2-4-28 16,-2-2-118-16,-4 3-319 0,4-3 141 0</inkml:trace>
  <inkml:trace contextRef="#ctx0" brushRef="#br0" timeOffset="108914.673">18354 15894 121 0,'-5'-3'138'0,"5"3"-12"0,-4-3-18 0,4 3-5 16,0 0-14-16,0 0-9 0,0 0 8 16,0 0-9-16,18-1-6 0,-9 1-8 0,1 0 2 15,1-1-11-15,0-1 0 0,4 1-2 0,1-1-11 0,4 0-1 16,1-2-5-16,8-1 1 0,-3-3-6 0,-5 4-4 15,2-1-1-15,4 0-3 0,1-3-4 0,-10 4-1 16,3-1-6-16,-2 0 11 0,-6-1-6 0,-1 2-11 16,1 0 8-16,-3-2-12 0,2 0 5 15,-3 3-6-15,0-3 6 0,-4 2 4 0,2 0-5 16,-1-1 3-16,-4 2-2 0,3-2-2 0,-1 2 2 0,0-1-8 16,-1 2 9-16,1-1-4 0,-1 0 18 15,-3 3-1-15,3-4-1 0,-3 4-2 0,2-2-2 0,-2 2-4 16,0 0 2-16,0 0-1 0,0 0 12 0,11 9 7 15,-9-4 6-15,2 5 2 0,-3 0 0 16,1 4 3-16,1 1 2 0,2 4-4 0,-1-2 3 0,0 0-2 16,1-1-3-16,-1 1-5 0,1-2-4 0,0 0-2 15,0-3-2-15,-1 0-3 0,-4-2-4 0,5-1 0 16,-3-1-4-16,0-1-1 0,-2 0-2 0,4-2 1 16,-1-1-5-16,-3 1 0 0,4-1 3 0,-4-3-2 15,0-1 0-15,2 5-2 0,-2-5 0 16,0 0-4-16,0 0 3 0,0 0 1 0,1-10-3 0,-1 10-1 15,3-12-5-15,-3 4 12 0,0 2-14 0,-3-6-10 16,3 0-4-16,0 2-2 0,0-3 1 16,3 4 4-16,-6-4 1 0,6 5 1 0,-2-1-1 15,0 2 0-15,1 1-2 0,0 1 2 0,3-1 2 16,0 2 5-16,3 2-3 0,-2-1-1 0,6-1 5 16,-2 3-2-16,5-1 1 0,5-3 4 0,0 5-2 15,3-2 2-15,5-3-6 0,3 2 6 0,-3-1-2 0,5-1-3 16,-2 2-2-16,0-5-2 0,-3 4-4 15,2-2-13-15,-3-2 3 0,-5 1-6 0,-4 3 4 16,1-4 0-16,-8 2 3 0,6-1 2 0,-7 0 9 16,-1 0-1-16,0 1 1 0,-5 0 6 0,0 0-2 15,2-3 3-15,-6 2 2 0,2 1 9 0,-4-1 9 0,0 2 3 16,-4-1-3-16,1 2 9 0,-2-4 5 0,-3 2 2 16,1 3 4-16,-3 0 7 0,2 0-2 15,0 1 1-15,-2-1-2 0,3 6 4 0,0-1-5 16,3 1 2-16,-4 2-1 0,1 2-3 0,1-1-3 15,-1 4 1-15,4 0-5 0,1 2-3 0,0 1 1 0,0 3-2 16,3-4-1-16,1 4 1 0,0 0 2 0,1 2-8 16,3-4 1-16,1 2 1 0,2 1-5 0,0-3-1 15,1 1 11-15,1-1-5 0,0-2-2 16,1-3 4-16,2 2 2 0,-2-4-1 0,5 3 2 16,-4-2-2-16,0-4 3 0,6 1-4 0,-2 0 3 15,-3-4 5-15,0 1-3 0,2 0 6 0,4-4 2 16,0 1-2-16,-4 0-3 0,-1 0 4 0,1 1 1 15,0-4 0-15,-5 3 5 0,6-1-6 0,-3-1 4 16,-3 2-2-16,2-2 3 0,-3 2-22 0,-3 0 10 16,0-2-3-16,0 2-1 0,0-1-1 0,-5 2-8 15,7 0 13-15,-7 0-6 0,0 0-15 0,0 0 5 0,5-2-22 16,-5 2-24-16,0 0-30 0,0 0-37 16,0 0-46-16,0 0-61 0,0 0-69 0,0 0-238 15,-14 5-559-15,5-2 247 0</inkml:trace>
  <inkml:trace contextRef="#ctx0" brushRef="#br0" timeOffset="114329.521">18418 16919 106 0,'0'0'166'0,"-1"-4"-16"16,1 4-4-16,0 0-11 0,0 0-13 0,0 0 1 15,0 0-1-15,0 0-1 0,10-3-5 0,-1 3-3 16,-9 0-10-16,19 0-7 0,-8 0-7 0,2 0-4 16,4 0-11-16,1 0-9 0,4-1-5 0,-2-2-14 15,-1 2 5-15,9-3-8 0,-6 1-6 0,-3-2-20 16,2 3-33-16,-3-2-36 0,0 1-49 0,-6-2-31 15,5-3-42-15,-7 3-112 0,-2 1-308 0,-2-4 136 16</inkml:trace>
  <inkml:trace contextRef="#ctx0" brushRef="#br0" timeOffset="115268.521">18752 16760 7 0,'2'6'196'0,"-1"-2"3"15,2 0-4-15,-2 5-4 0,4-1 14 0,-1 4-9 16,5 2-7-16,-4-2-10 0,2 4-13 0,2 2-7 16,-1-4-12-16,4 4-10 0,-5-3-11 0,5 2-11 15,-3-4-12-15,3 3-8 0,-1-4-13 0,1 2-5 16,-2-1-9-16,0-4-6 0,-1-1-8 0,-1-1-7 16,0 0-3-16,-2-2-6 0,0 0-2 0,-2-2-8 15,0 1-2-15,1-2-2 0,-1 1-4 0,0 1 0 16,-3-1-3-16,-1-3-3 0,5 1-13 0,-5-1-10 15,5-6-10-15,-2 0-11 0,-2 0-4 0,3-2-16 16,-2 0-9-16,0-3-14 0,0-1-11 0,5-5 4 16,-2 5-8-16,1-5 7 0,-1 4 9 0,2-3 3 15,1 2 9-15,0-1 6 0,1 3 4 0,-1 0 7 16,-1 3 6-16,1-1 12 0,0 2-6 0,-2-1 5 16,3 2-1-16,-4-1 0 0,2 3 5 0,-2 1 1 15,0-1 3-15,1 2 4 0,1-4 1 0,-5 2 0 16,2 1 6-16,0 0-1 0,0-2 5 0,-2 2 1 15,3 0 5-15,-1 1 10 0,-1-1 1 0,-2 0 5 16,0 2 3-16,-1 2 3 0,4-5 7 0,-1 4-2 16,-3 1 2-16,0 0-6 0,1-5 2 15,-1 5 2-15,3-4-4 0,-3 4 2 0,0 0 3 0,0-3-3 16,0 3-1-16,0 0-1 0,0 0 0 0,2-2 1 16,-2 2-1-16,0 0-3 0,0 0 0 15,0 0-1-15,0 0-5 0,0 0-4 0,0 0 2 16,-4-5-1-16,4 5 0 0,0 0-2 0,-4-3-1 0,4 3 3 15,-3-4 0-15,3 4 0 0,0 0-4 16,-6-2 2-16,6 2 2 0,-2-3-2 0,2 3-3 16,0 0 2-16,-4-3-3 0,4 3-2 0,-6-2-3 15,6 2 7-15,0 0 4 0,-5-1 3 0,5 1 1 0,0 0-7 16,0 0 2-16,0 0-3 0,0 0 2 16,-4-3-2-16,4 3-3 0,0 0-1 0,0 0-1 0,0 0-3 15,0 0-2-15,0 0 1 0,0 0-2 16,0 0 2-16,0 0-1 0,0 0 0 0,0 0-2 15,0 0 0-15,0 0 2 0,11 9 2 0,-11-9 1 16,7 4-3-16,-5 0 0 0,2-2 0 0,0 2-1 16,2-1 3-16,-1-1-3 0,4 0 1 0,0 2 1 15,2-3-1-15,0 2 1 0,8-1-4 0,-4-2 3 16,4 0 1-16,-2 0-5 0,2 0 0 0,2 0 3 16,-7-2-2-16,3-2 4 0,-3 1-1 0,-3 1 0 15,2-1-4-15,-7 1 4 0,3-1-1 0,-2 1 4 16,-1 0-3-16,0-3 3 0,-6 5 1 0,7-6 2 15,-5 3-2-15,-2 3-2 0,4-8 4 0,-4 5-5 16,0 3 1-16,-5-9-2 0,2 6 5 0,1 0-4 16,-3 3-2-16,-1-3 1 0,6 3-2 0,-13 0 2 15,13 0 0-15,-18 3 1 0,9-2 3 0,2 4-4 16,-4-1-3-16,-1 3 3 0,2 2-1 0,-4 1 1 16,0 3 0-16,5 3 8 0,-4 1 5 0,7 1 5 15,-3 0 1-15,-4 6 6 0,4-1-2 0,5-4 0 16,1-4 1-16,1 5 2 0,2-3-4 0,0 1 1 15,2-1-4-15,1 0-3 0,1-5-3 0,0 0 1 16,5 5-3-16,-4-9-1 0,4 4-2 0,0-5-1 16,0-2-1-16,4-1-7 0,-3-1 0 0,4-1-30 15,-1-3-21-15,6 0-41 0,-4-3-44 0,3-2-63 16,2 0-54-16,-5 0-170 0,0-4-458 0,2-1 203 16</inkml:trace>
  <inkml:trace contextRef="#ctx0" brushRef="#br0" timeOffset="115915.104">19881 16762 57 0,'2'-4'95'0,"0"1"-14"16,-2 3 2-16,5-5-2 0,-3 0-5 0,0 3 16 16,-2 2-18-16,0-4-3 0,0 4 3 0,0 0-5 15,5-5-1-15,-5 5 0 0,1-1 1 0,-1 1-1 16,0 0-7-16,0 0-5 0,0 0-1 0,0 0 1 15,0 0-7-15,0 0-5 0,0 0 2 0,0 0-8 16,0 0-5-16,0 0 0 0,0 0-3 0,0 0-4 16,0 0-3-16,-17-5 1 0,17 5 1 0,-9-2 4 15,5 0 4-15,-4 0 8 0,8 2-3 0,-11-3 0 16,4 3 5-16,0 0-2 0,-1 2 0 0,8-2-5 16,-17 1-3-16,8 1 2 0,0 2-6 0,-1 4 0 15,-1 0 0-15,-2 3 0 0,1 3 0 16,2 1 2-16,1 1 2 0,0 2-8 0,3 1-5 15,0-4 1-15,3 2-2 0,0 0-2 0,3 0-1 16,0-3-4-16,6 2-1 0,-3-5-3 0,6 3 3 16,0-2-7-16,0-3 1 0,8 2-2 0,-2-2 0 0,4-3-3 15,-2 1-28-15,3-5-19 0,-1 0-19 0,1-2-24 16,1 0-14-16,1-3-17 0,-3 1-14 0,3-5 2 16,-3 0-10-16,3 2-1 0,-5-3-107 0,-1-3-273 15,-1-1 121-15</inkml:trace>
  <inkml:trace contextRef="#ctx0" brushRef="#br0" timeOffset="116856.51">20184 16508 126 0,'-4'-3'166'0,"4"3"-2"0,0 0-7 0,0 0 0 16,-15 13-8-16,11-1-4 0,-5 4-7 0,1 9-1 15,4 2-7-15,-6-1-4 0,4 6-5 0,-2-1-7 16,2-2-2-16,2 0-10 0,-1 0-3 0,5 2-4 15,-4-3-5-15,2-1-14 0,0-6-2 0,2-1-7 16,0-2-11-16,4 0-2 0,-4 1-6 0,2-2-3 16,1-2-8-16,1 1-3 0,-2-4-5 0,2-4-5 15,2 2-1-15,-3-5-4 0,3 1 3 0,1-1-8 16,2-2 0-16,0 0-27 0,3-3-11 0,4-3-17 16,-3 1-18-16,-3-1-8 0,2-2-11 0,2-5-14 15,-1 1-18-15,-1-3-3 0,-4 1-10 0,6-5-7 16,-2 1 21-16,-2-1 10 0,-8 3 11 0,2 1 16 15,-1 5 25-15,-3 0 28 0,1 0 22 0,0 1 18 16,-2 2 11-16,1 4 10 0,-3-5 7 0,3 5 11 16,0 0 8-16,0 0 1 0,-20 8 5 0,14-3 3 15,-1 4-8-15,2 0-10 0,-1 1 1 0,1 0-8 16,0 0-1-16,-1-1-9 0,3-2-4 0,-1 1-2 16,2-1-8-16,1 3 0 0,0-4-7 0,1-1-1 15,1 2-5-15,-1-1 3 0,1-2-5 0,1 0-3 16,0 2 0-16,2-5-2 0,3 3-11 0,-5-3-13 15,-2-1-1-15,11 4-3 0,-4-3 2 0,-7-1-8 16,9 1 11-16,-4 2-2 0,-5-3 4 0,10 2 2 16,-5 1 1-16,2 2-3 0,-1-1 4 0,-3 3 0 15,-1-3 2-15,5 2 4 0,-4-2-7 0,3 0 5 16,-3 0-1-16,1 0 2 0,0 0 2 0,1-2-4 16,4 1 5-16,-4-1 0 0,3-2-2 0,0-2 2 15,2 1 0-15,-4-2 1 0,7-3 0 0,5 1-2 16,-8-3 3-16,3 1-2 0,-4-2-6 0,5-1-6 15,0 0-9-15,-8 1-11 0,8-5-10 0,-3 1-13 16,0 1-11-16,-1-3-9 0,1 1 9 0,-4 2 4 16,1 5 11-16,2-3 1 0,-5 3 3 0,4-1 5 15,0 4 5-15,-1 3-2 0,-3-1 11 0,0 0-3 16,-5 2 7-16,19 4-3 0,-10-1 22 16,1-1-15-16,2 7 5 0,-2-2 5 0,-1 3 1 15,1-2 1-15,0 4 18 0,0-3-16 0,-2-1 6 0,1 1 2 16,-4-1-2-16,1 1 1 0,0-3 16 0,-4 1 16 15,2-2-7-15,-2-2 10 0,0 2 9 0,-2 0 3 16,-2-1 2-16,2-4-6 0,-2 4 1 0,0-1 1 16,2-3-6-16,-7 1 3 0,7-1-5 0,-5 1 2 15,5-1-5-15,0 0-5 0,-6 0-4 0,6 0-2 16,0 0-7-16,-3-9 5 0,3 1-13 0,0 2 0 16,5-4-6-16,-1 0-12 0,0 0 1 0,4-7-7 15,-1 0-6-15,1 0 2 0,-3 0 5 0,5-2-2 16,-5 3 3-16,-1 4 2 0,2 1 7 0,0 1-1 15,-2 2 0-15,-2 2-1 0,2 1 4 0,-3 1-3 16,3 1 4-16,-1-2-2 0,-3 5 13 0,0 0-2 16,0 0 7-16,10 9-3 0,-5-3 7 0,3 4 1 15,-2 0 0-15,-1 2-3 0,6 2 10 16,-1-1 6-16,0 0 4 0,2 4 2 0,-2-2 2 0,1 2 7 16,-2-2 1-16,3 2 4 0,-1-3 5 0,-1 0-1 15,-5-3-2-15,0 0-1 0,1-4 4 0,0 0 0 16,-6-2 4-16,1 0 3 0,-1 2 0 15,0-2-4-15,-3 0-9 0,-8 2-16 0,-3-4-17 16,-5 2-27-16,-9 0-42 0,-8-6-88 0,-2-3-81 16,-21 1-252-16,1 1-510 0,0-1 225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7C06C-B07D-4006-9EB4-05091B31F0A1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83FC66-0138-4A02-9429-5BA98791B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35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3FC66-0138-4A02-9429-5BA98791BB0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551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0D87-BAD6-49C8-8D53-3C2D4C50C23F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17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 w="12700" cap="flat">
            <a:solidFill>
              <a:schemeClr val="tx1"/>
            </a:solidFill>
            <a:round/>
            <a:headEnd/>
            <a:tailEnd/>
          </a:ln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4988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068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436FB-F464-4187-B18C-0C4FA8B1F4C9}" type="datetime1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E299-F422-424E-B266-887077F0C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817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B3781-37C2-4B3E-BCDB-68A8F5CC61ED}" type="datetime1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E299-F422-424E-B266-887077F0C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84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C81BD-2E17-4C59-9531-BC27A3354847}" type="datetime1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E299-F422-424E-B266-887077F0C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14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5C1F1-6A7C-4A13-B275-C4E5921F914E}" type="datetime1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E299-F422-424E-B266-887077F0C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97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8CFF4-AA43-4357-B489-D676589B668A}" type="datetime1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E299-F422-424E-B266-887077F0C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894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14CCC-66C4-442E-9C6C-82721D653A97}" type="datetime1">
              <a:rPr lang="en-US" smtClean="0"/>
              <a:t>5/28/2022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E299-F422-424E-B266-887077F0C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917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E80F3-0417-404D-8F47-9AB270B242AC}" type="datetime1">
              <a:rPr lang="en-US" smtClean="0"/>
              <a:t>5/28/2022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E299-F422-424E-B266-887077F0C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849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50573-6AA5-4965-A88F-0DEFF82583AB}" type="datetime1">
              <a:rPr lang="en-US" smtClean="0"/>
              <a:t>5/28/2022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E299-F422-424E-B266-887077F0C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904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8C9C9-D9DD-4844-BF92-1EA14F5641EC}" type="datetime1">
              <a:rPr lang="en-US" smtClean="0"/>
              <a:t>5/28/2022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E299-F422-424E-B266-887077F0C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552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7D3A0-59A0-4E5A-B4C7-37D4E5FBA53E}" type="datetime1">
              <a:rPr lang="en-US" smtClean="0"/>
              <a:t>5/28/2022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E299-F422-424E-B266-887077F0C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409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C9F2D-F1F3-47A2-9D45-60E2496D1E6F}" type="datetime1">
              <a:rPr lang="en-US" smtClean="0"/>
              <a:t>5/28/2022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E299-F422-424E-B266-887077F0C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6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6B99E-6F0B-4FD3-B975-F7AE86837429}" type="datetime1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5FE299-F422-424E-B266-887077F0C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14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emf"/><Relationship Id="rId4" Type="http://schemas.openxmlformats.org/officeDocument/2006/relationships/customXml" Target="../ink/ink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emf"/><Relationship Id="rId4" Type="http://schemas.openxmlformats.org/officeDocument/2006/relationships/customXml" Target="../ink/ink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emf"/><Relationship Id="rId4" Type="http://schemas.openxmlformats.org/officeDocument/2006/relationships/customXml" Target="../ink/ink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emf"/><Relationship Id="rId5" Type="http://schemas.openxmlformats.org/officeDocument/2006/relationships/customXml" Target="../ink/ink8.xml"/><Relationship Id="rId4" Type="http://schemas.openxmlformats.org/officeDocument/2006/relationships/image" Target="../media/image4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emf"/><Relationship Id="rId5" Type="http://schemas.openxmlformats.org/officeDocument/2006/relationships/customXml" Target="../ink/ink9.xml"/><Relationship Id="rId4" Type="http://schemas.openxmlformats.org/officeDocument/2006/relationships/image" Target="../media/image5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emf"/><Relationship Id="rId4" Type="http://schemas.openxmlformats.org/officeDocument/2006/relationships/customXml" Target="../ink/ink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0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0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0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  <a:br>
              <a:rPr lang="en-US" dirty="0"/>
            </a:br>
            <a:r>
              <a:rPr lang="en-US" dirty="0"/>
              <a:t>DSE 2254	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Rohini R. Rao &amp; Manjunath Hegde</a:t>
            </a:r>
          </a:p>
          <a:p>
            <a:r>
              <a:rPr lang="en-US" dirty="0"/>
              <a:t>Department of Data Science and Computer Applications</a:t>
            </a:r>
          </a:p>
          <a:p>
            <a:r>
              <a:rPr lang="en-US" dirty="0"/>
              <a:t>MIT, </a:t>
            </a:r>
            <a:r>
              <a:rPr lang="en-US" dirty="0" err="1"/>
              <a:t>Manipal</a:t>
            </a:r>
            <a:endParaRPr lang="en-US" dirty="0"/>
          </a:p>
          <a:p>
            <a:r>
              <a:rPr lang="en-US"/>
              <a:t>March </a:t>
            </a:r>
            <a:r>
              <a:rPr lang="en-US" dirty="0"/>
              <a:t>2022</a:t>
            </a:r>
          </a:p>
          <a:p>
            <a:r>
              <a:rPr lang="en-US" dirty="0"/>
              <a:t>Slide  - Set 2 – Regression Models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95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fits to the data : which is best?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lum contrast="20000"/>
          </a:blip>
          <a:srcRect t="9196"/>
          <a:stretch/>
        </p:blipFill>
        <p:spPr>
          <a:xfrm>
            <a:off x="1455313" y="1519707"/>
            <a:ext cx="8680359" cy="48939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73499" y="3597360"/>
            <a:ext cx="280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 Model : y = Constant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113" y="3668101"/>
            <a:ext cx="1950889" cy="3840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89309" y="6044346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Cubic Function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24896" y="6147376"/>
            <a:ext cx="2251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  <a:r>
              <a:rPr lang="en-US" baseline="30000" dirty="0"/>
              <a:t>th</a:t>
            </a:r>
            <a:r>
              <a:rPr lang="en-US" dirty="0"/>
              <a:t> Degree Polynomial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09C42F-A787-442D-BF02-CB6F98CF5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010D89-A1CC-4674-BF5C-528F40290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E299-F422-424E-B266-887077F0CD7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271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9DF95-85C4-46B4-B24F-A731CE612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Hypothesis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C40914-352A-41EC-AB7F-2FC1B6728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1404" y="1825625"/>
            <a:ext cx="8269191" cy="43513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91C67-5ACF-4566-83FE-6CE0E5052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6F580-5B6A-43E2-B807-03FCB84E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E299-F422-424E-B266-887077F0CD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90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3F2F1-06E5-4CB4-90F5-C0B1879B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Hypothesis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E8FC6B-384C-4A93-B762-494AD2B13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0731" y="1825625"/>
            <a:ext cx="8130538" cy="43513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A3C8EF-7D4A-494A-89F7-247403695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ABA071-5CED-4BA9-8D00-8BE5F0C24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E299-F422-424E-B266-887077F0CD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987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4880020" cy="4351338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172200" y="901521"/>
            <a:ext cx="5181600" cy="5705342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There must be linear relationship between independent and dependent variables</a:t>
            </a:r>
          </a:p>
          <a:p>
            <a:r>
              <a:rPr lang="en-US" sz="2000" dirty="0"/>
              <a:t>Relationship as a best fit line</a:t>
            </a:r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sz="2000" dirty="0"/>
              <a:t>we can assume that there is some noise in the data which causes Random error Ɛ</a:t>
            </a:r>
          </a:p>
          <a:p>
            <a:r>
              <a:rPr lang="en-US" sz="2000" dirty="0"/>
              <a:t>Error is normally distributed with mean 0, and standard deviations </a:t>
            </a:r>
            <a:r>
              <a:rPr lang="en-US" sz="2000" dirty="0">
                <a:sym typeface="Symbol" panose="05050102010706020507" pitchFamily="18" charset="2"/>
              </a:rPr>
              <a:t></a:t>
            </a:r>
          </a:p>
          <a:p>
            <a:r>
              <a:rPr lang="en-US" sz="2000" dirty="0">
                <a:sym typeface="Symbol" panose="05050102010706020507" pitchFamily="18" charset="2"/>
              </a:rPr>
              <a:t>Called as Gaussian noise or white noise</a:t>
            </a:r>
            <a:endParaRPr lang="en-US" sz="2000" dirty="0"/>
          </a:p>
          <a:p>
            <a:r>
              <a:rPr lang="en-US" sz="2000" dirty="0"/>
              <a:t>To get best fit line use </a:t>
            </a:r>
            <a:r>
              <a:rPr lang="en-US" sz="1600" b="1" cap="all" dirty="0"/>
              <a:t>Least Square Method</a:t>
            </a:r>
          </a:p>
          <a:p>
            <a:pPr lvl="1"/>
            <a:r>
              <a:rPr lang="en-US" sz="1600" dirty="0"/>
              <a:t>It calculates the best-fit line for the observed data by minimizing the sum of the squares of the vertical deviations from each data point to the line.</a:t>
            </a:r>
          </a:p>
          <a:p>
            <a:r>
              <a:rPr lang="en-US" sz="2000" dirty="0"/>
              <a:t>Linear Regression is very sensitive to Outliers.</a:t>
            </a:r>
          </a:p>
          <a:p>
            <a:r>
              <a:rPr lang="en-US" sz="2000" b="1" dirty="0"/>
              <a:t>Assumptions </a:t>
            </a:r>
          </a:p>
          <a:p>
            <a:pPr lvl="1"/>
            <a:r>
              <a:rPr lang="en-US" sz="1600" dirty="0"/>
              <a:t>there is very little or no multi-</a:t>
            </a:r>
            <a:r>
              <a:rPr lang="en-US" sz="1600" dirty="0" err="1"/>
              <a:t>collinearity</a:t>
            </a:r>
            <a:r>
              <a:rPr lang="en-US" sz="1600" dirty="0"/>
              <a:t> in the data. </a:t>
            </a:r>
          </a:p>
          <a:p>
            <a:pPr lvl="1"/>
            <a:r>
              <a:rPr lang="en-US" sz="1600" dirty="0"/>
              <a:t>There is very little or no auto-correlation in the error terms.</a:t>
            </a:r>
          </a:p>
          <a:p>
            <a:pPr lvl="1"/>
            <a:r>
              <a:rPr lang="en-US" sz="1600" dirty="0"/>
              <a:t>The error terms must possess constant variance. </a:t>
            </a:r>
          </a:p>
          <a:p>
            <a:endParaRPr lang="en-US" sz="1600" dirty="0"/>
          </a:p>
          <a:p>
            <a:endParaRPr lang="en-US" sz="2000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011" y="1825625"/>
            <a:ext cx="1954437" cy="381141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556F9E3-AB16-47C2-ABAF-EB9C47234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9642CA-F94B-4F0D-953B-E0D554651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E299-F422-424E-B266-887077F0CD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48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718" y="92707"/>
            <a:ext cx="10515600" cy="1325563"/>
          </a:xfrm>
        </p:spPr>
        <p:txBody>
          <a:bodyPr/>
          <a:lstStyle/>
          <a:p>
            <a:r>
              <a:rPr lang="en-US" dirty="0"/>
              <a:t>Simple Linear Regression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1345-65FB-4F2C-9950-20B500EA74C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809718" y="1151640"/>
            <a:ext cx="10515600" cy="5024015"/>
          </a:xfrm>
        </p:spPr>
        <p:txBody>
          <a:bodyPr>
            <a:normAutofit/>
          </a:bodyPr>
          <a:lstStyle/>
          <a:p>
            <a:r>
              <a:rPr lang="en-US" dirty="0"/>
              <a:t>Mathematical model that predicts continuous response variable</a:t>
            </a:r>
          </a:p>
          <a:p>
            <a:r>
              <a:rPr lang="en-US" dirty="0"/>
              <a:t>Where there appears to be a linear relationship between two variables</a:t>
            </a:r>
          </a:p>
          <a:p>
            <a:r>
              <a:rPr lang="en-US" dirty="0"/>
              <a:t>The prediction model is an equation of a straight line</a:t>
            </a:r>
          </a:p>
          <a:p>
            <a:r>
              <a:rPr lang="en-US" dirty="0"/>
              <a:t>Method of Least squares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Θ</a:t>
            </a:r>
            <a:r>
              <a:rPr lang="en-US" baseline="-25000" dirty="0"/>
              <a:t>1</a:t>
            </a:r>
          </a:p>
          <a:p>
            <a:endParaRPr lang="en-IN" dirty="0"/>
          </a:p>
          <a:p>
            <a:pPr lvl="1"/>
            <a:r>
              <a:rPr lang="el-GR" dirty="0"/>
              <a:t>Θ</a:t>
            </a:r>
            <a:r>
              <a:rPr lang="en-IN" baseline="-25000" dirty="0"/>
              <a:t>0</a:t>
            </a:r>
            <a:r>
              <a:rPr lang="en-IN" dirty="0"/>
              <a:t>=         - </a:t>
            </a:r>
            <a:r>
              <a:rPr lang="en-US" dirty="0"/>
              <a:t>Θ</a:t>
            </a:r>
            <a:r>
              <a:rPr lang="en-US" baseline="-25000" dirty="0"/>
              <a:t>1 </a:t>
            </a:r>
          </a:p>
          <a:p>
            <a:pPr lvl="1"/>
            <a:endParaRPr lang="en-US" baseline="-25000" dirty="0"/>
          </a:p>
          <a:p>
            <a:pPr lvl="1"/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lum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895599"/>
            <a:ext cx="3429000" cy="3615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16"/>
          <a:stretch/>
        </p:blipFill>
        <p:spPr bwMode="auto">
          <a:xfrm>
            <a:off x="2057400" y="3971842"/>
            <a:ext cx="3050628" cy="1269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612" t="10115" r="-2" b="-1"/>
          <a:stretch/>
        </p:blipFill>
        <p:spPr bwMode="auto">
          <a:xfrm>
            <a:off x="3231451" y="5241216"/>
            <a:ext cx="672345" cy="603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D8D0CC-05A0-4C97-A5D9-BA82D53529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6757" y="3384398"/>
            <a:ext cx="3363686" cy="582627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56968DEF-CDD7-4193-A67A-350D9BACD3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59" t="10115" r="48242" b="-1"/>
          <a:stretch/>
        </p:blipFill>
        <p:spPr bwMode="auto">
          <a:xfrm>
            <a:off x="2206853" y="5313445"/>
            <a:ext cx="419774" cy="505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7534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C143D-63E0-45A8-A6C9-E400F4A97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00233"/>
            <a:ext cx="10515600" cy="1325563"/>
          </a:xfrm>
        </p:spPr>
        <p:txBody>
          <a:bodyPr/>
          <a:lstStyle/>
          <a:p>
            <a:r>
              <a:rPr lang="en-US" dirty="0"/>
              <a:t>Example 2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C0A8BB8-162F-4174-AE4E-9DDCE52209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3875928"/>
              </p:ext>
            </p:extLst>
          </p:nvPr>
        </p:nvGraphicFramePr>
        <p:xfrm>
          <a:off x="838197" y="1157988"/>
          <a:ext cx="4995043" cy="5242809"/>
        </p:xfrm>
        <a:graphic>
          <a:graphicData uri="http://schemas.openxmlformats.org/drawingml/2006/table">
            <a:tbl>
              <a:tblPr/>
              <a:tblGrid>
                <a:gridCol w="1174216">
                  <a:extLst>
                    <a:ext uri="{9D8B030D-6E8A-4147-A177-3AD203B41FA5}">
                      <a16:colId xmlns:a16="http://schemas.microsoft.com/office/drawing/2014/main" val="3239197124"/>
                    </a:ext>
                  </a:extLst>
                </a:gridCol>
                <a:gridCol w="1273609">
                  <a:extLst>
                    <a:ext uri="{9D8B030D-6E8A-4147-A177-3AD203B41FA5}">
                      <a16:colId xmlns:a16="http://schemas.microsoft.com/office/drawing/2014/main" val="2349130546"/>
                    </a:ext>
                  </a:extLst>
                </a:gridCol>
                <a:gridCol w="1273609">
                  <a:extLst>
                    <a:ext uri="{9D8B030D-6E8A-4147-A177-3AD203B41FA5}">
                      <a16:colId xmlns:a16="http://schemas.microsoft.com/office/drawing/2014/main" val="2381036626"/>
                    </a:ext>
                  </a:extLst>
                </a:gridCol>
                <a:gridCol w="1273609">
                  <a:extLst>
                    <a:ext uri="{9D8B030D-6E8A-4147-A177-3AD203B41FA5}">
                      <a16:colId xmlns:a16="http://schemas.microsoft.com/office/drawing/2014/main" val="3874878186"/>
                    </a:ext>
                  </a:extLst>
                </a:gridCol>
              </a:tblGrid>
              <a:tr h="145315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r>
                        <a:rPr lang="en-IN" sz="24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IN" sz="2400" b="1" i="0" u="none" strike="noStrike" baseline="300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</a:t>
                      </a:r>
                      <a:r>
                        <a:rPr lang="en-IN" sz="24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  <a:r>
                        <a:rPr lang="en-IN" sz="24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IN" sz="2400" b="1" i="0" u="none" strike="noStrike" baseline="300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</a:t>
                      </a:r>
                      <a:r>
                        <a:rPr lang="en-IN" sz="24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h(x)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(h(x)-Y</a:t>
                      </a:r>
                      <a:r>
                        <a:rPr lang="en-US" sz="24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sz="2400" b="1" i="0" u="none" strike="noStrike" baseline="300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</a:t>
                      </a:r>
                      <a:r>
                        <a:rPr lang="en-US" sz="24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625428"/>
                  </a:ext>
                </a:extLst>
              </a:tr>
              <a:tr h="37896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6671799"/>
                  </a:ext>
                </a:extLst>
              </a:tr>
              <a:tr h="37896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0489854"/>
                  </a:ext>
                </a:extLst>
              </a:tr>
              <a:tr h="37896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3187365"/>
                  </a:ext>
                </a:extLst>
              </a:tr>
              <a:tr h="37896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4369996"/>
                  </a:ext>
                </a:extLst>
              </a:tr>
              <a:tr h="37896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9793000"/>
                  </a:ext>
                </a:extLst>
              </a:tr>
              <a:tr h="37896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2855940"/>
                  </a:ext>
                </a:extLst>
              </a:tr>
              <a:tr h="37896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989565"/>
                  </a:ext>
                </a:extLst>
              </a:tr>
              <a:tr h="37896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34939"/>
                  </a:ext>
                </a:extLst>
              </a:tr>
              <a:tr h="37896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1353932"/>
                  </a:ext>
                </a:extLst>
              </a:tr>
              <a:tr h="37896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1298039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5E3C1D-A3FE-4717-8047-5ED0AE541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8FB3DA-910F-4D09-865D-7491D8EB0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E299-F422-424E-B266-887077F0CD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077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274638"/>
            <a:ext cx="7772400" cy="715962"/>
          </a:xfrm>
        </p:spPr>
        <p:txBody>
          <a:bodyPr>
            <a:normAutofit/>
          </a:bodyPr>
          <a:lstStyle/>
          <a:p>
            <a:r>
              <a:rPr lang="en-US" dirty="0"/>
              <a:t>Simple non-linear regression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Analytics - Rohini R. Rao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1345-65FB-4F2C-9950-20B500EA74C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2294587" y="990600"/>
            <a:ext cx="7772400" cy="4800600"/>
          </a:xfrm>
        </p:spPr>
        <p:txBody>
          <a:bodyPr/>
          <a:lstStyle/>
          <a:p>
            <a:r>
              <a:rPr lang="en-US" dirty="0"/>
              <a:t>transform the nonlinear relationship to a linear relationship using a mathematical transformation</a:t>
            </a:r>
          </a:p>
          <a:p>
            <a:pPr lvl="1"/>
            <a:r>
              <a:rPr lang="en-US" dirty="0"/>
              <a:t>Situation a: Transformations on the x, y or both x and y variables such as log or square root.</a:t>
            </a:r>
          </a:p>
          <a:p>
            <a:pPr lvl="1"/>
            <a:r>
              <a:rPr lang="en-US" dirty="0"/>
              <a:t> Situation b: Transformation on the x variable such as square root, log or -1/x.</a:t>
            </a:r>
          </a:p>
          <a:p>
            <a:pPr lvl="1"/>
            <a:r>
              <a:rPr lang="en-US" dirty="0"/>
              <a:t>Situation c: Transformation on the y variable such as square root, log or -1/y.</a:t>
            </a:r>
          </a:p>
          <a:p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987" y="4191001"/>
            <a:ext cx="8229600" cy="246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6712320" y="3795120"/>
              <a:ext cx="143280" cy="93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02960" y="3785760"/>
                <a:ext cx="162000" cy="2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2915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 – Simple Non Linear Regression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Analytics - Rohini R. Rao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1345-65FB-4F2C-9950-20B500EA74C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lum contrast="20000"/>
          </a:blip>
          <a:srcRect r="75396"/>
          <a:stretch/>
        </p:blipFill>
        <p:spPr>
          <a:xfrm>
            <a:off x="2438401" y="1628800"/>
            <a:ext cx="705272" cy="4464496"/>
          </a:xfrm>
          <a:prstGeom prst="rect">
            <a:avLst/>
          </a:prstGeom>
        </p:spPr>
      </p:pic>
      <p:pic>
        <p:nvPicPr>
          <p:cNvPr id="7" name="Content Placeholder 5"/>
          <p:cNvPicPr>
            <a:picLocks noChangeAspect="1"/>
          </p:cNvPicPr>
          <p:nvPr/>
        </p:nvPicPr>
        <p:blipFill rotWithShape="1">
          <a:blip r:embed="rId2">
            <a:lum contrast="20000"/>
          </a:blip>
          <a:srcRect l="74682"/>
          <a:stretch/>
        </p:blipFill>
        <p:spPr>
          <a:xfrm>
            <a:off x="3287689" y="1628800"/>
            <a:ext cx="725749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86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E850B-F549-43E3-97C0-5746963A4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76D23-A43A-479C-9A62-BE0051D72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DFED3-384B-45C1-A4D3-E269BD336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D81942-ACF7-478D-958A-0F65E836B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E299-F422-424E-B266-887077F0CD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170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DB375-6E79-425D-8C0C-BCDB67A14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0F1021-3329-4467-9929-52F3A07B2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2214" y="2087527"/>
            <a:ext cx="8327571" cy="382753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B2B50E-96C7-4B0D-81F8-F78AB125F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077E7-3985-4BAD-AD51-DCA3F14FD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E299-F422-424E-B266-887077F0CD7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77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0E4DE-D39E-4C04-9455-05B58C903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Supervised Learning </a:t>
            </a:r>
            <a:br>
              <a:rPr lang="en-IN" dirty="0"/>
            </a:br>
            <a:r>
              <a:rPr lang="en-IN" dirty="0"/>
              <a:t>Regression - Prediction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C2A22E-442F-49F0-9FF7-4381F1D5B5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0569" y="1825624"/>
            <a:ext cx="7890862" cy="45307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B00E49-AF48-459F-88A0-D9B4B0C91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27E44-35D4-4742-8218-98A900606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E299-F422-424E-B266-887077F0CD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39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49FA9-D257-448E-A45D-D7775E4DB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Contour Plot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EBD03-4E51-470E-AFEB-749496B69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2D685A-B1E9-4DB5-946F-121136A2C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457" y="1685883"/>
            <a:ext cx="7707086" cy="449108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C80E4-4212-4181-B597-98CA665F2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EA8B0-6535-429F-BFA6-1D3B9BFB0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E299-F422-424E-B266-887077F0CD7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840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65DAA-1E69-4062-A37A-72CCD31FB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1D3A07-FEA7-4C1F-B1EC-FEF9161BAF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671" y="1480852"/>
            <a:ext cx="5700329" cy="47100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F08F96-E296-46A1-B3C8-2AB223DFB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908" y="1480852"/>
            <a:ext cx="5276538" cy="459016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222331-0300-4AD1-AAEC-2E9FE642F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3FBBD-7BDB-4B22-BA6F-E584752ED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E299-F422-424E-B266-887077F0CD7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93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6A6F7-B759-4EBF-9321-B25356DF4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4CA032-F43D-4421-B343-8A1B2505D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900" y="689548"/>
            <a:ext cx="8458200" cy="554636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8E36AC-F71D-4648-BF39-B83D102BD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634538-6FF9-4009-A8B5-33FE57927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E299-F422-424E-B266-887077F0CD7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203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4101"/>
            <a:ext cx="10515600" cy="459286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 </a:t>
            </a:r>
            <a:r>
              <a:rPr lang="en-US" dirty="0" err="1"/>
              <a:t>Multicollinearity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When the independent variables are highly correlated to each other, then variables are said to possess </a:t>
            </a:r>
            <a:r>
              <a:rPr lang="en-US" dirty="0" err="1"/>
              <a:t>multicollinearity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It makes task complex in selecting the important featured variables.</a:t>
            </a:r>
          </a:p>
          <a:p>
            <a:pPr lvl="1"/>
            <a:r>
              <a:rPr lang="en-US" dirty="0"/>
              <a:t>can increase the variance of the coefficient estimates and make the estimates very sensitive to minor changes in the model. </a:t>
            </a:r>
          </a:p>
          <a:p>
            <a:r>
              <a:rPr lang="en-US" dirty="0"/>
              <a:t>Autocorrelation</a:t>
            </a:r>
          </a:p>
          <a:p>
            <a:pPr lvl="1"/>
            <a:r>
              <a:rPr lang="en-US" dirty="0"/>
              <a:t>Presence of correlation in error terms </a:t>
            </a:r>
          </a:p>
          <a:p>
            <a:pPr lvl="1"/>
            <a:r>
              <a:rPr lang="en-US" dirty="0"/>
              <a:t>refers to the degree of correlation between the values of the same variables across different observations in the data.</a:t>
            </a:r>
          </a:p>
          <a:p>
            <a:r>
              <a:rPr lang="en-US" dirty="0"/>
              <a:t>Outliers </a:t>
            </a:r>
          </a:p>
          <a:p>
            <a:pPr lvl="1"/>
            <a:r>
              <a:rPr lang="en-US" dirty="0"/>
              <a:t> In every dataset, there must be some data points that have low or high value as compared to other data points</a:t>
            </a:r>
          </a:p>
          <a:p>
            <a:pPr lvl="1"/>
            <a:r>
              <a:rPr lang="en-US" dirty="0"/>
              <a:t>those data points don’t relate to the population termed as outliers, an extreme value. </a:t>
            </a:r>
          </a:p>
          <a:p>
            <a:r>
              <a:rPr lang="en-US" dirty="0" err="1"/>
              <a:t>Heteroscedasticity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systematic change in the spread of the residuals over the range of measured values. </a:t>
            </a:r>
          </a:p>
          <a:p>
            <a:pPr lvl="1"/>
            <a:r>
              <a:rPr lang="en-US" dirty="0"/>
              <a:t>The error terms must possess constant variance. </a:t>
            </a:r>
          </a:p>
          <a:p>
            <a:pPr lvl="1"/>
            <a:r>
              <a:rPr lang="en-US" dirty="0"/>
              <a:t>Absence of constant variance leads to </a:t>
            </a:r>
            <a:r>
              <a:rPr lang="en-US" b="1" dirty="0" err="1"/>
              <a:t>heteroskedestacity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8DD6FC-BBC9-412F-A7DD-D779C1BA1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B10615-7130-4C9E-99D5-AE2F944BA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E299-F422-424E-B266-887077F0CD7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909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Linear Regression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sz="2900" dirty="0"/>
              <a:t>Suffers from </a:t>
            </a:r>
          </a:p>
          <a:p>
            <a:pPr lvl="1"/>
            <a:r>
              <a:rPr lang="en-US" sz="2900" dirty="0" err="1"/>
              <a:t>Multicollinearity</a:t>
            </a:r>
            <a:r>
              <a:rPr lang="en-US" sz="2900" dirty="0"/>
              <a:t>, autocorrelation, </a:t>
            </a:r>
            <a:r>
              <a:rPr lang="en-US" sz="2900" dirty="0" err="1"/>
              <a:t>heteroskedasticity</a:t>
            </a:r>
            <a:r>
              <a:rPr lang="en-US" sz="2900" dirty="0"/>
              <a:t>.</a:t>
            </a:r>
          </a:p>
          <a:p>
            <a:r>
              <a:rPr lang="en-US" dirty="0" err="1"/>
              <a:t>Multicollinearity</a:t>
            </a:r>
            <a:r>
              <a:rPr lang="en-US" dirty="0"/>
              <a:t> can increase the variance of the coefficient estimates and make the estimates very sensitive to minor changes in the model. </a:t>
            </a:r>
          </a:p>
          <a:p>
            <a:r>
              <a:rPr lang="en-US" dirty="0"/>
              <a:t>In case of multiple independent variables, we can go with  </a:t>
            </a:r>
            <a:r>
              <a:rPr lang="en-US" b="1" dirty="0"/>
              <a:t>step wise approach</a:t>
            </a:r>
            <a:r>
              <a:rPr lang="en-US" dirty="0"/>
              <a:t> for selection of most significant independent variables.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4200" y="2038550"/>
            <a:ext cx="2964229" cy="3081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20000" contrast="40000"/>
          </a:blip>
          <a:stretch>
            <a:fillRect/>
          </a:stretch>
        </p:blipFill>
        <p:spPr>
          <a:xfrm>
            <a:off x="6494200" y="2432879"/>
            <a:ext cx="4594510" cy="445636"/>
          </a:xfrm>
          <a:prstGeom prst="rect">
            <a:avLst/>
          </a:prstGeom>
        </p:spPr>
      </p:pic>
      <p:pic>
        <p:nvPicPr>
          <p:cNvPr id="6146" name="Picture 2" descr="Regression plane for the model 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469" y="1825625"/>
            <a:ext cx="459906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A6FFE0-4E73-4558-8EC8-3B437369F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F772D2-DC7A-453A-98D5-C87EC450A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E299-F422-424E-B266-887077F0CD7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682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Regression</a:t>
            </a:r>
          </a:p>
        </p:txBody>
      </p:sp>
      <p:pic>
        <p:nvPicPr>
          <p:cNvPr id="7170" name="Picture 2" descr="http://reliawiki.org/images/math/3/1/8/3186a2316df7edf02a39c215edaf2491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25725" y="2282329"/>
            <a:ext cx="3904959" cy="344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603841" y="3016251"/>
            <a:ext cx="49520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relationship between the independent variable </a:t>
            </a:r>
            <a:r>
              <a:rPr lang="en-US" i="1" dirty="0"/>
              <a:t>x</a:t>
            </a:r>
            <a:r>
              <a:rPr lang="en-US" dirty="0"/>
              <a:t> and the dependent variable </a:t>
            </a:r>
            <a:r>
              <a:rPr lang="en-US" i="1" dirty="0"/>
              <a:t>y</a:t>
            </a:r>
            <a:r>
              <a:rPr lang="en-US" dirty="0"/>
              <a:t> is modelled as an </a:t>
            </a:r>
            <a:r>
              <a:rPr lang="en-US" i="1" dirty="0"/>
              <a:t>n</a:t>
            </a:r>
            <a:r>
              <a:rPr lang="en-US" dirty="0"/>
              <a:t>th degree polynomial in </a:t>
            </a:r>
            <a:r>
              <a:rPr lang="en-US" i="1" dirty="0"/>
              <a:t>x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 is considered to be a special case of multiple linear regression.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 squared and higher order terms of the predictor variables making the response surface curvilinear.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172" name="Picture 4" descr="Regression plane for the model 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88" y="1690688"/>
            <a:ext cx="5560653" cy="409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D7A5E0-A4AC-4143-9851-99DAE44E7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E2007-B848-470B-A7A3-614799086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E299-F422-424E-B266-887077F0CD7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17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90587" y="2067719"/>
            <a:ext cx="5076825" cy="386715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592428"/>
            <a:ext cx="5181600" cy="6168979"/>
          </a:xfrm>
        </p:spPr>
        <p:txBody>
          <a:bodyPr>
            <a:normAutofit fontScale="47500" lnSpcReduction="20000"/>
          </a:bodyPr>
          <a:lstStyle/>
          <a:p>
            <a:endParaRPr lang="en-US" dirty="0"/>
          </a:p>
          <a:p>
            <a:r>
              <a:rPr lang="en-US" sz="3800" dirty="0"/>
              <a:t>The nature of target or dependent variable is dichotomous, which means there would be only two possible classes.</a:t>
            </a:r>
          </a:p>
          <a:p>
            <a:r>
              <a:rPr lang="en-US" sz="3800" dirty="0"/>
              <a:t>doesn’t require linear relationship between dependent and independent variables. </a:t>
            </a:r>
          </a:p>
          <a:p>
            <a:r>
              <a:rPr lang="en-US" sz="3800" dirty="0"/>
              <a:t>Types include </a:t>
            </a:r>
          </a:p>
          <a:p>
            <a:pPr lvl="1"/>
            <a:r>
              <a:rPr lang="en-US" sz="3800" dirty="0"/>
              <a:t>Binomial</a:t>
            </a:r>
          </a:p>
          <a:p>
            <a:pPr lvl="1"/>
            <a:r>
              <a:rPr lang="en-US" sz="3800" dirty="0"/>
              <a:t>Multinomial</a:t>
            </a:r>
          </a:p>
          <a:p>
            <a:pPr lvl="2"/>
            <a:r>
              <a:rPr lang="en-US" sz="3800" dirty="0"/>
              <a:t>represent “Type A” or “Type B” or “Type C”.</a:t>
            </a:r>
          </a:p>
          <a:p>
            <a:pPr lvl="1"/>
            <a:r>
              <a:rPr lang="en-US" sz="3800" dirty="0"/>
              <a:t>Ordinal</a:t>
            </a:r>
          </a:p>
          <a:p>
            <a:pPr lvl="2"/>
            <a:r>
              <a:rPr lang="en-US" sz="3800" dirty="0"/>
              <a:t>represent “poor” or “good”, “very good”, </a:t>
            </a:r>
          </a:p>
          <a:p>
            <a:r>
              <a:rPr lang="en-US" sz="3800" dirty="0"/>
              <a:t>Is used to find the probability of event=Success and event=Failure. </a:t>
            </a:r>
          </a:p>
          <a:p>
            <a:r>
              <a:rPr lang="en-US" sz="4600" b="1" dirty="0"/>
              <a:t>y = e^(b0 + b1*x) / (1 + e^(b0 + b1*x))</a:t>
            </a:r>
          </a:p>
          <a:p>
            <a:r>
              <a:rPr lang="en-US" sz="3800" dirty="0"/>
              <a:t>the parameters are chosen to maximize the likelihood of observing the sample values rather than minimizing the sum of squared errors </a:t>
            </a:r>
          </a:p>
          <a:p>
            <a:r>
              <a:rPr lang="en-US" sz="3800" dirty="0"/>
              <a:t>Assumption:</a:t>
            </a:r>
          </a:p>
          <a:p>
            <a:pPr lvl="1"/>
            <a:r>
              <a:rPr lang="en-US" sz="3800" dirty="0"/>
              <a:t>The independent variables should not be correlated with each other i.e. </a:t>
            </a:r>
            <a:r>
              <a:rPr lang="en-US" sz="3800" b="1" dirty="0"/>
              <a:t>no multi </a:t>
            </a:r>
            <a:r>
              <a:rPr lang="en-US" sz="3800" b="1" dirty="0" err="1"/>
              <a:t>collinearity</a:t>
            </a:r>
            <a:r>
              <a:rPr lang="en-US" sz="3800" dirty="0"/>
              <a:t>. </a:t>
            </a:r>
          </a:p>
        </p:txBody>
      </p:sp>
      <p:sp>
        <p:nvSpPr>
          <p:cNvPr id="10" name="AutoShape 7" descr="{\displaystyle \ell =\log _{b}{\frac {p}{1-p}}=\beta _{0}+\beta _{1}x_{1}+\beta _{2}x_{2}}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9" descr="{\displaystyle p={\frac {b^{\beta _{0}+\beta _{1}x_{1}+\beta _{2}x_{2}}}{b^{\beta _{0}+\beta _{1}x_{1}+\beta _{2}x_{2}}+1}}={\frac {1}{1+b^{-(\beta _{0}+\beta _{1}x_{1}+\beta _{2}x_{2})}}}}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046D41-4FE7-423E-94C1-15641085F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D2DC97-B04F-4A79-9D63-6B9816005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E299-F422-424E-B266-887077F0CD7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342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Stepwise Regression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The aim is to maximize the prediction power with minimum number of predictor variables.</a:t>
            </a:r>
          </a:p>
          <a:p>
            <a:r>
              <a:rPr lang="en-US" dirty="0"/>
              <a:t>While dealing with multiple independent variables, fits the regression model by adding/dropping co-</a:t>
            </a:r>
            <a:r>
              <a:rPr lang="en-US" dirty="0" err="1"/>
              <a:t>variates</a:t>
            </a:r>
            <a:r>
              <a:rPr lang="en-US" dirty="0"/>
              <a:t> one at a time based on a specified criterion. </a:t>
            </a:r>
          </a:p>
          <a:p>
            <a:r>
              <a:rPr lang="en-US" dirty="0"/>
              <a:t>The selection of independent variables is done with the help of an automatic process, which involves </a:t>
            </a:r>
            <a:r>
              <a:rPr lang="en-US" i="1" dirty="0"/>
              <a:t>no</a:t>
            </a:r>
            <a:r>
              <a:rPr lang="en-US" dirty="0"/>
              <a:t> human intervention.</a:t>
            </a:r>
          </a:p>
          <a:p>
            <a:r>
              <a:rPr lang="en-US" dirty="0"/>
              <a:t>This feat is achieved by observing statistical values like R-square, t-stats and AIC metric to discern significant variables.</a:t>
            </a:r>
          </a:p>
          <a:p>
            <a:r>
              <a:rPr lang="en-US" dirty="0"/>
              <a:t>Stepwise regression methods are :</a:t>
            </a:r>
          </a:p>
          <a:p>
            <a:pPr lvl="1"/>
            <a:r>
              <a:rPr lang="en-US" dirty="0"/>
              <a:t>Forward selection starts with most significant predictor in the model and adds variable for each step.</a:t>
            </a:r>
          </a:p>
          <a:p>
            <a:pPr lvl="1"/>
            <a:r>
              <a:rPr lang="en-US" dirty="0"/>
              <a:t>Backward elimination starts with all predictors in the model and removes the least significant variable for each step.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CEB655-1524-491E-8214-BF128011A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6ACF91-8CCC-408E-BF19-5EBCF3C12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E299-F422-424E-B266-887077F0CD7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923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8090"/>
            <a:ext cx="10515600" cy="1325563"/>
          </a:xfrm>
        </p:spPr>
        <p:txBody>
          <a:bodyPr/>
          <a:lstStyle/>
          <a:p>
            <a:r>
              <a:rPr lang="en-US" dirty="0"/>
              <a:t>Ridge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7020"/>
            <a:ext cx="10515600" cy="4221006"/>
          </a:xfrm>
        </p:spPr>
        <p:txBody>
          <a:bodyPr>
            <a:normAutofit fontScale="40000" lnSpcReduction="20000"/>
          </a:bodyPr>
          <a:lstStyle/>
          <a:p>
            <a:r>
              <a:rPr lang="en-US" sz="5500" dirty="0"/>
              <a:t>when the data suffers from </a:t>
            </a:r>
            <a:r>
              <a:rPr lang="en-US" sz="5500" dirty="0" err="1"/>
              <a:t>multicollinearity</a:t>
            </a:r>
            <a:r>
              <a:rPr lang="en-US" sz="5500" dirty="0"/>
              <a:t> (independent variables are highly correlated).</a:t>
            </a:r>
          </a:p>
          <a:p>
            <a:r>
              <a:rPr lang="en-US" sz="5500" dirty="0"/>
              <a:t>we not only minimize the sum of squared residuals but also penalize the size of parameter estimates, in order to shrink them towards zero:</a:t>
            </a:r>
          </a:p>
          <a:p>
            <a:r>
              <a:rPr lang="en-US" sz="5500" dirty="0"/>
              <a:t>By adding a degree of bias to the regression estimates, ridge regression reduces the standard errors.</a:t>
            </a:r>
          </a:p>
          <a:p>
            <a:r>
              <a:rPr lang="en-US" sz="5500" dirty="0"/>
              <a:t>Above, we saw the equation for linear regression. :</a:t>
            </a:r>
          </a:p>
          <a:p>
            <a:pPr lvl="1"/>
            <a:r>
              <a:rPr lang="en-US" sz="5500" dirty="0"/>
              <a:t>y=</a:t>
            </a:r>
            <a:r>
              <a:rPr lang="en-US" sz="5500" dirty="0" err="1"/>
              <a:t>a+b</a:t>
            </a:r>
            <a:r>
              <a:rPr lang="en-US" sz="5500" dirty="0"/>
              <a:t>*</a:t>
            </a:r>
            <a:r>
              <a:rPr lang="en-US" sz="5500" dirty="0" err="1"/>
              <a:t>x+e</a:t>
            </a:r>
            <a:r>
              <a:rPr lang="en-US" sz="5500" dirty="0"/>
              <a:t> </a:t>
            </a:r>
          </a:p>
          <a:p>
            <a:pPr lvl="1"/>
            <a:r>
              <a:rPr lang="en-US" sz="5500" dirty="0"/>
              <a:t>[error term is the value needed to correct for a prediction error between the observed and predicted value]</a:t>
            </a:r>
          </a:p>
          <a:p>
            <a:pPr lvl="1"/>
            <a:r>
              <a:rPr lang="en-US" sz="5500" dirty="0"/>
              <a:t>=&gt; y= a+ b</a:t>
            </a:r>
            <a:r>
              <a:rPr lang="en-US" sz="5500" baseline="-25000" dirty="0"/>
              <a:t>1</a:t>
            </a:r>
            <a:r>
              <a:rPr lang="en-US" sz="5500" dirty="0"/>
              <a:t>x</a:t>
            </a:r>
            <a:r>
              <a:rPr lang="en-US" sz="5500" baseline="-25000" dirty="0"/>
              <a:t>1</a:t>
            </a:r>
            <a:r>
              <a:rPr lang="en-US" sz="5500" dirty="0"/>
              <a:t>+ b</a:t>
            </a:r>
            <a:r>
              <a:rPr lang="en-US" sz="5500" baseline="-25000" dirty="0"/>
              <a:t>2</a:t>
            </a:r>
            <a:r>
              <a:rPr lang="en-US" sz="5500" dirty="0"/>
              <a:t>x</a:t>
            </a:r>
            <a:r>
              <a:rPr lang="en-US" sz="5500" baseline="-25000" dirty="0"/>
              <a:t>2</a:t>
            </a:r>
            <a:r>
              <a:rPr lang="en-US" sz="5500" dirty="0"/>
              <a:t>+....+e, for multiple independent variables.</a:t>
            </a:r>
          </a:p>
          <a:p>
            <a:r>
              <a:rPr lang="en-US" sz="5500" dirty="0"/>
              <a:t>Solves the </a:t>
            </a:r>
            <a:r>
              <a:rPr lang="en-US" sz="5500" dirty="0" err="1"/>
              <a:t>multicollinearity</a:t>
            </a:r>
            <a:r>
              <a:rPr lang="en-US" sz="5500" dirty="0"/>
              <a:t> problem through shrinkage parameter λ (lambda)</a:t>
            </a:r>
          </a:p>
          <a:p>
            <a:r>
              <a:rPr lang="en-US" sz="5500" dirty="0"/>
              <a:t>The coefficients of correlated predictors are similar</a:t>
            </a:r>
          </a:p>
          <a:p>
            <a:endParaRPr lang="en-US" sz="7200" dirty="0"/>
          </a:p>
          <a:p>
            <a:endParaRPr lang="en-US" sz="7200" dirty="0"/>
          </a:p>
          <a:p>
            <a:endParaRPr lang="en-US" sz="7200" dirty="0"/>
          </a:p>
          <a:p>
            <a:endParaRPr lang="en-US" sz="7200" dirty="0"/>
          </a:p>
          <a:p>
            <a:endParaRPr lang="en-US" sz="7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4935" b="15277"/>
          <a:stretch/>
        </p:blipFill>
        <p:spPr>
          <a:xfrm>
            <a:off x="3595270" y="5498026"/>
            <a:ext cx="3943350" cy="137803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009A8B-5B49-4805-AAD3-C59B18019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0BD93-C0CC-4EA8-BC34-890613F65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E299-F422-424E-B266-887077F0CD7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283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7543"/>
            <a:ext cx="10515600" cy="4470400"/>
          </a:xfrm>
        </p:spPr>
        <p:txBody>
          <a:bodyPr>
            <a:normAutofit/>
          </a:bodyPr>
          <a:lstStyle/>
          <a:p>
            <a:r>
              <a:rPr lang="en-US" dirty="0"/>
              <a:t>Least Absolute Shrinkage and Selection Operator</a:t>
            </a:r>
          </a:p>
          <a:p>
            <a:r>
              <a:rPr lang="en-US" dirty="0"/>
              <a:t>Penalizes the absolute size of the regression coefficients. </a:t>
            </a:r>
          </a:p>
          <a:p>
            <a:r>
              <a:rPr lang="en-US" dirty="0"/>
              <a:t>If group of predictors are highly correlated, lasso picks only one of them and shrinks the others to zero which certainly helps in feature selection</a:t>
            </a:r>
          </a:p>
          <a:p>
            <a:r>
              <a:rPr lang="en-US" dirty="0"/>
              <a:t> one of the correlated predictors has a larger coefficient, while the rest are (nearly) zeroed.</a:t>
            </a:r>
          </a:p>
          <a:p>
            <a:r>
              <a:rPr lang="en-US" dirty="0"/>
              <a:t>it reduces the variability and improving the accuracy of linear regression models.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939" y="5444672"/>
            <a:ext cx="5017861" cy="11677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97E9D3-5589-4A18-8EAF-3A9D1B679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771BBB-855E-4628-BFA5-6FA33F27E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E299-F422-424E-B266-887077F0CD7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59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5CCB3-D490-4957-A6ED-824A7F7AC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Supervised Learning</a:t>
            </a:r>
            <a:br>
              <a:rPr lang="en-IN" dirty="0"/>
            </a:br>
            <a:r>
              <a:rPr lang="en-IN" dirty="0"/>
              <a:t>Regression - Classification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A8405F-8077-4756-A12C-DCBFA4DFA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278D5D7-B58D-4DD1-BCD4-5089337068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690688"/>
            <a:ext cx="5157787" cy="4498975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A47E0A-F439-433F-BD6E-2AFE858B70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02AED28-9894-4D31-9CB5-2597DB51C99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94427" y="1690688"/>
            <a:ext cx="5335586" cy="44989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243C39-DBA5-48BF-9066-ABDE7131A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1BE3E8-9391-4C72-A354-DB9DD63D6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E299-F422-424E-B266-887077F0CD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735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Net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4957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hybrid of Lasso and Ridge Regression techniques.</a:t>
            </a:r>
          </a:p>
          <a:p>
            <a:r>
              <a:rPr lang="en-US" dirty="0"/>
              <a:t> It is trained with L1 and L2 prior as </a:t>
            </a:r>
            <a:r>
              <a:rPr lang="en-US" dirty="0" err="1"/>
              <a:t>regularizer</a:t>
            </a:r>
            <a:r>
              <a:rPr lang="en-US" dirty="0"/>
              <a:t>. </a:t>
            </a:r>
          </a:p>
          <a:p>
            <a:r>
              <a:rPr lang="en-US" dirty="0"/>
              <a:t>It is recommended to use when the number of predictors is very much higher than the number of observations. </a:t>
            </a:r>
          </a:p>
          <a:p>
            <a:r>
              <a:rPr lang="en-US" dirty="0"/>
              <a:t> is useful when there are multiple features which are correlated. </a:t>
            </a:r>
          </a:p>
          <a:p>
            <a:r>
              <a:rPr lang="en-US" dirty="0"/>
              <a:t>Lasso is likely to pick one of these at random, while elastic-net is likely to pick both.</a:t>
            </a:r>
          </a:p>
          <a:p>
            <a:r>
              <a:rPr lang="en-US" dirty="0"/>
              <a:t>It encourages group effect in case of highly correlated variables</a:t>
            </a:r>
          </a:p>
          <a:p>
            <a:r>
              <a:rPr lang="en-US" dirty="0"/>
              <a:t>There are no limitations on the number of selected variables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547" y="4775200"/>
            <a:ext cx="4783139" cy="103051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06171" y="580571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dirty="0">
                <a:solidFill>
                  <a:srgbClr val="3D4251"/>
                </a:solidFill>
                <a:effectLst/>
                <a:latin typeface="Lora"/>
              </a:rPr>
              <a:t>where </a:t>
            </a:r>
            <a:r>
              <a:rPr lang="en-US" b="0" i="1" dirty="0">
                <a:solidFill>
                  <a:srgbClr val="3D4251"/>
                </a:solidFill>
                <a:effectLst/>
                <a:latin typeface="Lora"/>
              </a:rPr>
              <a:t>α</a:t>
            </a:r>
            <a:r>
              <a:rPr lang="en-US" b="0" i="0" dirty="0">
                <a:solidFill>
                  <a:srgbClr val="3D4251"/>
                </a:solidFill>
                <a:effectLst/>
                <a:latin typeface="Lora"/>
              </a:rPr>
              <a:t> is the mixing parameter between ridge (</a:t>
            </a:r>
            <a:r>
              <a:rPr lang="en-US" b="0" i="1" dirty="0">
                <a:solidFill>
                  <a:srgbClr val="3D4251"/>
                </a:solidFill>
                <a:effectLst/>
                <a:latin typeface="Lora"/>
              </a:rPr>
              <a:t>α</a:t>
            </a:r>
            <a:r>
              <a:rPr lang="en-US" b="0" i="0" dirty="0">
                <a:solidFill>
                  <a:srgbClr val="3D4251"/>
                </a:solidFill>
                <a:effectLst/>
                <a:latin typeface="Lora"/>
              </a:rPr>
              <a:t> = 0) and lasso (</a:t>
            </a:r>
            <a:r>
              <a:rPr lang="en-US" b="0" i="1" dirty="0">
                <a:solidFill>
                  <a:srgbClr val="3D4251"/>
                </a:solidFill>
                <a:effectLst/>
                <a:latin typeface="Lora"/>
              </a:rPr>
              <a:t>α</a:t>
            </a:r>
            <a:r>
              <a:rPr lang="en-US" b="0" i="0" dirty="0">
                <a:solidFill>
                  <a:srgbClr val="3D4251"/>
                </a:solidFill>
                <a:effectLst/>
                <a:latin typeface="Lora"/>
              </a:rPr>
              <a:t> = 1).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43F5C5-C49D-499C-ACEF-3ACCE1B1B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FC7EC-273B-442B-9504-61AC2F6DD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E299-F422-424E-B266-887077F0CD7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174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5CCB3-D490-4957-A6ED-824A7F7AC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Supervised Learning</a:t>
            </a:r>
            <a:br>
              <a:rPr lang="en-IN" dirty="0"/>
            </a:br>
            <a:r>
              <a:rPr lang="en-IN" dirty="0"/>
              <a:t>Regression - Classification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A8405F-8077-4756-A12C-DCBFA4DFA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278D5D7-B58D-4DD1-BCD4-5089337068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690688"/>
            <a:ext cx="5157787" cy="4498975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A47E0A-F439-433F-BD6E-2AFE858B70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02AED28-9894-4D31-9CB5-2597DB51C99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94427" y="1690688"/>
            <a:ext cx="5335586" cy="44989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243C39-DBA5-48BF-9066-ABDE7131A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1BE3E8-9391-4C72-A354-DB9DD63D6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E299-F422-424E-B266-887077F0CD76}" type="slidenum">
              <a:rPr lang="en-US" smtClean="0"/>
              <a:t>31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C0135CF-90B8-4817-99DE-B99396D8252A}"/>
                  </a:ext>
                </a:extLst>
              </p14:cNvPr>
              <p14:cNvContentPartPr/>
              <p14:nvPr/>
            </p14:nvContentPartPr>
            <p14:xfrm>
              <a:off x="50040" y="84600"/>
              <a:ext cx="10829520" cy="6667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C0135CF-90B8-4817-99DE-B99396D825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680" y="75240"/>
                <a:ext cx="10848240" cy="668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3045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442CF2-C309-415D-9BA1-924D6D1C2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IN" dirty="0"/>
              <a:t>Logistic Function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F58B19-B7A1-47E5-9968-20EA9B56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0910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The logistic function is defined as: transformed = 1 / (1 + e^-x)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939D03-91DB-4B4A-BDC3-15B1013C7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291" y="2098623"/>
            <a:ext cx="5235939" cy="3921723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EC20028-D5F6-43C9-9A8A-D332A8A0F29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70756" y="1819592"/>
          <a:ext cx="2501274" cy="4993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2857">
                  <a:extLst>
                    <a:ext uri="{9D8B030D-6E8A-4147-A177-3AD203B41FA5}">
                      <a16:colId xmlns:a16="http://schemas.microsoft.com/office/drawing/2014/main" val="143469025"/>
                    </a:ext>
                  </a:extLst>
                </a:gridCol>
                <a:gridCol w="1458417">
                  <a:extLst>
                    <a:ext uri="{9D8B030D-6E8A-4147-A177-3AD203B41FA5}">
                      <a16:colId xmlns:a16="http://schemas.microsoft.com/office/drawing/2014/main" val="7089550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X	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Transformed 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662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466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76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690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115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910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05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81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392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352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964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7398322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23AB46-717A-4E36-A2C5-6C8EAB6F5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461EF9-4C49-4CBB-9E3C-D1A43637E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E299-F422-424E-B266-887077F0CD76}" type="slidenum">
              <a:rPr lang="en-US" smtClean="0"/>
              <a:t>32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B69541F-3E70-4162-840A-7ACF98CD1491}"/>
                  </a:ext>
                </a:extLst>
              </p14:cNvPr>
              <p14:cNvContentPartPr/>
              <p14:nvPr/>
            </p14:nvContentPartPr>
            <p14:xfrm>
              <a:off x="186120" y="280080"/>
              <a:ext cx="11486160" cy="6540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B69541F-3E70-4162-840A-7ACF98CD14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6760" y="270720"/>
                <a:ext cx="11504880" cy="655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5401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Classification</a:t>
            </a:r>
          </a:p>
          <a:p>
            <a:pPr lvl="1"/>
            <a:r>
              <a:rPr lang="en-US" dirty="0"/>
              <a:t>Email – Spam/Not Spam</a:t>
            </a:r>
          </a:p>
          <a:p>
            <a:pPr lvl="1"/>
            <a:r>
              <a:rPr lang="en-US" dirty="0"/>
              <a:t>Tumor –is Malignant/Benign</a:t>
            </a:r>
          </a:p>
          <a:p>
            <a:r>
              <a:rPr lang="en-US" dirty="0"/>
              <a:t>y Ɛ {1,0}  - 1 is positive class and 0 is negative class</a:t>
            </a:r>
          </a:p>
          <a:p>
            <a:r>
              <a:rPr lang="en-US" dirty="0"/>
              <a:t>Can be extended to y Ɛ {0,1,2,3}</a:t>
            </a:r>
          </a:p>
          <a:p>
            <a:r>
              <a:rPr lang="en-US" dirty="0"/>
              <a:t>Threshold classifier output </a:t>
            </a:r>
            <a:r>
              <a:rPr lang="en-US" dirty="0" err="1"/>
              <a:t>h</a:t>
            </a:r>
            <a:r>
              <a:rPr lang="en-US" baseline="-25000" dirty="0" err="1"/>
              <a:t>Ɵ</a:t>
            </a:r>
            <a:r>
              <a:rPr lang="en-US" dirty="0"/>
              <a:t>(x) at 0.5</a:t>
            </a:r>
          </a:p>
          <a:p>
            <a:pPr lvl="1"/>
            <a:r>
              <a:rPr lang="en-US" dirty="0"/>
              <a:t>If </a:t>
            </a:r>
            <a:r>
              <a:rPr lang="en-US" dirty="0" err="1"/>
              <a:t>h</a:t>
            </a:r>
            <a:r>
              <a:rPr lang="en-US" baseline="-25000" dirty="0" err="1"/>
              <a:t>Ɵ</a:t>
            </a:r>
            <a:r>
              <a:rPr lang="en-US" dirty="0"/>
              <a:t>(x) &gt;= 0.5 then y = 1 </a:t>
            </a:r>
          </a:p>
          <a:p>
            <a:pPr lvl="1"/>
            <a:r>
              <a:rPr lang="en-US" dirty="0"/>
              <a:t>If </a:t>
            </a:r>
            <a:r>
              <a:rPr lang="en-US" dirty="0" err="1"/>
              <a:t>h</a:t>
            </a:r>
            <a:r>
              <a:rPr lang="en-US" baseline="-25000" dirty="0" err="1"/>
              <a:t>Ɵ</a:t>
            </a:r>
            <a:r>
              <a:rPr lang="en-US" dirty="0"/>
              <a:t>(x) &lt; 0.5 then y = 0</a:t>
            </a:r>
          </a:p>
          <a:p>
            <a:r>
              <a:rPr lang="en-US" dirty="0"/>
              <a:t>Logistic Regression :  </a:t>
            </a:r>
          </a:p>
          <a:p>
            <a:pPr lvl="1"/>
            <a:r>
              <a:rPr lang="en-US" dirty="0"/>
              <a:t>0 &lt;= </a:t>
            </a:r>
            <a:r>
              <a:rPr lang="en-US" dirty="0" err="1"/>
              <a:t>h</a:t>
            </a:r>
            <a:r>
              <a:rPr lang="en-US" baseline="-25000" dirty="0" err="1"/>
              <a:t>Ɵ</a:t>
            </a:r>
            <a:r>
              <a:rPr lang="en-US" dirty="0"/>
              <a:t>(x) &lt;= 1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23796" y="2065646"/>
            <a:ext cx="5078408" cy="387129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184C6E-F2B1-401B-B4B5-F6D48BDB7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056098-EF78-4797-9667-CAE36FCA8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E299-F422-424E-B266-887077F0CD76}" type="slidenum">
              <a:rPr lang="en-US" smtClean="0"/>
              <a:t>33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E1F3CDF-6830-416F-A7E9-B4CF32B2EEA1}"/>
                  </a:ext>
                </a:extLst>
              </p14:cNvPr>
              <p14:cNvContentPartPr/>
              <p14:nvPr/>
            </p14:nvContentPartPr>
            <p14:xfrm>
              <a:off x="2139480" y="4194720"/>
              <a:ext cx="492120" cy="34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E1F3CDF-6830-416F-A7E9-B4CF32B2EEA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30120" y="4185360"/>
                <a:ext cx="510840" cy="5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1121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67657" y="1825625"/>
                <a:ext cx="5504543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Logistic Regression :  0 &lt;= </a:t>
                </a:r>
                <a:r>
                  <a:rPr lang="en-US" dirty="0" err="1"/>
                  <a:t>h</a:t>
                </a:r>
                <a:r>
                  <a:rPr lang="en-US" baseline="-25000" dirty="0" err="1"/>
                  <a:t>Ɵ</a:t>
                </a:r>
                <a:r>
                  <a:rPr lang="en-US" dirty="0"/>
                  <a:t>(x) &lt;= 1</a:t>
                </a:r>
              </a:p>
              <a:p>
                <a:r>
                  <a:rPr lang="en-US" dirty="0" err="1"/>
                  <a:t>h</a:t>
                </a:r>
                <a:r>
                  <a:rPr lang="en-US" baseline="-25000" dirty="0" err="1"/>
                  <a:t>Ɵ</a:t>
                </a:r>
                <a:r>
                  <a:rPr lang="en-US" dirty="0"/>
                  <a:t>(x) = g(</a:t>
                </a:r>
                <a:r>
                  <a:rPr lang="en-US" dirty="0" err="1"/>
                  <a:t>Ɵ</a:t>
                </a:r>
                <a:r>
                  <a:rPr lang="en-US" baseline="30000" dirty="0" err="1"/>
                  <a:t>T</a:t>
                </a:r>
                <a:r>
                  <a:rPr lang="en-US" dirty="0" err="1"/>
                  <a:t>x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g(z)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baseline="30000" smtClean="0">
                            <a:latin typeface="Cambria Math" panose="02040503050406030204" pitchFamily="18" charset="0"/>
                          </a:rPr>
                          <m:t>−_</m:t>
                        </m:r>
                        <m:r>
                          <m:rPr>
                            <m:nor/>
                          </m:rPr>
                          <a:rPr lang="en-US" baseline="30000" dirty="0"/>
                          <m:t>Ɵ</m:t>
                        </m:r>
                        <m:r>
                          <m:rPr>
                            <m:nor/>
                          </m:rPr>
                          <a:rPr lang="en-US" baseline="30000" dirty="0"/>
                          <m:t>Tx</m:t>
                        </m:r>
                      </m:den>
                    </m:f>
                  </m:oMath>
                </a14:m>
                <a:r>
                  <a:rPr lang="en-US" dirty="0"/>
                  <a:t>     =&gt;  Sigmoid or Logistic Function</a:t>
                </a:r>
              </a:p>
              <a:p>
                <a:r>
                  <a:rPr lang="en-US" dirty="0"/>
                  <a:t>=&gt; </a:t>
                </a:r>
                <a:r>
                  <a:rPr lang="en-US" dirty="0" err="1"/>
                  <a:t>h</a:t>
                </a:r>
                <a:r>
                  <a:rPr lang="en-US" baseline="-25000" dirty="0" err="1"/>
                  <a:t>Ɵ</a:t>
                </a:r>
                <a:r>
                  <a:rPr lang="en-US" dirty="0"/>
                  <a:t>(x)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baseline="30000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US" baseline="30000" dirty="0"/>
                          <m:t>Ɵ</m:t>
                        </m:r>
                        <m:r>
                          <m:rPr>
                            <m:nor/>
                          </m:rPr>
                          <a:rPr lang="en-US" baseline="30000" dirty="0"/>
                          <m:t>Tx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Where e is the base of the natural logarithms (Euler’s </a:t>
                </a:r>
                <a:r>
                  <a:rPr lang="en-US"/>
                  <a:t>number )</a:t>
                </a:r>
                <a:endParaRPr lang="en-US" dirty="0"/>
              </a:p>
              <a:p>
                <a:r>
                  <a:rPr lang="en-US" dirty="0" err="1"/>
                  <a:t>h</a:t>
                </a:r>
                <a:r>
                  <a:rPr lang="en-US" baseline="-25000" dirty="0" err="1"/>
                  <a:t>Ɵ</a:t>
                </a:r>
                <a:r>
                  <a:rPr lang="en-US" dirty="0"/>
                  <a:t>(x) is estimated probability that y=1 on input x</a:t>
                </a:r>
              </a:p>
              <a:p>
                <a:r>
                  <a:rPr lang="en-US" dirty="0" err="1"/>
                  <a:t>h</a:t>
                </a:r>
                <a:r>
                  <a:rPr lang="en-US" baseline="-25000" dirty="0" err="1"/>
                  <a:t>Ɵ</a:t>
                </a:r>
                <a:r>
                  <a:rPr lang="en-US" dirty="0"/>
                  <a:t>(x) = P(y=1|x; Ɵ)</a:t>
                </a:r>
              </a:p>
              <a:p>
                <a:r>
                  <a:rPr lang="en-US" dirty="0"/>
                  <a:t>Since P(y=1|x; Ɵ) + P(y=0|x; Ɵ) = 1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67657" y="1825625"/>
                <a:ext cx="5504543" cy="4351338"/>
              </a:xfrm>
              <a:blipFill>
                <a:blip r:embed="rId2"/>
                <a:stretch>
                  <a:fillRect l="-1772" t="-3501" r="-2879" b="-26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igmoid function - Wikipedia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72" y="1825625"/>
            <a:ext cx="51816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5B5F9B-59A8-4410-AB32-D68110430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1664B8-0A72-4773-B9CF-81549CD84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E299-F422-424E-B266-887077F0CD76}" type="slidenum">
              <a:rPr lang="en-US" smtClean="0"/>
              <a:t>34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99C154F-ED23-4C02-884F-48CF45BF8D79}"/>
                  </a:ext>
                </a:extLst>
              </p14:cNvPr>
              <p14:cNvContentPartPr/>
              <p14:nvPr/>
            </p14:nvContentPartPr>
            <p14:xfrm>
              <a:off x="5229360" y="2055960"/>
              <a:ext cx="6857280" cy="3565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99C154F-ED23-4C02-884F-48CF45BF8D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20000" y="2046600"/>
                <a:ext cx="6876000" cy="358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58450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– Decision Boundary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Prob</a:t>
            </a:r>
            <a:r>
              <a:rPr lang="en-US" dirty="0"/>
              <a:t>(y=1) </a:t>
            </a:r>
          </a:p>
          <a:p>
            <a:pPr lvl="1"/>
            <a:r>
              <a:rPr lang="en-US" dirty="0"/>
              <a:t>If </a:t>
            </a:r>
            <a:r>
              <a:rPr lang="en-US" dirty="0" err="1"/>
              <a:t>h</a:t>
            </a:r>
            <a:r>
              <a:rPr lang="en-US" baseline="-25000" dirty="0" err="1"/>
              <a:t>Ɵ</a:t>
            </a:r>
            <a:r>
              <a:rPr lang="en-US" dirty="0"/>
              <a:t>(x) &gt;= 0.5, Ɵ</a:t>
            </a:r>
            <a:r>
              <a:rPr lang="en-US" baseline="30000" dirty="0"/>
              <a:t>T</a:t>
            </a:r>
            <a:r>
              <a:rPr lang="en-US" dirty="0"/>
              <a:t>X &gt;=0</a:t>
            </a:r>
          </a:p>
          <a:p>
            <a:r>
              <a:rPr lang="en-US" dirty="0" err="1"/>
              <a:t>Prob</a:t>
            </a:r>
            <a:r>
              <a:rPr lang="en-US" dirty="0"/>
              <a:t>(y=0) </a:t>
            </a:r>
          </a:p>
          <a:p>
            <a:pPr lvl="1"/>
            <a:r>
              <a:rPr lang="en-US" dirty="0"/>
              <a:t>If </a:t>
            </a:r>
            <a:r>
              <a:rPr lang="en-US" dirty="0" err="1"/>
              <a:t>h</a:t>
            </a:r>
            <a:r>
              <a:rPr lang="en-US" baseline="-25000" dirty="0" err="1"/>
              <a:t>Ɵ</a:t>
            </a:r>
            <a:r>
              <a:rPr lang="en-US" dirty="0"/>
              <a:t>(x) &lt; 0.5, Ɵ</a:t>
            </a:r>
            <a:r>
              <a:rPr lang="en-US" baseline="30000" dirty="0"/>
              <a:t>T</a:t>
            </a:r>
            <a:r>
              <a:rPr lang="en-US" dirty="0"/>
              <a:t>X &lt; 0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825625"/>
            <a:ext cx="5181599" cy="43513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contrast="-20000"/>
          </a:blip>
          <a:stretch>
            <a:fillRect/>
          </a:stretch>
        </p:blipFill>
        <p:spPr>
          <a:xfrm>
            <a:off x="2231437" y="1690688"/>
            <a:ext cx="2736211" cy="121640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48C97-3403-490C-9514-D407FA3B4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282D376-48C7-4E72-BFAC-F24407D34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E299-F422-424E-B266-887077F0CD76}" type="slidenum">
              <a:rPr lang="en-US" smtClean="0"/>
              <a:t>35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8FBCF73-D237-4AC2-87DE-D416692F40EF}"/>
                  </a:ext>
                </a:extLst>
              </p14:cNvPr>
              <p14:cNvContentPartPr/>
              <p14:nvPr/>
            </p14:nvContentPartPr>
            <p14:xfrm>
              <a:off x="8020080" y="5383440"/>
              <a:ext cx="1153080" cy="224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8FBCF73-D237-4AC2-87DE-D416692F40E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10720" y="5374080"/>
                <a:ext cx="1171800" cy="24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44450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– Decision Boundary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840139"/>
            <a:ext cx="5181600" cy="4351338"/>
          </a:xfrm>
        </p:spPr>
        <p:txBody>
          <a:bodyPr/>
          <a:lstStyle/>
          <a:p>
            <a:r>
              <a:rPr lang="en-US" dirty="0"/>
              <a:t>If Ɵ</a:t>
            </a:r>
            <a:r>
              <a:rPr lang="en-US" baseline="30000" dirty="0"/>
              <a:t>T</a:t>
            </a:r>
            <a:r>
              <a:rPr lang="en-US" dirty="0"/>
              <a:t> is [-3 , 1, 1]</a:t>
            </a:r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55658" y="1825625"/>
            <a:ext cx="4499428" cy="43513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lum contrast="20000"/>
          </a:blip>
          <a:stretch>
            <a:fillRect/>
          </a:stretch>
        </p:blipFill>
        <p:spPr>
          <a:xfrm>
            <a:off x="838200" y="2516770"/>
            <a:ext cx="4071743" cy="37303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81943" y="33963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47" y="3374220"/>
            <a:ext cx="5309553" cy="41357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59543" y="4455886"/>
            <a:ext cx="3850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Decision Boundary </a:t>
            </a:r>
          </a:p>
          <a:p>
            <a:r>
              <a:rPr lang="en-US" sz="2400" b="1" dirty="0"/>
              <a:t>x</a:t>
            </a:r>
            <a:r>
              <a:rPr lang="en-US" sz="2400" b="1" baseline="-25000" dirty="0"/>
              <a:t>1</a:t>
            </a:r>
            <a:r>
              <a:rPr lang="en-US" sz="2400" b="1" dirty="0"/>
              <a:t> + x</a:t>
            </a:r>
            <a:r>
              <a:rPr lang="en-US" sz="2400" b="1" baseline="-25000" dirty="0"/>
              <a:t>2</a:t>
            </a:r>
            <a:r>
              <a:rPr lang="en-US" sz="2400" b="1" dirty="0"/>
              <a:t> &gt; = 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7C0ED8-9FDC-460E-843C-9CE7B1BE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0AD46-D57E-48AF-AA9A-FDA15CAF8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E299-F422-424E-B266-887077F0CD76}" type="slidenum">
              <a:rPr lang="en-US" smtClean="0"/>
              <a:t>36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1A4F04C-52B8-4A45-BDAB-536F95AAB4B7}"/>
                  </a:ext>
                </a:extLst>
              </p14:cNvPr>
              <p14:cNvContentPartPr/>
              <p14:nvPr/>
            </p14:nvContentPartPr>
            <p14:xfrm>
              <a:off x="6562800" y="2714040"/>
              <a:ext cx="584640" cy="514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1A4F04C-52B8-4A45-BDAB-536F95AAB4B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53440" y="2704680"/>
                <a:ext cx="603360" cy="53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9825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– Non Linear Boundaries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lum contrast="-20000"/>
          </a:blip>
          <a:stretch>
            <a:fillRect/>
          </a:stretch>
        </p:blipFill>
        <p:spPr>
          <a:xfrm>
            <a:off x="1008666" y="2085281"/>
            <a:ext cx="4202039" cy="900141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91514" y="1825625"/>
            <a:ext cx="4862286" cy="42320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17600" y="3380015"/>
            <a:ext cx="29081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Ɵ</a:t>
            </a:r>
            <a:r>
              <a:rPr lang="en-US" sz="2400" baseline="30000" dirty="0"/>
              <a:t>T</a:t>
            </a:r>
            <a:r>
              <a:rPr lang="en-US" sz="2400" dirty="0"/>
              <a:t> is [-1 , 0, 0,  1, 1] 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6" y="4344255"/>
            <a:ext cx="5374701" cy="44601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3BFA2-5CA4-495D-9DC7-5BE7F6AD5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59819-F4A2-44FE-B069-383E3B9C9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E299-F422-424E-B266-887077F0CD76}" type="slidenum">
              <a:rPr lang="en-US" smtClean="0"/>
              <a:t>37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EF2A1A7-CD49-40A8-9247-428DD6728E72}"/>
                  </a:ext>
                </a:extLst>
              </p14:cNvPr>
              <p14:cNvContentPartPr/>
              <p14:nvPr/>
            </p14:nvContentPartPr>
            <p14:xfrm>
              <a:off x="1469520" y="4930560"/>
              <a:ext cx="6085440" cy="1337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EF2A1A7-CD49-40A8-9247-428DD6728E7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60160" y="4921200"/>
                <a:ext cx="6104160" cy="135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91869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- Non-linear boundaries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lum contrast="-20000"/>
          </a:blip>
          <a:stretch>
            <a:fillRect/>
          </a:stretch>
        </p:blipFill>
        <p:spPr>
          <a:xfrm>
            <a:off x="914400" y="3136226"/>
            <a:ext cx="5181600" cy="88830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42742" y="1825625"/>
            <a:ext cx="5011057" cy="418328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FEF7A-97AF-438F-8713-2B665663E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753EB-CED6-4E21-B47C-DCF04A0D4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E299-F422-424E-B266-887077F0CD76}" type="slidenum">
              <a:rPr lang="en-US" smtClean="0"/>
              <a:t>38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ADB31FC-2612-47F7-BEB4-3E6C7A64E01E}"/>
                  </a:ext>
                </a:extLst>
              </p14:cNvPr>
              <p14:cNvContentPartPr/>
              <p14:nvPr/>
            </p14:nvContentPartPr>
            <p14:xfrm>
              <a:off x="964800" y="1666080"/>
              <a:ext cx="10027440" cy="3767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ADB31FC-2612-47F7-BEB4-3E6C7A64E01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5440" y="1656720"/>
                <a:ext cx="10046160" cy="378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56514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4971" y="1690688"/>
            <a:ext cx="8770494" cy="476816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1D6CD5-8805-4449-BE27-1F1740159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A66E9C-AE77-4D67-9764-CF7AD6F4E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E299-F422-424E-B266-887077F0CD76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2AE6C59-6734-4434-9A6E-21C29F90EFEC}"/>
                  </a:ext>
                </a:extLst>
              </p14:cNvPr>
              <p14:cNvContentPartPr/>
              <p14:nvPr/>
            </p14:nvContentPartPr>
            <p14:xfrm>
              <a:off x="4122360" y="4677840"/>
              <a:ext cx="3036960" cy="1788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2AE6C59-6734-4434-9A6E-21C29F90EFE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13000" y="4668480"/>
                <a:ext cx="3055680" cy="180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3961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6A474-ED6C-41E6-A89A-9A6F4C1DA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Notations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9B583A-A03B-475E-ABFE-19F4DB32C5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9470" y="1825625"/>
            <a:ext cx="7833059" cy="43513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D34376-40EE-4B19-A46C-2CC331712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D30E7C-492E-4093-9F34-5F5803EEA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E299-F422-424E-B266-887077F0CD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3148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3F03-3321-4D25-BFBE-997BB4D38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Logistic Regression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2B513-284D-4BA9-AC5B-75EFB4807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IN" dirty="0"/>
              <a:t>Consider the following data set which predicts whether a customer is a ‘Loan Non-Defaulter’ based on the ‘Amount of Savings (in Lakhs)’. The logistic regression analysis on the training data set  gave the following output.</a:t>
            </a:r>
          </a:p>
          <a:p>
            <a:pPr lvl="1"/>
            <a:r>
              <a:rPr lang="en-IN" dirty="0"/>
              <a:t>The coefficients are </a:t>
            </a:r>
            <a:r>
              <a:rPr lang="en-IN" b="1" dirty="0">
                <a:sym typeface="Symbol" panose="05050102010706020507" pitchFamily="18" charset="2"/>
              </a:rPr>
              <a:t></a:t>
            </a:r>
            <a:r>
              <a:rPr lang="en-IN" b="1" baseline="-25000" dirty="0"/>
              <a:t>0</a:t>
            </a:r>
            <a:r>
              <a:rPr lang="en-IN" b="1" dirty="0"/>
              <a:t>= -4.07778</a:t>
            </a:r>
            <a:r>
              <a:rPr lang="en-IN" dirty="0"/>
              <a:t> and </a:t>
            </a:r>
            <a:r>
              <a:rPr lang="en-IN" b="1" dirty="0">
                <a:sym typeface="Symbol" panose="05050102010706020507" pitchFamily="18" charset="2"/>
              </a:rPr>
              <a:t></a:t>
            </a:r>
            <a:r>
              <a:rPr lang="en-IN" b="1" baseline="-25000" dirty="0"/>
              <a:t>1</a:t>
            </a:r>
            <a:r>
              <a:rPr lang="en-IN" b="1" dirty="0"/>
              <a:t>= 1.5046. </a:t>
            </a:r>
            <a:endParaRPr lang="en-IN" dirty="0"/>
          </a:p>
          <a:p>
            <a:pPr lvl="1"/>
            <a:r>
              <a:rPr lang="en-IN" dirty="0"/>
              <a:t>For the following test data set predict the class label using Logistic Regression </a:t>
            </a:r>
          </a:p>
          <a:p>
            <a:pPr lvl="1"/>
            <a:r>
              <a:rPr lang="en-IN" dirty="0"/>
              <a:t>Compute the Confusion Matrix of the Classifier Model and comment on the Performance. 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DE4E68-AEBA-4B11-BBA0-14CD00375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731C0-E682-41F4-887E-A6B7E5919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E299-F422-424E-B266-887077F0CD76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D846254-0AEB-4F9F-A4D4-4A5E7E9FE6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812004"/>
              </p:ext>
            </p:extLst>
          </p:nvPr>
        </p:nvGraphicFramePr>
        <p:xfrm>
          <a:off x="1567815" y="4638798"/>
          <a:ext cx="8940291" cy="14322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96286">
                  <a:extLst>
                    <a:ext uri="{9D8B030D-6E8A-4147-A177-3AD203B41FA5}">
                      <a16:colId xmlns:a16="http://schemas.microsoft.com/office/drawing/2014/main" val="2888314555"/>
                    </a:ext>
                  </a:extLst>
                </a:gridCol>
                <a:gridCol w="654443">
                  <a:extLst>
                    <a:ext uri="{9D8B030D-6E8A-4147-A177-3AD203B41FA5}">
                      <a16:colId xmlns:a16="http://schemas.microsoft.com/office/drawing/2014/main" val="4052136691"/>
                    </a:ext>
                  </a:extLst>
                </a:gridCol>
                <a:gridCol w="797367">
                  <a:extLst>
                    <a:ext uri="{9D8B030D-6E8A-4147-A177-3AD203B41FA5}">
                      <a16:colId xmlns:a16="http://schemas.microsoft.com/office/drawing/2014/main" val="2008016465"/>
                    </a:ext>
                  </a:extLst>
                </a:gridCol>
                <a:gridCol w="483937">
                  <a:extLst>
                    <a:ext uri="{9D8B030D-6E8A-4147-A177-3AD203B41FA5}">
                      <a16:colId xmlns:a16="http://schemas.microsoft.com/office/drawing/2014/main" val="3251463897"/>
                    </a:ext>
                  </a:extLst>
                </a:gridCol>
                <a:gridCol w="797367">
                  <a:extLst>
                    <a:ext uri="{9D8B030D-6E8A-4147-A177-3AD203B41FA5}">
                      <a16:colId xmlns:a16="http://schemas.microsoft.com/office/drawing/2014/main" val="1809338781"/>
                    </a:ext>
                  </a:extLst>
                </a:gridCol>
                <a:gridCol w="797367">
                  <a:extLst>
                    <a:ext uri="{9D8B030D-6E8A-4147-A177-3AD203B41FA5}">
                      <a16:colId xmlns:a16="http://schemas.microsoft.com/office/drawing/2014/main" val="3552474282"/>
                    </a:ext>
                  </a:extLst>
                </a:gridCol>
                <a:gridCol w="797367">
                  <a:extLst>
                    <a:ext uri="{9D8B030D-6E8A-4147-A177-3AD203B41FA5}">
                      <a16:colId xmlns:a16="http://schemas.microsoft.com/office/drawing/2014/main" val="2114666463"/>
                    </a:ext>
                  </a:extLst>
                </a:gridCol>
                <a:gridCol w="797367">
                  <a:extLst>
                    <a:ext uri="{9D8B030D-6E8A-4147-A177-3AD203B41FA5}">
                      <a16:colId xmlns:a16="http://schemas.microsoft.com/office/drawing/2014/main" val="1799424156"/>
                    </a:ext>
                  </a:extLst>
                </a:gridCol>
                <a:gridCol w="797367">
                  <a:extLst>
                    <a:ext uri="{9D8B030D-6E8A-4147-A177-3AD203B41FA5}">
                      <a16:colId xmlns:a16="http://schemas.microsoft.com/office/drawing/2014/main" val="3651875647"/>
                    </a:ext>
                  </a:extLst>
                </a:gridCol>
                <a:gridCol w="811158">
                  <a:extLst>
                    <a:ext uri="{9D8B030D-6E8A-4147-A177-3AD203B41FA5}">
                      <a16:colId xmlns:a16="http://schemas.microsoft.com/office/drawing/2014/main" val="1467677802"/>
                    </a:ext>
                  </a:extLst>
                </a:gridCol>
                <a:gridCol w="510265">
                  <a:extLst>
                    <a:ext uri="{9D8B030D-6E8A-4147-A177-3AD203B41FA5}">
                      <a16:colId xmlns:a16="http://schemas.microsoft.com/office/drawing/2014/main" val="1734131710"/>
                    </a:ext>
                  </a:extLst>
                </a:gridCol>
              </a:tblGrid>
              <a:tr h="9620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Savings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(in Lakhs)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0.5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0.85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1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1.25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1.75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1.75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2.25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3.25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4.25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5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69486941"/>
                  </a:ext>
                </a:extLst>
              </a:tr>
              <a:tr h="4701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Non-Defaulter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0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0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0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0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0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1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1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1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1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1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068798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532F42C-EB92-4ED9-96C8-26B861555003}"/>
                  </a:ext>
                </a:extLst>
              </p14:cNvPr>
              <p14:cNvContentPartPr/>
              <p14:nvPr/>
            </p14:nvContentPartPr>
            <p14:xfrm>
              <a:off x="1555200" y="2388960"/>
              <a:ext cx="8525520" cy="4276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532F42C-EB92-4ED9-96C8-26B8615550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45840" y="2379600"/>
                <a:ext cx="8544240" cy="429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7986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05E3F-96B6-4F0B-814F-CB7A79772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Logistic Regression - Example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966B8FD-DE5C-454D-91DE-EA35DD81BA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5871485"/>
              </p:ext>
            </p:extLst>
          </p:nvPr>
        </p:nvGraphicFramePr>
        <p:xfrm>
          <a:off x="1058726" y="2075481"/>
          <a:ext cx="9794151" cy="21299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58293">
                  <a:extLst>
                    <a:ext uri="{9D8B030D-6E8A-4147-A177-3AD203B41FA5}">
                      <a16:colId xmlns:a16="http://schemas.microsoft.com/office/drawing/2014/main" val="147606038"/>
                    </a:ext>
                  </a:extLst>
                </a:gridCol>
                <a:gridCol w="716947">
                  <a:extLst>
                    <a:ext uri="{9D8B030D-6E8A-4147-A177-3AD203B41FA5}">
                      <a16:colId xmlns:a16="http://schemas.microsoft.com/office/drawing/2014/main" val="3900845635"/>
                    </a:ext>
                  </a:extLst>
                </a:gridCol>
                <a:gridCol w="873521">
                  <a:extLst>
                    <a:ext uri="{9D8B030D-6E8A-4147-A177-3AD203B41FA5}">
                      <a16:colId xmlns:a16="http://schemas.microsoft.com/office/drawing/2014/main" val="2771390377"/>
                    </a:ext>
                  </a:extLst>
                </a:gridCol>
                <a:gridCol w="530156">
                  <a:extLst>
                    <a:ext uri="{9D8B030D-6E8A-4147-A177-3AD203B41FA5}">
                      <a16:colId xmlns:a16="http://schemas.microsoft.com/office/drawing/2014/main" val="600025177"/>
                    </a:ext>
                  </a:extLst>
                </a:gridCol>
                <a:gridCol w="873521">
                  <a:extLst>
                    <a:ext uri="{9D8B030D-6E8A-4147-A177-3AD203B41FA5}">
                      <a16:colId xmlns:a16="http://schemas.microsoft.com/office/drawing/2014/main" val="2783390139"/>
                    </a:ext>
                  </a:extLst>
                </a:gridCol>
                <a:gridCol w="873521">
                  <a:extLst>
                    <a:ext uri="{9D8B030D-6E8A-4147-A177-3AD203B41FA5}">
                      <a16:colId xmlns:a16="http://schemas.microsoft.com/office/drawing/2014/main" val="3610396355"/>
                    </a:ext>
                  </a:extLst>
                </a:gridCol>
                <a:gridCol w="873521">
                  <a:extLst>
                    <a:ext uri="{9D8B030D-6E8A-4147-A177-3AD203B41FA5}">
                      <a16:colId xmlns:a16="http://schemas.microsoft.com/office/drawing/2014/main" val="2916152289"/>
                    </a:ext>
                  </a:extLst>
                </a:gridCol>
                <a:gridCol w="873521">
                  <a:extLst>
                    <a:ext uri="{9D8B030D-6E8A-4147-A177-3AD203B41FA5}">
                      <a16:colId xmlns:a16="http://schemas.microsoft.com/office/drawing/2014/main" val="3452548979"/>
                    </a:ext>
                  </a:extLst>
                </a:gridCol>
                <a:gridCol w="873521">
                  <a:extLst>
                    <a:ext uri="{9D8B030D-6E8A-4147-A177-3AD203B41FA5}">
                      <a16:colId xmlns:a16="http://schemas.microsoft.com/office/drawing/2014/main" val="797689626"/>
                    </a:ext>
                  </a:extLst>
                </a:gridCol>
                <a:gridCol w="888630">
                  <a:extLst>
                    <a:ext uri="{9D8B030D-6E8A-4147-A177-3AD203B41FA5}">
                      <a16:colId xmlns:a16="http://schemas.microsoft.com/office/drawing/2014/main" val="2860473119"/>
                    </a:ext>
                  </a:extLst>
                </a:gridCol>
                <a:gridCol w="558999">
                  <a:extLst>
                    <a:ext uri="{9D8B030D-6E8A-4147-A177-3AD203B41FA5}">
                      <a16:colId xmlns:a16="http://schemas.microsoft.com/office/drawing/2014/main" val="3392014525"/>
                    </a:ext>
                  </a:extLst>
                </a:gridCol>
              </a:tblGrid>
              <a:tr h="81643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Savings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(in Lakhs)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0.5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0.85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1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1.25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1.75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1.75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2.25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3.25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4.25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5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9732849"/>
                  </a:ext>
                </a:extLst>
              </a:tr>
              <a:tr h="6757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Non-Defaulter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(Actual)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0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0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0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0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0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1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1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1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1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1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71729451"/>
                  </a:ext>
                </a:extLst>
              </a:tr>
              <a:tr h="3989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(Predicted)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7855192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B950F0-43AC-4A84-ABB9-BF0950EFC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FFC534-0696-4CF4-BBBA-0E849E5FA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E299-F422-424E-B266-887077F0CD76}" type="slidenum">
              <a:rPr lang="en-US" smtClean="0"/>
              <a:t>41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E94B3A0-079A-46C6-BC37-8C35B895D138}"/>
                  </a:ext>
                </a:extLst>
              </p14:cNvPr>
              <p14:cNvContentPartPr/>
              <p14:nvPr/>
            </p14:nvContentPartPr>
            <p14:xfrm>
              <a:off x="110160" y="1098360"/>
              <a:ext cx="10906200" cy="5580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E94B3A0-079A-46C6-BC37-8C35B895D13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800" y="1089000"/>
                <a:ext cx="10924920" cy="559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4386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4536"/>
            <a:ext cx="10515600" cy="1325563"/>
          </a:xfrm>
        </p:spPr>
        <p:txBody>
          <a:bodyPr/>
          <a:lstStyle/>
          <a:p>
            <a:r>
              <a:rPr lang="en-US" dirty="0"/>
              <a:t>Logistic Regression – Cost function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33151" y="1825625"/>
            <a:ext cx="4395191" cy="4486275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941739"/>
            <a:ext cx="5018314" cy="423522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637803-7B01-43C8-A85C-B0F20A27F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08CBA2-1016-41EF-8693-8846BC217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E299-F422-424E-B266-887077F0CD7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399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– Cost function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199" y="3006671"/>
            <a:ext cx="4706257" cy="336510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75400" y="3286299"/>
            <a:ext cx="4510314" cy="30854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0249" y="1825625"/>
            <a:ext cx="6123902" cy="104610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4ACA56-1E74-42F1-89BF-3956B8086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8CD2C4-84AA-4BDB-9E28-88B38485A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E299-F422-424E-B266-887077F0CD7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3601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– Cost function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lum contrast="-20000"/>
          </a:blip>
          <a:stretch>
            <a:fillRect/>
          </a:stretch>
        </p:blipFill>
        <p:spPr>
          <a:xfrm>
            <a:off x="2121108" y="3190965"/>
            <a:ext cx="7704944" cy="1456864"/>
          </a:xfrm>
          <a:prstGeom prst="rect">
            <a:avLst/>
          </a:prstGeom>
        </p:spPr>
      </p:pic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lum contrast="-20000"/>
          </a:blip>
          <a:stretch>
            <a:fillRect/>
          </a:stretch>
        </p:blipFill>
        <p:spPr>
          <a:xfrm>
            <a:off x="3937709" y="1570179"/>
            <a:ext cx="4071743" cy="13254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lum contrast="-20000"/>
          </a:blip>
          <a:stretch>
            <a:fillRect/>
          </a:stretch>
        </p:blipFill>
        <p:spPr>
          <a:xfrm>
            <a:off x="1379096" y="4943172"/>
            <a:ext cx="9188970" cy="123379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5458CF-3D14-4DF2-A7D9-977C8068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30AD44-DE00-4EFF-BE2F-D980D3895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E299-F422-424E-B266-887077F0CD7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123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Classification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9132" y="1690688"/>
            <a:ext cx="7687451" cy="40060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contrast="-20000"/>
          </a:blip>
          <a:stretch>
            <a:fillRect/>
          </a:stretch>
        </p:blipFill>
        <p:spPr>
          <a:xfrm>
            <a:off x="3374411" y="5696719"/>
            <a:ext cx="4136891" cy="38114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461F7B-AAD9-4034-B988-BF5A17E53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7C2AF-2B11-4C45-BA86-55AAB89C4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E299-F422-424E-B266-887077F0CD7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3816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class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579" y="1825625"/>
            <a:ext cx="7198842" cy="435133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9C46F-AC86-4284-BD0D-A1FA86FCD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A95DD-CCD6-49F8-9294-7D4022202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E299-F422-424E-B266-887077F0CD7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9489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- 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08429" y="1832561"/>
            <a:ext cx="5181600" cy="4351338"/>
          </a:xfrm>
        </p:spPr>
        <p:txBody>
          <a:bodyPr/>
          <a:lstStyle/>
          <a:p>
            <a:pPr fontAlgn="base"/>
            <a:r>
              <a:rPr lang="en-US" dirty="0"/>
              <a:t>b0 = -0.4066054641</a:t>
            </a:r>
          </a:p>
          <a:p>
            <a:pPr fontAlgn="base"/>
            <a:r>
              <a:rPr lang="en-US" dirty="0"/>
              <a:t>b1 = 0.8525733164</a:t>
            </a:r>
          </a:p>
          <a:p>
            <a:pPr fontAlgn="base"/>
            <a:r>
              <a:rPr lang="en-US" dirty="0"/>
              <a:t>b2 = -1.104746259</a:t>
            </a:r>
          </a:p>
          <a:p>
            <a:pPr fontAlgn="base"/>
            <a:r>
              <a:rPr lang="en-US" dirty="0"/>
              <a:t>What is the</a:t>
            </a:r>
          </a:p>
          <a:p>
            <a:pPr lvl="1" fontAlgn="base"/>
            <a:r>
              <a:rPr lang="en-US" dirty="0"/>
              <a:t>Accuracy?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4E9E69C-FF15-4E41-B35A-9174EF4784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6449102"/>
              </p:ext>
            </p:extLst>
          </p:nvPr>
        </p:nvGraphicFramePr>
        <p:xfrm>
          <a:off x="656445" y="1559670"/>
          <a:ext cx="6928579" cy="489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5716">
                  <a:extLst>
                    <a:ext uri="{9D8B030D-6E8A-4147-A177-3AD203B41FA5}">
                      <a16:colId xmlns:a16="http://schemas.microsoft.com/office/drawing/2014/main" val="3372519865"/>
                    </a:ext>
                  </a:extLst>
                </a:gridCol>
                <a:gridCol w="1385716">
                  <a:extLst>
                    <a:ext uri="{9D8B030D-6E8A-4147-A177-3AD203B41FA5}">
                      <a16:colId xmlns:a16="http://schemas.microsoft.com/office/drawing/2014/main" val="3685484367"/>
                    </a:ext>
                  </a:extLst>
                </a:gridCol>
                <a:gridCol w="796324">
                  <a:extLst>
                    <a:ext uri="{9D8B030D-6E8A-4147-A177-3AD203B41FA5}">
                      <a16:colId xmlns:a16="http://schemas.microsoft.com/office/drawing/2014/main" val="3606066115"/>
                    </a:ext>
                  </a:extLst>
                </a:gridCol>
                <a:gridCol w="1086140">
                  <a:extLst>
                    <a:ext uri="{9D8B030D-6E8A-4147-A177-3AD203B41FA5}">
                      <a16:colId xmlns:a16="http://schemas.microsoft.com/office/drawing/2014/main" val="497636831"/>
                    </a:ext>
                  </a:extLst>
                </a:gridCol>
                <a:gridCol w="2274683">
                  <a:extLst>
                    <a:ext uri="{9D8B030D-6E8A-4147-A177-3AD203B41FA5}">
                      <a16:colId xmlns:a16="http://schemas.microsoft.com/office/drawing/2014/main" val="41033826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Actual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Output</a:t>
                      </a:r>
                    </a:p>
                    <a:p>
                      <a:r>
                        <a:rPr lang="en-IN" dirty="0"/>
                        <a:t>(b0+b1*x1 + b2* x2)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Predicted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42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2.7810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2.5505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836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1.4654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2.3621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045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3.3965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4.4002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522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1.3880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1.8502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60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3.0640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3.0053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267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7.6275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2.7592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96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5.3324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2.0886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7854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6.9225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1.7710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089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8.6754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-0.2420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691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7.6737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3.508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544988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418F8B-9695-44F7-9DFE-A317B4CA2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256AD2-3CE4-4B19-9C5C-68924DCE7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E299-F422-424E-B266-887077F0CD7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60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83CD2-5444-4566-BEAD-406D3F156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Gradient Descent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ABB058-1E92-4291-8AFC-C8BCE8D27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6514" y="1690688"/>
            <a:ext cx="8098971" cy="468013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849875-4E84-478D-82F1-EE4BCFDA3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5982F7-FA11-4F35-AF45-43B3BF8AE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E299-F422-424E-B266-887077F0CD7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5090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dirty="0"/>
              <a:t>Logistic Regression by 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fontAlgn="base"/>
                <a:r>
                  <a:rPr lang="en-US" dirty="0"/>
                  <a:t>Given each training instance:</a:t>
                </a:r>
              </a:p>
              <a:p>
                <a:pPr lvl="1" fontAlgn="base"/>
                <a:r>
                  <a:rPr lang="en-US" dirty="0"/>
                  <a:t>Calculate a prediction using the current values of the coefficients.</a:t>
                </a:r>
              </a:p>
              <a:p>
                <a:pPr lvl="1" fontAlgn="base"/>
                <a:r>
                  <a:rPr lang="en-US" dirty="0"/>
                  <a:t>Calculate new coefficient values based on the error in the prediction.</a:t>
                </a:r>
              </a:p>
              <a:p>
                <a:r>
                  <a:rPr lang="cy-GB" dirty="0"/>
                  <a:t>ŷ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baseline="30000" smtClean="0"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m:rPr>
                            <m:nor/>
                          </m:rPr>
                          <a:rPr lang="en-US" baseline="30000" dirty="0" smtClean="0"/>
                          <m:t>Ɵ</m:t>
                        </m:r>
                        <m:r>
                          <m:rPr>
                            <m:nor/>
                          </m:rPr>
                          <a:rPr lang="en-US" baseline="30000" dirty="0"/>
                          <m:t>0 +Ɵ1∗</m:t>
                        </m:r>
                        <m:r>
                          <m:rPr>
                            <m:nor/>
                          </m:rPr>
                          <a:rPr lang="en-US" baseline="30000" dirty="0"/>
                          <m:t>x</m:t>
                        </m:r>
                        <m:r>
                          <m:rPr>
                            <m:nor/>
                          </m:rPr>
                          <a:rPr lang="en-US" baseline="30000" dirty="0"/>
                          <m:t>1 +Ɵ2∗</m:t>
                        </m:r>
                        <m:r>
                          <m:rPr>
                            <m:nor/>
                          </m:rPr>
                          <a:rPr lang="en-US" baseline="30000" dirty="0"/>
                          <m:t>x</m:t>
                        </m:r>
                        <m:r>
                          <m:rPr>
                            <m:nor/>
                          </m:rPr>
                          <a:rPr lang="en-US" baseline="30000" dirty="0"/>
                          <m:t>2</m:t>
                        </m:r>
                        <m:r>
                          <a:rPr lang="en-US" b="0" i="1" baseline="30000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Ɵ =Ɵ + </m:t>
                    </m:r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α</m:t>
                    </m:r>
                    <m:r>
                      <m:rPr>
                        <m:nor/>
                      </m:rPr>
                      <a:rPr lang="en-US"/>
                      <m:t>∗ (</m:t>
                    </m:r>
                    <m:r>
                      <m:rPr>
                        <m:nor/>
                      </m:rPr>
                      <a:rPr lang="en-US"/>
                      <m:t>y</m:t>
                    </m:r>
                    <m:r>
                      <m:rPr>
                        <m:nor/>
                      </m:rPr>
                      <a:rPr lang="en-US"/>
                      <m:t> –</m:t>
                    </m:r>
                    <m:r>
                      <m:rPr>
                        <m:nor/>
                      </m:rPr>
                      <a:rPr lang="cy-GB" dirty="0"/>
                      <m:t>ŷ</m:t>
                    </m:r>
                    <m:r>
                      <m:rPr>
                        <m:nor/>
                      </m:rPr>
                      <a:rPr lang="en-US"/>
                      <m:t>) ∗</m:t>
                    </m:r>
                    <m:r>
                      <m:rPr>
                        <m:nor/>
                      </m:rPr>
                      <a:rPr lang="cy-GB" dirty="0"/>
                      <m:t>ŷ</m:t>
                    </m:r>
                    <m:r>
                      <m:rPr>
                        <m:nor/>
                      </m:rPr>
                      <a:rPr lang="en-US"/>
                      <m:t>∗ (1 –</m:t>
                    </m:r>
                    <m:r>
                      <m:rPr>
                        <m:nor/>
                      </m:rPr>
                      <a:rPr lang="cy-GB" dirty="0"/>
                      <m:t>ŷ</m:t>
                    </m:r>
                    <m:r>
                      <m:rPr>
                        <m:nor/>
                      </m:rPr>
                      <a:rPr lang="en-US"/>
                      <m:t>) ∗ </m:t>
                    </m:r>
                    <m:r>
                      <m:rPr>
                        <m:nor/>
                      </m:rPr>
                      <a:rPr lang="en-US"/>
                      <m:t>x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0.3</m:t>
                    </m:r>
                  </m:oMath>
                </a14:m>
                <a:endParaRPr lang="en-US" b="0" dirty="0"/>
              </a:p>
              <a:p>
                <a:pPr fontAlgn="base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Ɵ</m:t>
                    </m:r>
                    <m:r>
                      <m:rPr>
                        <m:nor/>
                      </m:rPr>
                      <a:rPr lang="en-US" baseline="-25000"/>
                      <m:t>0</m:t>
                    </m:r>
                    <m:r>
                      <m:rPr>
                        <m:nor/>
                      </m:rPr>
                      <a:rPr lang="en-US"/>
                      <m:t> = −0.0375</m:t>
                    </m:r>
                  </m:oMath>
                </a14:m>
                <a:endParaRPr lang="en-US" dirty="0"/>
              </a:p>
              <a:p>
                <a:pPr fontAlgn="base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Ɵ</m:t>
                    </m:r>
                    <m:r>
                      <m:rPr>
                        <m:nor/>
                      </m:rPr>
                      <a:rPr lang="en-US" baseline="-25000"/>
                      <m:t>1</m:t>
                    </m:r>
                    <m:r>
                      <m:rPr>
                        <m:nor/>
                      </m:rPr>
                      <a:rPr lang="en-US"/>
                      <m:t> = −0.104290635</m:t>
                    </m:r>
                  </m:oMath>
                </a14:m>
                <a:endParaRPr lang="en-US" dirty="0"/>
              </a:p>
              <a:p>
                <a:pPr fontAlgn="base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Ɵ</m:t>
                    </m:r>
                    <m:r>
                      <m:rPr>
                        <m:nor/>
                      </m:rPr>
                      <a:rPr lang="en-US" baseline="-25000"/>
                      <m:t>2</m:t>
                    </m:r>
                    <m:r>
                      <m:rPr>
                        <m:nor/>
                      </m:rPr>
                      <a:rPr lang="en-US"/>
                      <m:t> = −0.09564513761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1882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172200" y="1825625"/>
            <a:ext cx="6096000" cy="43782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X1		X2		Y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2.7810836	2.550537003	0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1.465489372	2.362125076	0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3.396561688	4.400293529	0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1.38807019	1.850220317	0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3.06407232	3.005305973	0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7.627531214	2.759262235	1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5.332441248	2.088626775	1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6.922596716	1.77106367	1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8.675418651	-0.2420686549	1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7.673756466	3.508563011	1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9643E9-ECBB-44B0-9593-C2EC8B66F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E32F88-4F88-41B3-9FDE-7310E78FB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E299-F422-424E-B266-887077F0CD7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15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Feature Space represents the data in a set of n features</a:t>
            </a:r>
          </a:p>
          <a:p>
            <a:r>
              <a:rPr lang="en-US" dirty="0"/>
              <a:t>Features are properties that describe each instance in Instance space</a:t>
            </a:r>
          </a:p>
          <a:p>
            <a:r>
              <a:rPr lang="en-US" dirty="0"/>
              <a:t>Multiple features represented in a Feature Vector</a:t>
            </a:r>
          </a:p>
          <a:p>
            <a:r>
              <a:rPr lang="en-US" dirty="0"/>
              <a:t> We are given data and induction identifies a function, which can explain the data.</a:t>
            </a:r>
          </a:p>
          <a:p>
            <a:r>
              <a:rPr lang="en-US" dirty="0"/>
              <a:t>Hypothesis could be a function which is a line or curve which separates classes.</a:t>
            </a:r>
          </a:p>
          <a:p>
            <a:r>
              <a:rPr lang="en-US" dirty="0"/>
              <a:t>Hypothesis Space</a:t>
            </a:r>
          </a:p>
          <a:p>
            <a:pPr lvl="1"/>
            <a:r>
              <a:rPr lang="en-US" dirty="0"/>
              <a:t> is the set of all legal functions that are solutions to the task</a:t>
            </a:r>
          </a:p>
          <a:p>
            <a:pPr lvl="1"/>
            <a:r>
              <a:rPr lang="en-US" dirty="0"/>
              <a:t>Comprises of the features chosen and the language or the class of functions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2965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 fitting in Linear Regression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Underfit</a:t>
            </a:r>
            <a:r>
              <a:rPr lang="en-US" dirty="0"/>
              <a:t> – High Bias            Just Right               </a:t>
            </a:r>
            <a:r>
              <a:rPr lang="en-US" dirty="0" err="1"/>
              <a:t>Overfit</a:t>
            </a:r>
            <a:r>
              <a:rPr lang="en-US" dirty="0"/>
              <a:t> – High Variance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18205"/>
          <a:stretch/>
        </p:blipFill>
        <p:spPr>
          <a:xfrm>
            <a:off x="1910248" y="1361167"/>
            <a:ext cx="8371504" cy="377689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0B5C47-D293-4C28-AE4B-F6A23993A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487E5C-AE49-4D50-846F-B2F36172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E299-F422-424E-B266-887077F0CD7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830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 fitting in 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6109"/>
          <a:stretch/>
        </p:blipFill>
        <p:spPr>
          <a:xfrm>
            <a:off x="838200" y="1887103"/>
            <a:ext cx="10515600" cy="362832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98171" y="5650366"/>
            <a:ext cx="9245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/>
              <a:t>Underfit</a:t>
            </a:r>
            <a:r>
              <a:rPr lang="en-US" sz="2200" dirty="0"/>
              <a:t> – High Bias                 Just Right              	          </a:t>
            </a:r>
            <a:r>
              <a:rPr lang="en-US" sz="2200" dirty="0" err="1"/>
              <a:t>Overfit</a:t>
            </a:r>
            <a:r>
              <a:rPr lang="en-US" sz="2200" dirty="0"/>
              <a:t> – High Variance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7E08F7-87B7-4243-9683-1693E2CD9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3343D-FB4A-4021-A43C-139D5E3B3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E299-F422-424E-B266-887077F0CD7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55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Over fitting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Options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Reduce the number of features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Manually select which features to keep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Model Selection Algorithms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Regularization</a:t>
            </a:r>
          </a:p>
          <a:p>
            <a:pPr lvl="2"/>
            <a:r>
              <a:rPr lang="en-US" dirty="0"/>
              <a:t>Keep all features but reduce the magnitude/values of parameter ƟJ</a:t>
            </a:r>
          </a:p>
          <a:p>
            <a:pPr lvl="2"/>
            <a:r>
              <a:rPr lang="en-US" dirty="0"/>
              <a:t>Works well if many features all of which contribute a little to the predicting 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734B2-9867-4A64-87F0-D67AEF720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53C39D-F78E-4232-936B-0EDFFE942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E299-F422-424E-B266-887077F0CD7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8942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  <a:p>
            <a:endParaRPr lang="en-US" dirty="0"/>
          </a:p>
          <a:p>
            <a:r>
              <a:rPr lang="en-US" dirty="0"/>
              <a:t>Logistic Regression Cost Function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Regularised</a:t>
            </a:r>
            <a:r>
              <a:rPr lang="en-US" dirty="0"/>
              <a:t> Cost function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9028"/>
          <a:stretch/>
        </p:blipFill>
        <p:spPr>
          <a:xfrm>
            <a:off x="4071802" y="2094310"/>
            <a:ext cx="5425565" cy="670832"/>
          </a:xfrm>
          <a:prstGeom prst="rect">
            <a:avLst/>
          </a:prstGeom>
        </p:spPr>
      </p:pic>
      <p:pic>
        <p:nvPicPr>
          <p:cNvPr id="7" name="Picture 2" descr="Matlab Regularized Logistic Regression - how to compute gradient - Stack  Overflo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04" b="45632"/>
          <a:stretch/>
        </p:blipFill>
        <p:spPr bwMode="auto">
          <a:xfrm>
            <a:off x="4020038" y="4941532"/>
            <a:ext cx="70485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atlab Regularized Logistic Regression - how to compute gradient - Stack  Overflo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04" r="22290" b="45632"/>
          <a:stretch/>
        </p:blipFill>
        <p:spPr bwMode="auto">
          <a:xfrm>
            <a:off x="4020038" y="3330029"/>
            <a:ext cx="5477329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BC34B-F251-4BCA-B713-F21037465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C092D-174A-4B41-8AC0-D3A1FD4D8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E299-F422-424E-B266-887077F0CD7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2824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Eager Vs. Lazy Learners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1345-65FB-4F2C-9950-20B500EA74C9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Eager learners</a:t>
            </a:r>
            <a:endParaRPr lang="en-US" dirty="0"/>
          </a:p>
          <a:p>
            <a:pPr lvl="1"/>
            <a:r>
              <a:rPr lang="en-US" dirty="0"/>
              <a:t>when given a set of training tuples, will construct a classification  model before receiving test tuples to classify. </a:t>
            </a:r>
          </a:p>
          <a:p>
            <a:pPr lvl="1"/>
            <a:r>
              <a:rPr lang="en-US" dirty="0"/>
              <a:t>Example: Regression Models</a:t>
            </a:r>
          </a:p>
          <a:p>
            <a:r>
              <a:rPr lang="en-US" b="1" dirty="0"/>
              <a:t>Lazy learner </a:t>
            </a:r>
          </a:p>
          <a:p>
            <a:pPr lvl="1"/>
            <a:r>
              <a:rPr lang="en-US" dirty="0"/>
              <a:t>simply stores it and waits until it is given a test tuple. Only when it sees the test tuple does it perform generalization to classify the tuple based on its similarity to the stored training tuples. </a:t>
            </a:r>
          </a:p>
          <a:p>
            <a:pPr lvl="1"/>
            <a:r>
              <a:rPr lang="en-US" dirty="0"/>
              <a:t>are also referred to as </a:t>
            </a:r>
            <a:r>
              <a:rPr lang="en-US" b="1" dirty="0"/>
              <a:t>instance-based learners</a:t>
            </a:r>
            <a:r>
              <a:rPr lang="en-US" dirty="0"/>
              <a:t>, even though all learning is essentially based on instances.</a:t>
            </a:r>
          </a:p>
          <a:p>
            <a:pPr lvl="1"/>
            <a:r>
              <a:rPr lang="en-US" dirty="0"/>
              <a:t>Can be computationally expensive , not suited for real time decisions</a:t>
            </a:r>
          </a:p>
          <a:p>
            <a:pPr lvl="1"/>
            <a:r>
              <a:rPr lang="en-US" dirty="0"/>
              <a:t>Lazy learners, however, naturally support incremental learning. </a:t>
            </a:r>
          </a:p>
          <a:p>
            <a:pPr lvl="1"/>
            <a:r>
              <a:rPr lang="en-US" dirty="0"/>
              <a:t>Example : k-nearest neighbor, Bayesian Classifiers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8EF3C6A-30FF-4BE8-9184-3F02DA360617}"/>
                  </a:ext>
                </a:extLst>
              </p14:cNvPr>
              <p14:cNvContentPartPr/>
              <p14:nvPr/>
            </p14:nvContentPartPr>
            <p14:xfrm>
              <a:off x="6090480" y="29160"/>
              <a:ext cx="6069240" cy="3049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8EF3C6A-30FF-4BE8-9184-3F02DA3606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81120" y="19800"/>
                <a:ext cx="6087960" cy="306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32811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Visualization of k-nearest neighbors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1345-65FB-4F2C-9950-20B500EA74C9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524000"/>
            <a:ext cx="77724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BF7CE20-1052-4E36-B374-F4E0BF8A1810}"/>
                  </a:ext>
                </a:extLst>
              </p14:cNvPr>
              <p14:cNvContentPartPr/>
              <p14:nvPr/>
            </p14:nvContentPartPr>
            <p14:xfrm>
              <a:off x="84960" y="204480"/>
              <a:ext cx="11792880" cy="6597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BF7CE20-1052-4E36-B374-F4E0BF8A181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600" y="195120"/>
                <a:ext cx="11811600" cy="661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62198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3065840" y="76017"/>
            <a:ext cx="7772400" cy="944562"/>
          </a:xfrm>
        </p:spPr>
        <p:txBody>
          <a:bodyPr/>
          <a:lstStyle/>
          <a:p>
            <a:pPr eaLnBrk="1" hangingPunct="1"/>
            <a:r>
              <a:rPr lang="en-US" dirty="0"/>
              <a:t>K-Nearest Neighbors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199" y="990599"/>
            <a:ext cx="10914089" cy="5485151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2000" dirty="0"/>
              <a:t>Training tuples are described by n attributes and each tuple represents a point in n dim space.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Learning by analogy - By comparing a given test tuple with training tuples that are similar to it by defining its neighborhood in terms of “k”. 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Classifier searches the pattern space for the k training tuples that are closest to the unknown tuple.</a:t>
            </a:r>
          </a:p>
          <a:p>
            <a:pPr>
              <a:lnSpc>
                <a:spcPct val="80000"/>
              </a:lnSpc>
            </a:pPr>
            <a:r>
              <a:rPr lang="en-US" sz="2000" dirty="0"/>
              <a:t>For k-nearest-neighbor classification , the unknown tuple is assigned the most common class among its k nearest neighbors.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Distance measures could be Euclidean, </a:t>
            </a:r>
            <a:r>
              <a:rPr lang="en-US" sz="2000" dirty="0" err="1"/>
              <a:t>manhattan</a:t>
            </a:r>
            <a:r>
              <a:rPr lang="en-US" sz="2000" dirty="0"/>
              <a:t> or </a:t>
            </a:r>
            <a:r>
              <a:rPr lang="en-US" sz="2000" dirty="0" err="1"/>
              <a:t>minkowski</a:t>
            </a:r>
            <a:r>
              <a:rPr lang="en-US" sz="2000" dirty="0"/>
              <a:t> etc.</a:t>
            </a:r>
            <a:endParaRPr lang="en-US" sz="2000" baseline="30000" dirty="0">
              <a:cs typeface="Arial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cs typeface="Arial" charset="0"/>
              </a:rPr>
              <a:t>Preprocessing may be required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cs typeface="Arial" charset="0"/>
              </a:rPr>
              <a:t>If attributes have initial large ranges normalize the attributes.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cs typeface="Arial" charset="0"/>
              </a:rPr>
              <a:t>Noisy data could affect results</a:t>
            </a:r>
          </a:p>
          <a:p>
            <a:r>
              <a:rPr lang="en-US" sz="2000" dirty="0"/>
              <a:t>Advantages:</a:t>
            </a:r>
          </a:p>
          <a:p>
            <a:pPr lvl="1"/>
            <a:r>
              <a:rPr lang="en-US" sz="1600" dirty="0"/>
              <a:t>Large sets: </a:t>
            </a:r>
            <a:r>
              <a:rPr lang="en-US" sz="1600" dirty="0" err="1"/>
              <a:t>kNN</a:t>
            </a:r>
            <a:r>
              <a:rPr lang="en-US" sz="1600" dirty="0"/>
              <a:t> can be used with large training sets.</a:t>
            </a:r>
          </a:p>
          <a:p>
            <a:pPr lvl="1"/>
            <a:r>
              <a:rPr lang="en-US" sz="2000" dirty="0"/>
              <a:t>Instance based learning so no model is maintained. </a:t>
            </a:r>
          </a:p>
          <a:p>
            <a:r>
              <a:rPr lang="en-US" sz="2000" dirty="0"/>
              <a:t>Disadvantage:</a:t>
            </a:r>
          </a:p>
          <a:p>
            <a:pPr lvl="1"/>
            <a:r>
              <a:rPr lang="en-US" sz="2000" dirty="0"/>
              <a:t>Since decision is made based on k neighbors instead of entire input space, susceptible to </a:t>
            </a:r>
            <a:r>
              <a:rPr lang="en-US" sz="2000" dirty="0" err="1"/>
              <a:t>noise,if</a:t>
            </a:r>
            <a:r>
              <a:rPr lang="en-US" sz="2000" dirty="0"/>
              <a:t> k is small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1345-65FB-4F2C-9950-20B500EA74C9}" type="slidenum">
              <a:rPr lang="en-US" smtClean="0"/>
              <a:pPr/>
              <a:t>56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4E5D0E2-01F0-4B5A-8C48-26BBEE365E76}"/>
                  </a:ext>
                </a:extLst>
              </p14:cNvPr>
              <p14:cNvContentPartPr/>
              <p14:nvPr/>
            </p14:nvContentPartPr>
            <p14:xfrm>
              <a:off x="636480" y="6515280"/>
              <a:ext cx="39600" cy="30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4E5D0E2-01F0-4B5A-8C48-26BBEE365E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7120" y="6505920"/>
                <a:ext cx="58320" cy="4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38911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34B0C-3701-4A49-8E4F-CF4C9CB0F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DB270-AC7F-495A-83E4-C2E2003E6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07B34C-CCFF-43E0-8214-55FCE829D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D85BB3-80E5-4079-9A53-9CD2E23E4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E299-F422-424E-B266-887077F0CD7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0556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Distance Measures for numeric attributes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838200" y="1573967"/>
            <a:ext cx="10515600" cy="4602996"/>
          </a:xfrm>
        </p:spPr>
        <p:txBody>
          <a:bodyPr/>
          <a:lstStyle/>
          <a:p>
            <a:r>
              <a:rPr lang="en-US" dirty="0"/>
              <a:t>Euclidean Distance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/>
              <a:t>X</a:t>
            </a:r>
            <a:r>
              <a:rPr lang="en-US" baseline="-25000" dirty="0"/>
              <a:t>1 </a:t>
            </a:r>
            <a:r>
              <a:rPr lang="en-US" dirty="0"/>
              <a:t>= ( x</a:t>
            </a:r>
            <a:r>
              <a:rPr lang="en-US" baseline="-25000" dirty="0"/>
              <a:t>11</a:t>
            </a:r>
            <a:r>
              <a:rPr lang="en-US" dirty="0"/>
              <a:t>,x</a:t>
            </a:r>
            <a:r>
              <a:rPr lang="en-US" baseline="-25000" dirty="0"/>
              <a:t>12</a:t>
            </a:r>
            <a:r>
              <a:rPr lang="en-US" dirty="0"/>
              <a:t>,…x</a:t>
            </a:r>
            <a:r>
              <a:rPr lang="en-US" baseline="-25000" dirty="0"/>
              <a:t>1n</a:t>
            </a:r>
            <a:r>
              <a:rPr lang="en-US" dirty="0"/>
              <a:t>) and X</a:t>
            </a:r>
            <a:r>
              <a:rPr lang="en-US" baseline="-25000" dirty="0"/>
              <a:t>2</a:t>
            </a:r>
            <a:r>
              <a:rPr lang="en-US" dirty="0"/>
              <a:t> = (x</a:t>
            </a:r>
            <a:r>
              <a:rPr lang="en-US" baseline="-25000" dirty="0"/>
              <a:t>21</a:t>
            </a:r>
            <a:r>
              <a:rPr lang="en-US" dirty="0"/>
              <a:t>,x</a:t>
            </a:r>
            <a:r>
              <a:rPr lang="en-US" baseline="-25000" dirty="0"/>
              <a:t>22</a:t>
            </a:r>
            <a:r>
              <a:rPr lang="en-US" dirty="0"/>
              <a:t>..x</a:t>
            </a:r>
            <a:r>
              <a:rPr lang="en-US" baseline="-25000" dirty="0"/>
              <a:t>2n</a:t>
            </a:r>
            <a:r>
              <a:rPr lang="en-US" dirty="0"/>
              <a:t>) is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 err="1"/>
              <a:t>dist</a:t>
            </a:r>
            <a:r>
              <a:rPr lang="en-US" dirty="0"/>
              <a:t>(X</a:t>
            </a:r>
            <a:r>
              <a:rPr lang="en-US" baseline="-25000" dirty="0"/>
              <a:t>1</a:t>
            </a:r>
            <a:r>
              <a:rPr lang="en-US" dirty="0"/>
              <a:t>,X</a:t>
            </a:r>
            <a:r>
              <a:rPr lang="en-US" baseline="-25000" dirty="0"/>
              <a:t>2</a:t>
            </a:r>
            <a:r>
              <a:rPr lang="en-US" dirty="0"/>
              <a:t>) = </a:t>
            </a:r>
            <a:r>
              <a:rPr lang="en-US" dirty="0">
                <a:cs typeface="Arial" charset="0"/>
              </a:rPr>
              <a:t>√</a:t>
            </a:r>
            <a:r>
              <a:rPr lang="el-GR" dirty="0">
                <a:cs typeface="Arial" charset="0"/>
              </a:rPr>
              <a:t>Σ</a:t>
            </a:r>
            <a:r>
              <a:rPr lang="en-US" baseline="-25000" dirty="0">
                <a:cs typeface="Arial" charset="0"/>
              </a:rPr>
              <a:t>1=1</a:t>
            </a:r>
            <a:r>
              <a:rPr lang="en-US" baseline="30000" dirty="0">
                <a:cs typeface="Arial" charset="0"/>
              </a:rPr>
              <a:t>n</a:t>
            </a:r>
            <a:r>
              <a:rPr lang="en-US" dirty="0">
                <a:cs typeface="Arial" charset="0"/>
              </a:rPr>
              <a:t> (x</a:t>
            </a:r>
            <a:r>
              <a:rPr lang="en-US" baseline="-25000" dirty="0">
                <a:cs typeface="Arial" charset="0"/>
              </a:rPr>
              <a:t>1i</a:t>
            </a:r>
            <a:r>
              <a:rPr lang="en-US" dirty="0">
                <a:cs typeface="Arial" charset="0"/>
              </a:rPr>
              <a:t> – x</a:t>
            </a:r>
            <a:r>
              <a:rPr lang="en-US" baseline="-25000" dirty="0">
                <a:cs typeface="Arial" charset="0"/>
              </a:rPr>
              <a:t>2i</a:t>
            </a:r>
            <a:r>
              <a:rPr lang="en-US" dirty="0">
                <a:cs typeface="Arial" charset="0"/>
              </a:rPr>
              <a:t>)</a:t>
            </a:r>
            <a:r>
              <a:rPr lang="en-US" baseline="30000" dirty="0">
                <a:cs typeface="Arial" charset="0"/>
              </a:rPr>
              <a:t>2</a:t>
            </a:r>
          </a:p>
          <a:p>
            <a:pPr marL="320040" lvl="1" indent="0">
              <a:lnSpc>
                <a:spcPct val="80000"/>
              </a:lnSpc>
              <a:buNone/>
            </a:pPr>
            <a:endParaRPr lang="en-US" baseline="30000" dirty="0">
              <a:cs typeface="Arial" charset="0"/>
            </a:endParaRPr>
          </a:p>
          <a:p>
            <a:r>
              <a:rPr lang="en-US" dirty="0"/>
              <a:t>Manhattan or City Block Distance</a:t>
            </a:r>
          </a:p>
          <a:p>
            <a:pPr lvl="1"/>
            <a:r>
              <a:rPr lang="en-US" dirty="0" err="1"/>
              <a:t>dist</a:t>
            </a:r>
            <a:r>
              <a:rPr lang="en-US" dirty="0"/>
              <a:t>(i , j ) = | x</a:t>
            </a:r>
            <a:r>
              <a:rPr lang="en-US" baseline="-25000" dirty="0"/>
              <a:t>i1</a:t>
            </a:r>
            <a:r>
              <a:rPr lang="en-US" dirty="0"/>
              <a:t> – x </a:t>
            </a:r>
            <a:r>
              <a:rPr lang="en-US" baseline="-25000" dirty="0"/>
              <a:t>j1</a:t>
            </a:r>
            <a:r>
              <a:rPr lang="en-US" dirty="0"/>
              <a:t>| + | x</a:t>
            </a:r>
            <a:r>
              <a:rPr lang="en-US" baseline="-25000" dirty="0"/>
              <a:t>i2</a:t>
            </a:r>
            <a:r>
              <a:rPr lang="en-US" dirty="0"/>
              <a:t> – x</a:t>
            </a:r>
            <a:r>
              <a:rPr lang="en-US" baseline="-25000" dirty="0"/>
              <a:t>j2</a:t>
            </a:r>
            <a:r>
              <a:rPr lang="en-US" dirty="0"/>
              <a:t>| +… | </a:t>
            </a:r>
            <a:r>
              <a:rPr lang="en-US" dirty="0" err="1"/>
              <a:t>x</a:t>
            </a:r>
            <a:r>
              <a:rPr lang="en-US" baseline="-25000" dirty="0" err="1"/>
              <a:t>in</a:t>
            </a:r>
            <a:r>
              <a:rPr lang="en-US" dirty="0"/>
              <a:t> – </a:t>
            </a:r>
            <a:r>
              <a:rPr lang="en-US" dirty="0" err="1"/>
              <a:t>x</a:t>
            </a:r>
            <a:r>
              <a:rPr lang="en-US" baseline="-25000" dirty="0" err="1"/>
              <a:t>jn</a:t>
            </a:r>
            <a:r>
              <a:rPr lang="en-US" dirty="0"/>
              <a:t>|</a:t>
            </a:r>
          </a:p>
          <a:p>
            <a:pPr marL="320040" lvl="1" indent="0">
              <a:buNone/>
            </a:pPr>
            <a:endParaRPr lang="en-US" dirty="0"/>
          </a:p>
          <a:p>
            <a:r>
              <a:rPr lang="en-US" dirty="0" err="1"/>
              <a:t>Minkowski</a:t>
            </a:r>
            <a:r>
              <a:rPr lang="en-US" dirty="0"/>
              <a:t> Distance</a:t>
            </a:r>
          </a:p>
          <a:p>
            <a:pPr lvl="1"/>
            <a:r>
              <a:rPr lang="en-US" dirty="0" err="1"/>
              <a:t>dist</a:t>
            </a:r>
            <a:r>
              <a:rPr lang="en-US" dirty="0"/>
              <a:t>(</a:t>
            </a:r>
            <a:r>
              <a:rPr lang="en-US" dirty="0" err="1"/>
              <a:t>i,j</a:t>
            </a:r>
            <a:r>
              <a:rPr lang="en-US" dirty="0"/>
              <a:t>) = (| x</a:t>
            </a:r>
            <a:r>
              <a:rPr lang="en-US" baseline="-25000" dirty="0"/>
              <a:t>i1</a:t>
            </a:r>
            <a:r>
              <a:rPr lang="en-US" dirty="0"/>
              <a:t> – x </a:t>
            </a:r>
            <a:r>
              <a:rPr lang="en-US" baseline="-25000" dirty="0"/>
              <a:t>j1</a:t>
            </a:r>
            <a:r>
              <a:rPr lang="en-US" dirty="0"/>
              <a:t>|</a:t>
            </a:r>
            <a:r>
              <a:rPr lang="en-US" baseline="30000" dirty="0"/>
              <a:t>p</a:t>
            </a:r>
            <a:r>
              <a:rPr lang="en-US" dirty="0"/>
              <a:t> + | x</a:t>
            </a:r>
            <a:r>
              <a:rPr lang="en-US" baseline="-25000" dirty="0"/>
              <a:t>i2</a:t>
            </a:r>
            <a:r>
              <a:rPr lang="en-US" dirty="0"/>
              <a:t> – x</a:t>
            </a:r>
            <a:r>
              <a:rPr lang="en-US" baseline="-25000" dirty="0"/>
              <a:t>j2</a:t>
            </a:r>
            <a:r>
              <a:rPr lang="en-US" dirty="0"/>
              <a:t>| </a:t>
            </a:r>
            <a:r>
              <a:rPr lang="en-US" baseline="30000" dirty="0"/>
              <a:t>p</a:t>
            </a:r>
            <a:r>
              <a:rPr lang="en-US" dirty="0"/>
              <a:t>+… | </a:t>
            </a:r>
            <a:r>
              <a:rPr lang="en-US" dirty="0" err="1"/>
              <a:t>x</a:t>
            </a:r>
            <a:r>
              <a:rPr lang="en-US" baseline="-25000" dirty="0" err="1"/>
              <a:t>in</a:t>
            </a:r>
            <a:r>
              <a:rPr lang="en-US" dirty="0"/>
              <a:t> – </a:t>
            </a:r>
            <a:r>
              <a:rPr lang="en-US" dirty="0" err="1"/>
              <a:t>x</a:t>
            </a:r>
            <a:r>
              <a:rPr lang="en-US" baseline="-25000" dirty="0" err="1"/>
              <a:t>jn</a:t>
            </a:r>
            <a:r>
              <a:rPr lang="en-US" dirty="0" err="1"/>
              <a:t>|</a:t>
            </a:r>
            <a:r>
              <a:rPr lang="en-US" baseline="30000" dirty="0" err="1"/>
              <a:t>p</a:t>
            </a:r>
            <a:r>
              <a:rPr lang="en-US" dirty="0"/>
              <a:t>) </a:t>
            </a:r>
            <a:r>
              <a:rPr lang="en-US" baseline="30000" dirty="0"/>
              <a:t>1/p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1345-65FB-4F2C-9950-20B500EA74C9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8246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8248" y="274638"/>
            <a:ext cx="1882552" cy="1143000"/>
          </a:xfrm>
        </p:spPr>
        <p:txBody>
          <a:bodyPr>
            <a:normAutofit/>
          </a:bodyPr>
          <a:lstStyle/>
          <a:p>
            <a:r>
              <a:rPr lang="en-US" sz="2000" dirty="0"/>
              <a:t>Example 1- KNN Classification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1345-65FB-4F2C-9950-20B500EA74C9}" type="slidenum">
              <a:rPr lang="en-US" smtClean="0"/>
              <a:pPr/>
              <a:t>59</a:t>
            </a:fld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"/>
            <p:extLst/>
          </p:nvPr>
        </p:nvGraphicFramePr>
        <p:xfrm>
          <a:off x="2279576" y="289806"/>
          <a:ext cx="5457800" cy="583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42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Obs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  <a:r>
                        <a:rPr lang="en-US" baseline="0" dirty="0"/>
                        <a:t> in (1000s)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Plot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Owns LM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315606" y="1416895"/>
            <a:ext cx="36465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A riding lawn mover manufacturer would like to classify families into those who are likely to purchase vs not likely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11750" y="3141137"/>
            <a:ext cx="2942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Instance- </a:t>
            </a:r>
          </a:p>
          <a:p>
            <a:r>
              <a:rPr lang="en-US" dirty="0"/>
              <a:t>Income is 52 </a:t>
            </a:r>
          </a:p>
          <a:p>
            <a:r>
              <a:rPr lang="en-US" dirty="0"/>
              <a:t>Plot size is 21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926D961-E51C-4820-AE63-9205D0F3E5A6}"/>
                  </a:ext>
                </a:extLst>
              </p14:cNvPr>
              <p14:cNvContentPartPr/>
              <p14:nvPr/>
            </p14:nvContentPartPr>
            <p14:xfrm>
              <a:off x="971280" y="148680"/>
              <a:ext cx="10403640" cy="5968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926D961-E51C-4820-AE63-9205D0F3E5A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1920" y="139320"/>
                <a:ext cx="10422360" cy="598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7916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2171" y="1825625"/>
            <a:ext cx="5065486" cy="4351338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68570" y="1870074"/>
            <a:ext cx="5185229" cy="430688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8469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0308" y="274638"/>
            <a:ext cx="3060492" cy="1143000"/>
          </a:xfrm>
        </p:spPr>
        <p:txBody>
          <a:bodyPr>
            <a:normAutofit/>
          </a:bodyPr>
          <a:lstStyle/>
          <a:p>
            <a:r>
              <a:rPr lang="en-US" sz="2000" dirty="0"/>
              <a:t>Example 2- KNN Prediction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1345-65FB-4F2C-9950-20B500EA74C9}" type="slidenum">
              <a:rPr lang="en-US" smtClean="0"/>
              <a:pPr/>
              <a:t>60</a:t>
            </a:fld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"/>
            <p:extLst/>
          </p:nvPr>
        </p:nvGraphicFramePr>
        <p:xfrm>
          <a:off x="2279576" y="289806"/>
          <a:ext cx="4305672" cy="4719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42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Loan (in 1000s)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150308" y="1416894"/>
            <a:ext cx="43056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/>
              <a:t>Consider the following data concerning Housing Price Index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4957BC-3E44-4B06-9199-7898F7AB7025}"/>
              </a:ext>
            </a:extLst>
          </p:cNvPr>
          <p:cNvSpPr txBox="1"/>
          <p:nvPr/>
        </p:nvSpPr>
        <p:spPr>
          <a:xfrm>
            <a:off x="7510072" y="3013023"/>
            <a:ext cx="15331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Test Instance</a:t>
            </a:r>
          </a:p>
          <a:p>
            <a:r>
              <a:rPr lang="en-IN" sz="2000" dirty="0"/>
              <a:t>Age = 48</a:t>
            </a:r>
          </a:p>
          <a:p>
            <a:r>
              <a:rPr lang="en-IN" sz="2000" dirty="0"/>
              <a:t>Loan = 1,42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CD6CDB4-9924-478A-81F0-74855526763F}"/>
                  </a:ext>
                </a:extLst>
              </p14:cNvPr>
              <p14:cNvContentPartPr/>
              <p14:nvPr/>
            </p14:nvContentPartPr>
            <p14:xfrm>
              <a:off x="5083920" y="1042200"/>
              <a:ext cx="7035120" cy="4493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CD6CDB4-9924-478A-81F0-74855526763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74560" y="1032840"/>
                <a:ext cx="7053840" cy="451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00732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in the KNN case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lum contrast="20000"/>
          </a:blip>
          <a:stretch>
            <a:fillRect/>
          </a:stretch>
        </p:blipFill>
        <p:spPr>
          <a:xfrm>
            <a:off x="6284686" y="1836512"/>
            <a:ext cx="5225143" cy="4519838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838200" y="1859189"/>
            <a:ext cx="5181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care about generalization error or test error</a:t>
            </a:r>
          </a:p>
          <a:p>
            <a:r>
              <a:rPr lang="en-US" dirty="0"/>
              <a:t>Test error (Red Line)</a:t>
            </a:r>
          </a:p>
          <a:p>
            <a:pPr lvl="1"/>
            <a:r>
              <a:rPr lang="en-US" dirty="0"/>
              <a:t>U-shaped curve</a:t>
            </a:r>
          </a:p>
          <a:p>
            <a:pPr lvl="1"/>
            <a:r>
              <a:rPr lang="en-US" dirty="0"/>
              <a:t>for complex models (small </a:t>
            </a:r>
            <a:r>
              <a:rPr lang="en-US" i="1" dirty="0"/>
              <a:t>K</a:t>
            </a:r>
            <a:r>
              <a:rPr lang="en-US" dirty="0"/>
              <a:t>), the method </a:t>
            </a:r>
            <a:r>
              <a:rPr lang="en-US" dirty="0" err="1"/>
              <a:t>overfits</a:t>
            </a:r>
            <a:endParaRPr lang="en-US" dirty="0"/>
          </a:p>
          <a:p>
            <a:pPr lvl="1"/>
            <a:r>
              <a:rPr lang="en-US" dirty="0"/>
              <a:t>simple models (big </a:t>
            </a:r>
            <a:r>
              <a:rPr lang="en-US" i="1" dirty="0"/>
              <a:t>K</a:t>
            </a:r>
            <a:r>
              <a:rPr lang="en-US" dirty="0"/>
              <a:t>), the method </a:t>
            </a:r>
            <a:r>
              <a:rPr lang="en-US" dirty="0" err="1"/>
              <a:t>underfits</a:t>
            </a:r>
            <a:endParaRPr lang="en-US" dirty="0"/>
          </a:p>
          <a:p>
            <a:r>
              <a:rPr lang="en-US" dirty="0"/>
              <a:t>Use validation test to pick </a:t>
            </a:r>
            <a:r>
              <a:rPr lang="en-US" i="1" dirty="0"/>
              <a:t>K </a:t>
            </a:r>
          </a:p>
          <a:p>
            <a:pPr lvl="1"/>
            <a:r>
              <a:rPr lang="en-US" i="1" dirty="0"/>
              <a:t>Pick </a:t>
            </a:r>
            <a:r>
              <a:rPr lang="en-US" dirty="0"/>
              <a:t>the value with the minimum error on the test set</a:t>
            </a:r>
          </a:p>
          <a:p>
            <a:pPr lvl="1"/>
            <a:r>
              <a:rPr lang="en-US" dirty="0"/>
              <a:t>K = 10 to 100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61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AEE1379-5A98-4E41-B4D0-26A799FEEF79}"/>
                  </a:ext>
                </a:extLst>
              </p14:cNvPr>
              <p14:cNvContentPartPr/>
              <p14:nvPr/>
            </p14:nvContentPartPr>
            <p14:xfrm>
              <a:off x="6215040" y="312120"/>
              <a:ext cx="4101480" cy="5838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AEE1379-5A98-4E41-B4D0-26A799FEEF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05680" y="302760"/>
                <a:ext cx="4120200" cy="585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98859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SVM</a:t>
            </a:r>
            <a:r>
              <a:rPr lang="en-US">
                <a:latin typeface="Tahoma" pitchFamily="34" charset="0"/>
              </a:rPr>
              <a:t>—</a:t>
            </a:r>
            <a:r>
              <a:rPr lang="en-US"/>
              <a:t>History and Applications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28800" y="1295400"/>
            <a:ext cx="8382000" cy="51816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30000"/>
              </a:lnSpc>
            </a:pPr>
            <a:r>
              <a:rPr lang="en-US" sz="2000" dirty="0" err="1"/>
              <a:t>Vapnik</a:t>
            </a:r>
            <a:r>
              <a:rPr lang="en-US" sz="2000" dirty="0"/>
              <a:t> and colleagues (1992)—groundwork from </a:t>
            </a:r>
            <a:r>
              <a:rPr lang="en-US" sz="2000" dirty="0" err="1"/>
              <a:t>Vapnik</a:t>
            </a:r>
            <a:r>
              <a:rPr lang="en-US" sz="2000" dirty="0"/>
              <a:t> &amp; </a:t>
            </a:r>
            <a:r>
              <a:rPr lang="en-US" sz="2000" dirty="0" err="1"/>
              <a:t>Chervonenkis</a:t>
            </a:r>
            <a:r>
              <a:rPr lang="en-US" sz="2000" dirty="0"/>
              <a:t>’ statistical learning theory in 1960s</a:t>
            </a:r>
          </a:p>
          <a:p>
            <a:r>
              <a:rPr lang="en-US" sz="2000" dirty="0"/>
              <a:t>SVM finds this hyper plane using </a:t>
            </a:r>
            <a:r>
              <a:rPr lang="en-US" sz="2000" i="1" dirty="0"/>
              <a:t>support vectors </a:t>
            </a:r>
            <a:r>
              <a:rPr lang="en-US" sz="2000" dirty="0"/>
              <a:t>(“essential” training tuples) and </a:t>
            </a:r>
            <a:r>
              <a:rPr lang="en-US" sz="2000" i="1" dirty="0"/>
              <a:t>margin</a:t>
            </a:r>
            <a:endParaRPr lang="en-US" sz="2000" dirty="0"/>
          </a:p>
          <a:p>
            <a:r>
              <a:rPr lang="en-US" sz="2000" dirty="0"/>
              <a:t>If classes are not linearly separable, it uses a nonlinear mapping to transform the original training data into a higher dimension.</a:t>
            </a:r>
          </a:p>
          <a:p>
            <a:r>
              <a:rPr lang="en-US" sz="2000" dirty="0"/>
              <a:t>Within new dimension, it searches for the linear optimal separating hyper plane (i.e., a “decision boundary” separating the tuples of one class from another). </a:t>
            </a:r>
          </a:p>
          <a:p>
            <a:pPr eaLnBrk="1" hangingPunct="1">
              <a:lnSpc>
                <a:spcPct val="130000"/>
              </a:lnSpc>
            </a:pPr>
            <a:r>
              <a:rPr lang="en-US" sz="2000" dirty="0"/>
              <a:t>Used both for classification and prediction</a:t>
            </a:r>
          </a:p>
          <a:p>
            <a:pPr eaLnBrk="1" hangingPunct="1">
              <a:lnSpc>
                <a:spcPct val="130000"/>
              </a:lnSpc>
            </a:pPr>
            <a:r>
              <a:rPr lang="en-US" sz="2000" dirty="0"/>
              <a:t>Applications: </a:t>
            </a:r>
          </a:p>
          <a:p>
            <a:pPr lvl="1" eaLnBrk="1" hangingPunct="1">
              <a:lnSpc>
                <a:spcPct val="130000"/>
              </a:lnSpc>
            </a:pPr>
            <a:r>
              <a:rPr lang="en-US" sz="2000" dirty="0"/>
              <a:t>handwritten digit recognition, object recognition, speaker identification, benchmarking time-series prediction tests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Analytics - Rohini R. Rao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1345-65FB-4F2C-9950-20B500EA74C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736271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381000"/>
            <a:ext cx="8610600" cy="609600"/>
          </a:xfrm>
        </p:spPr>
        <p:txBody>
          <a:bodyPr vert="horz" lIns="92075" tIns="46038" rIns="92075" bIns="46038" rtlCol="0" anchor="b">
            <a:normAutofit fontScale="90000"/>
          </a:bodyPr>
          <a:lstStyle/>
          <a:p>
            <a:pPr eaLnBrk="1" hangingPunct="1"/>
            <a:r>
              <a:rPr lang="en-US" dirty="0"/>
              <a:t>SVM</a:t>
            </a:r>
            <a:r>
              <a:rPr lang="en-US" dirty="0">
                <a:latin typeface="Tahoma" pitchFamily="34" charset="0"/>
              </a:rPr>
              <a:t>- Linearly Separable Data</a:t>
            </a:r>
            <a:endParaRPr lang="en-US" sz="2900" dirty="0"/>
          </a:p>
        </p:txBody>
      </p:sp>
      <p:grpSp>
        <p:nvGrpSpPr>
          <p:cNvPr id="60419" name="Group 3"/>
          <p:cNvGrpSpPr>
            <a:grpSpLocks/>
          </p:cNvGrpSpPr>
          <p:nvPr/>
        </p:nvGrpSpPr>
        <p:grpSpPr bwMode="auto">
          <a:xfrm>
            <a:off x="2058988" y="2057400"/>
            <a:ext cx="4114800" cy="2667000"/>
            <a:chOff x="337" y="1296"/>
            <a:chExt cx="2592" cy="1680"/>
          </a:xfrm>
        </p:grpSpPr>
        <p:sp>
          <p:nvSpPr>
            <p:cNvPr id="60467" name="Oval 4"/>
            <p:cNvSpPr>
              <a:spLocks noChangeArrowheads="1"/>
            </p:cNvSpPr>
            <p:nvPr/>
          </p:nvSpPr>
          <p:spPr bwMode="auto">
            <a:xfrm>
              <a:off x="760" y="2622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68" name="Oval 5"/>
            <p:cNvSpPr>
              <a:spLocks noChangeArrowheads="1"/>
            </p:cNvSpPr>
            <p:nvPr/>
          </p:nvSpPr>
          <p:spPr bwMode="auto">
            <a:xfrm>
              <a:off x="813" y="2313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69" name="Oval 6"/>
            <p:cNvSpPr>
              <a:spLocks noChangeArrowheads="1"/>
            </p:cNvSpPr>
            <p:nvPr/>
          </p:nvSpPr>
          <p:spPr bwMode="auto">
            <a:xfrm>
              <a:off x="522" y="2445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70" name="Oval 7"/>
            <p:cNvSpPr>
              <a:spLocks noChangeArrowheads="1"/>
            </p:cNvSpPr>
            <p:nvPr/>
          </p:nvSpPr>
          <p:spPr bwMode="auto">
            <a:xfrm>
              <a:off x="681" y="2224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71" name="Oval 8"/>
            <p:cNvSpPr>
              <a:spLocks noChangeArrowheads="1"/>
            </p:cNvSpPr>
            <p:nvPr/>
          </p:nvSpPr>
          <p:spPr bwMode="auto">
            <a:xfrm>
              <a:off x="945" y="2534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72" name="Oval 9"/>
            <p:cNvSpPr>
              <a:spLocks noChangeArrowheads="1"/>
            </p:cNvSpPr>
            <p:nvPr/>
          </p:nvSpPr>
          <p:spPr bwMode="auto">
            <a:xfrm>
              <a:off x="840" y="2048"/>
              <a:ext cx="52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73" name="Oval 10"/>
            <p:cNvSpPr>
              <a:spLocks noChangeArrowheads="1"/>
            </p:cNvSpPr>
            <p:nvPr/>
          </p:nvSpPr>
          <p:spPr bwMode="auto">
            <a:xfrm>
              <a:off x="972" y="2269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74" name="Oval 11"/>
            <p:cNvSpPr>
              <a:spLocks noChangeArrowheads="1"/>
            </p:cNvSpPr>
            <p:nvPr/>
          </p:nvSpPr>
          <p:spPr bwMode="auto">
            <a:xfrm>
              <a:off x="998" y="2003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75" name="Oval 12"/>
            <p:cNvSpPr>
              <a:spLocks noChangeArrowheads="1"/>
            </p:cNvSpPr>
            <p:nvPr/>
          </p:nvSpPr>
          <p:spPr bwMode="auto">
            <a:xfrm>
              <a:off x="1104" y="2180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76" name="Oval 13"/>
            <p:cNvSpPr>
              <a:spLocks noChangeArrowheads="1"/>
            </p:cNvSpPr>
            <p:nvPr/>
          </p:nvSpPr>
          <p:spPr bwMode="auto">
            <a:xfrm>
              <a:off x="1183" y="2445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77" name="Oval 14"/>
            <p:cNvSpPr>
              <a:spLocks noChangeArrowheads="1"/>
            </p:cNvSpPr>
            <p:nvPr/>
          </p:nvSpPr>
          <p:spPr bwMode="auto">
            <a:xfrm>
              <a:off x="1051" y="2711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78" name="Oval 15"/>
            <p:cNvSpPr>
              <a:spLocks noChangeArrowheads="1"/>
            </p:cNvSpPr>
            <p:nvPr/>
          </p:nvSpPr>
          <p:spPr bwMode="auto">
            <a:xfrm>
              <a:off x="1369" y="2578"/>
              <a:ext cx="52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79" name="Oval 16"/>
            <p:cNvSpPr>
              <a:spLocks noChangeArrowheads="1"/>
            </p:cNvSpPr>
            <p:nvPr/>
          </p:nvSpPr>
          <p:spPr bwMode="auto">
            <a:xfrm>
              <a:off x="1025" y="1738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0480" name="Group 17"/>
            <p:cNvGrpSpPr>
              <a:grpSpLocks/>
            </p:cNvGrpSpPr>
            <p:nvPr/>
          </p:nvGrpSpPr>
          <p:grpSpPr bwMode="auto">
            <a:xfrm>
              <a:off x="1712" y="1473"/>
              <a:ext cx="741" cy="1061"/>
              <a:chOff x="1712" y="1473"/>
              <a:chExt cx="741" cy="1061"/>
            </a:xfrm>
          </p:grpSpPr>
          <p:sp>
            <p:nvSpPr>
              <p:cNvPr id="60485" name="Rectangle 18"/>
              <p:cNvSpPr>
                <a:spLocks noChangeArrowheads="1"/>
              </p:cNvSpPr>
              <p:nvPr/>
            </p:nvSpPr>
            <p:spPr bwMode="auto">
              <a:xfrm>
                <a:off x="1871" y="1959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86" name="Rectangle 19"/>
              <p:cNvSpPr>
                <a:spLocks noChangeArrowheads="1"/>
              </p:cNvSpPr>
              <p:nvPr/>
            </p:nvSpPr>
            <p:spPr bwMode="auto">
              <a:xfrm>
                <a:off x="1712" y="1605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87" name="Rectangle 20"/>
              <p:cNvSpPr>
                <a:spLocks noChangeArrowheads="1"/>
              </p:cNvSpPr>
              <p:nvPr/>
            </p:nvSpPr>
            <p:spPr bwMode="auto">
              <a:xfrm>
                <a:off x="1924" y="1473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88" name="Rectangle 21"/>
              <p:cNvSpPr>
                <a:spLocks noChangeArrowheads="1"/>
              </p:cNvSpPr>
              <p:nvPr/>
            </p:nvSpPr>
            <p:spPr bwMode="auto">
              <a:xfrm>
                <a:off x="2003" y="2224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89" name="Rectangle 22"/>
              <p:cNvSpPr>
                <a:spLocks noChangeArrowheads="1"/>
              </p:cNvSpPr>
              <p:nvPr/>
            </p:nvSpPr>
            <p:spPr bwMode="auto">
              <a:xfrm>
                <a:off x="1977" y="1694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90" name="Rectangle 23"/>
              <p:cNvSpPr>
                <a:spLocks noChangeArrowheads="1"/>
              </p:cNvSpPr>
              <p:nvPr/>
            </p:nvSpPr>
            <p:spPr bwMode="auto">
              <a:xfrm>
                <a:off x="2083" y="1915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91" name="Rectangle 24"/>
              <p:cNvSpPr>
                <a:spLocks noChangeArrowheads="1"/>
              </p:cNvSpPr>
              <p:nvPr/>
            </p:nvSpPr>
            <p:spPr bwMode="auto">
              <a:xfrm>
                <a:off x="2056" y="1473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92" name="Rectangle 25"/>
              <p:cNvSpPr>
                <a:spLocks noChangeArrowheads="1"/>
              </p:cNvSpPr>
              <p:nvPr/>
            </p:nvSpPr>
            <p:spPr bwMode="auto">
              <a:xfrm>
                <a:off x="2215" y="1561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93" name="Rectangle 26"/>
              <p:cNvSpPr>
                <a:spLocks noChangeArrowheads="1"/>
              </p:cNvSpPr>
              <p:nvPr/>
            </p:nvSpPr>
            <p:spPr bwMode="auto">
              <a:xfrm>
                <a:off x="2162" y="2048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94" name="Rectangle 27"/>
              <p:cNvSpPr>
                <a:spLocks noChangeArrowheads="1"/>
              </p:cNvSpPr>
              <p:nvPr/>
            </p:nvSpPr>
            <p:spPr bwMode="auto">
              <a:xfrm>
                <a:off x="2241" y="1827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95" name="Rectangle 28"/>
              <p:cNvSpPr>
                <a:spLocks noChangeArrowheads="1"/>
              </p:cNvSpPr>
              <p:nvPr/>
            </p:nvSpPr>
            <p:spPr bwMode="auto">
              <a:xfrm>
                <a:off x="2215" y="2401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96" name="Rectangle 29"/>
              <p:cNvSpPr>
                <a:spLocks noChangeArrowheads="1"/>
              </p:cNvSpPr>
              <p:nvPr/>
            </p:nvSpPr>
            <p:spPr bwMode="auto">
              <a:xfrm>
                <a:off x="2374" y="1959"/>
                <a:ext cx="52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97" name="Rectangle 30"/>
              <p:cNvSpPr>
                <a:spLocks noChangeArrowheads="1"/>
              </p:cNvSpPr>
              <p:nvPr/>
            </p:nvSpPr>
            <p:spPr bwMode="auto">
              <a:xfrm>
                <a:off x="2374" y="2269"/>
                <a:ext cx="52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98" name="Rectangle 31"/>
              <p:cNvSpPr>
                <a:spLocks noChangeArrowheads="1"/>
              </p:cNvSpPr>
              <p:nvPr/>
            </p:nvSpPr>
            <p:spPr bwMode="auto">
              <a:xfrm>
                <a:off x="2400" y="2445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0481" name="Rectangle 32"/>
            <p:cNvSpPr>
              <a:spLocks noChangeArrowheads="1"/>
            </p:cNvSpPr>
            <p:nvPr/>
          </p:nvSpPr>
          <p:spPr bwMode="auto">
            <a:xfrm>
              <a:off x="337" y="1296"/>
              <a:ext cx="2592" cy="16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82" name="Line 33"/>
            <p:cNvSpPr>
              <a:spLocks noChangeShapeType="1"/>
            </p:cNvSpPr>
            <p:nvPr/>
          </p:nvSpPr>
          <p:spPr bwMode="auto">
            <a:xfrm>
              <a:off x="1686" y="1384"/>
              <a:ext cx="79" cy="1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3" name="Line 34"/>
            <p:cNvSpPr>
              <a:spLocks noChangeShapeType="1"/>
            </p:cNvSpPr>
            <p:nvPr/>
          </p:nvSpPr>
          <p:spPr bwMode="auto">
            <a:xfrm>
              <a:off x="1395" y="1428"/>
              <a:ext cx="79" cy="1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4" name="Line 35"/>
            <p:cNvSpPr>
              <a:spLocks noChangeShapeType="1"/>
            </p:cNvSpPr>
            <p:nvPr/>
          </p:nvSpPr>
          <p:spPr bwMode="auto">
            <a:xfrm>
              <a:off x="1554" y="1428"/>
              <a:ext cx="79" cy="1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0420" name="Group 36"/>
          <p:cNvGrpSpPr>
            <a:grpSpLocks/>
          </p:cNvGrpSpPr>
          <p:nvPr/>
        </p:nvGrpSpPr>
        <p:grpSpPr bwMode="auto">
          <a:xfrm>
            <a:off x="6172201" y="2057400"/>
            <a:ext cx="4113213" cy="2667000"/>
            <a:chOff x="2929" y="1296"/>
            <a:chExt cx="2591" cy="1680"/>
          </a:xfrm>
        </p:grpSpPr>
        <p:sp>
          <p:nvSpPr>
            <p:cNvPr id="60436" name="Oval 37"/>
            <p:cNvSpPr>
              <a:spLocks noChangeArrowheads="1"/>
            </p:cNvSpPr>
            <p:nvPr/>
          </p:nvSpPr>
          <p:spPr bwMode="auto">
            <a:xfrm>
              <a:off x="3352" y="2622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37" name="Oval 38"/>
            <p:cNvSpPr>
              <a:spLocks noChangeArrowheads="1"/>
            </p:cNvSpPr>
            <p:nvPr/>
          </p:nvSpPr>
          <p:spPr bwMode="auto">
            <a:xfrm>
              <a:off x="3405" y="2313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38" name="Oval 39"/>
            <p:cNvSpPr>
              <a:spLocks noChangeArrowheads="1"/>
            </p:cNvSpPr>
            <p:nvPr/>
          </p:nvSpPr>
          <p:spPr bwMode="auto">
            <a:xfrm>
              <a:off x="3114" y="2445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39" name="Oval 40"/>
            <p:cNvSpPr>
              <a:spLocks noChangeArrowheads="1"/>
            </p:cNvSpPr>
            <p:nvPr/>
          </p:nvSpPr>
          <p:spPr bwMode="auto">
            <a:xfrm>
              <a:off x="3273" y="2224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40" name="Oval 41"/>
            <p:cNvSpPr>
              <a:spLocks noChangeArrowheads="1"/>
            </p:cNvSpPr>
            <p:nvPr/>
          </p:nvSpPr>
          <p:spPr bwMode="auto">
            <a:xfrm>
              <a:off x="3537" y="2534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41" name="Oval 42"/>
            <p:cNvSpPr>
              <a:spLocks noChangeArrowheads="1"/>
            </p:cNvSpPr>
            <p:nvPr/>
          </p:nvSpPr>
          <p:spPr bwMode="auto">
            <a:xfrm>
              <a:off x="3431" y="2048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42" name="Oval 43"/>
            <p:cNvSpPr>
              <a:spLocks noChangeArrowheads="1"/>
            </p:cNvSpPr>
            <p:nvPr/>
          </p:nvSpPr>
          <p:spPr bwMode="auto">
            <a:xfrm>
              <a:off x="3564" y="2269"/>
              <a:ext cx="52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43" name="Oval 44"/>
            <p:cNvSpPr>
              <a:spLocks noChangeArrowheads="1"/>
            </p:cNvSpPr>
            <p:nvPr/>
          </p:nvSpPr>
          <p:spPr bwMode="auto">
            <a:xfrm>
              <a:off x="3590" y="2003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44" name="Oval 45"/>
            <p:cNvSpPr>
              <a:spLocks noChangeArrowheads="1"/>
            </p:cNvSpPr>
            <p:nvPr/>
          </p:nvSpPr>
          <p:spPr bwMode="auto">
            <a:xfrm>
              <a:off x="3696" y="2180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45" name="Oval 46"/>
            <p:cNvSpPr>
              <a:spLocks noChangeArrowheads="1"/>
            </p:cNvSpPr>
            <p:nvPr/>
          </p:nvSpPr>
          <p:spPr bwMode="auto">
            <a:xfrm>
              <a:off x="3775" y="2445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46" name="Oval 47"/>
            <p:cNvSpPr>
              <a:spLocks noChangeArrowheads="1"/>
            </p:cNvSpPr>
            <p:nvPr/>
          </p:nvSpPr>
          <p:spPr bwMode="auto">
            <a:xfrm>
              <a:off x="3643" y="2711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47" name="Oval 48"/>
            <p:cNvSpPr>
              <a:spLocks noChangeArrowheads="1"/>
            </p:cNvSpPr>
            <p:nvPr/>
          </p:nvSpPr>
          <p:spPr bwMode="auto">
            <a:xfrm>
              <a:off x="3960" y="2578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48" name="Oval 49"/>
            <p:cNvSpPr>
              <a:spLocks noChangeArrowheads="1"/>
            </p:cNvSpPr>
            <p:nvPr/>
          </p:nvSpPr>
          <p:spPr bwMode="auto">
            <a:xfrm>
              <a:off x="3616" y="1738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49" name="Rectangle 50"/>
            <p:cNvSpPr>
              <a:spLocks noChangeArrowheads="1"/>
            </p:cNvSpPr>
            <p:nvPr/>
          </p:nvSpPr>
          <p:spPr bwMode="auto">
            <a:xfrm>
              <a:off x="4462" y="1959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50" name="Rectangle 51"/>
            <p:cNvSpPr>
              <a:spLocks noChangeArrowheads="1"/>
            </p:cNvSpPr>
            <p:nvPr/>
          </p:nvSpPr>
          <p:spPr bwMode="auto">
            <a:xfrm>
              <a:off x="4304" y="1605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51" name="Rectangle 52"/>
            <p:cNvSpPr>
              <a:spLocks noChangeArrowheads="1"/>
            </p:cNvSpPr>
            <p:nvPr/>
          </p:nvSpPr>
          <p:spPr bwMode="auto">
            <a:xfrm>
              <a:off x="4515" y="1473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52" name="Rectangle 53"/>
            <p:cNvSpPr>
              <a:spLocks noChangeArrowheads="1"/>
            </p:cNvSpPr>
            <p:nvPr/>
          </p:nvSpPr>
          <p:spPr bwMode="auto">
            <a:xfrm>
              <a:off x="4595" y="2224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53" name="Rectangle 54"/>
            <p:cNvSpPr>
              <a:spLocks noChangeArrowheads="1"/>
            </p:cNvSpPr>
            <p:nvPr/>
          </p:nvSpPr>
          <p:spPr bwMode="auto">
            <a:xfrm>
              <a:off x="4568" y="1694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54" name="Rectangle 55"/>
            <p:cNvSpPr>
              <a:spLocks noChangeArrowheads="1"/>
            </p:cNvSpPr>
            <p:nvPr/>
          </p:nvSpPr>
          <p:spPr bwMode="auto">
            <a:xfrm>
              <a:off x="4674" y="1915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55" name="Rectangle 56"/>
            <p:cNvSpPr>
              <a:spLocks noChangeArrowheads="1"/>
            </p:cNvSpPr>
            <p:nvPr/>
          </p:nvSpPr>
          <p:spPr bwMode="auto">
            <a:xfrm>
              <a:off x="4648" y="1473"/>
              <a:ext cx="52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56" name="Rectangle 57"/>
            <p:cNvSpPr>
              <a:spLocks noChangeArrowheads="1"/>
            </p:cNvSpPr>
            <p:nvPr/>
          </p:nvSpPr>
          <p:spPr bwMode="auto">
            <a:xfrm>
              <a:off x="4806" y="1561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57" name="Rectangle 58"/>
            <p:cNvSpPr>
              <a:spLocks noChangeArrowheads="1"/>
            </p:cNvSpPr>
            <p:nvPr/>
          </p:nvSpPr>
          <p:spPr bwMode="auto">
            <a:xfrm>
              <a:off x="4753" y="2048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58" name="Rectangle 59"/>
            <p:cNvSpPr>
              <a:spLocks noChangeArrowheads="1"/>
            </p:cNvSpPr>
            <p:nvPr/>
          </p:nvSpPr>
          <p:spPr bwMode="auto">
            <a:xfrm>
              <a:off x="4833" y="1827"/>
              <a:ext cx="52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59" name="Rectangle 60"/>
            <p:cNvSpPr>
              <a:spLocks noChangeArrowheads="1"/>
            </p:cNvSpPr>
            <p:nvPr/>
          </p:nvSpPr>
          <p:spPr bwMode="auto">
            <a:xfrm>
              <a:off x="4806" y="2401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60" name="Rectangle 61"/>
            <p:cNvSpPr>
              <a:spLocks noChangeArrowheads="1"/>
            </p:cNvSpPr>
            <p:nvPr/>
          </p:nvSpPr>
          <p:spPr bwMode="auto">
            <a:xfrm>
              <a:off x="4965" y="1959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61" name="Rectangle 62"/>
            <p:cNvSpPr>
              <a:spLocks noChangeArrowheads="1"/>
            </p:cNvSpPr>
            <p:nvPr/>
          </p:nvSpPr>
          <p:spPr bwMode="auto">
            <a:xfrm>
              <a:off x="4965" y="2269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62" name="Rectangle 63"/>
            <p:cNvSpPr>
              <a:spLocks noChangeArrowheads="1"/>
            </p:cNvSpPr>
            <p:nvPr/>
          </p:nvSpPr>
          <p:spPr bwMode="auto">
            <a:xfrm>
              <a:off x="4991" y="2445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63" name="Rectangle 64"/>
            <p:cNvSpPr>
              <a:spLocks noChangeArrowheads="1"/>
            </p:cNvSpPr>
            <p:nvPr/>
          </p:nvSpPr>
          <p:spPr bwMode="auto">
            <a:xfrm>
              <a:off x="2929" y="1296"/>
              <a:ext cx="2591" cy="16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64" name="Line 65"/>
            <p:cNvSpPr>
              <a:spLocks noChangeShapeType="1"/>
            </p:cNvSpPr>
            <p:nvPr/>
          </p:nvSpPr>
          <p:spPr bwMode="auto">
            <a:xfrm>
              <a:off x="3552" y="1392"/>
              <a:ext cx="576" cy="14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5" name="Line 66"/>
            <p:cNvSpPr>
              <a:spLocks noChangeShapeType="1"/>
            </p:cNvSpPr>
            <p:nvPr/>
          </p:nvSpPr>
          <p:spPr bwMode="auto">
            <a:xfrm>
              <a:off x="4176" y="1344"/>
              <a:ext cx="576" cy="14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6" name="Line 67"/>
            <p:cNvSpPr>
              <a:spLocks noChangeShapeType="1"/>
            </p:cNvSpPr>
            <p:nvPr/>
          </p:nvSpPr>
          <p:spPr bwMode="auto">
            <a:xfrm>
              <a:off x="3888" y="1392"/>
              <a:ext cx="576" cy="14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68"/>
          <p:cNvGrpSpPr>
            <a:grpSpLocks/>
          </p:cNvGrpSpPr>
          <p:nvPr/>
        </p:nvGrpSpPr>
        <p:grpSpPr bwMode="auto">
          <a:xfrm>
            <a:off x="5013326" y="2667000"/>
            <a:ext cx="3749675" cy="3386138"/>
            <a:chOff x="2198" y="1680"/>
            <a:chExt cx="2362" cy="2133"/>
          </a:xfrm>
        </p:grpSpPr>
        <p:sp>
          <p:nvSpPr>
            <p:cNvPr id="60430" name="Text Box 69"/>
            <p:cNvSpPr txBox="1">
              <a:spLocks noChangeArrowheads="1"/>
            </p:cNvSpPr>
            <p:nvPr/>
          </p:nvSpPr>
          <p:spPr bwMode="auto">
            <a:xfrm>
              <a:off x="2198" y="3525"/>
              <a:ext cx="146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sz="2400">
                  <a:solidFill>
                    <a:schemeClr val="hlink"/>
                  </a:solidFill>
                  <a:latin typeface="Tahoma" pitchFamily="34" charset="0"/>
                </a:rPr>
                <a:t>Support Vectors</a:t>
              </a:r>
            </a:p>
          </p:txBody>
        </p:sp>
        <p:sp>
          <p:nvSpPr>
            <p:cNvPr id="60431" name="Line 70"/>
            <p:cNvSpPr>
              <a:spLocks noChangeShapeType="1"/>
            </p:cNvSpPr>
            <p:nvPr/>
          </p:nvSpPr>
          <p:spPr bwMode="auto">
            <a:xfrm flipV="1">
              <a:off x="2928" y="1680"/>
              <a:ext cx="1392" cy="17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0432" name="Line 71"/>
            <p:cNvSpPr>
              <a:spLocks noChangeShapeType="1"/>
            </p:cNvSpPr>
            <p:nvPr/>
          </p:nvSpPr>
          <p:spPr bwMode="auto">
            <a:xfrm flipV="1">
              <a:off x="2928" y="2016"/>
              <a:ext cx="1536" cy="14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0433" name="Line 72"/>
            <p:cNvSpPr>
              <a:spLocks noChangeShapeType="1"/>
            </p:cNvSpPr>
            <p:nvPr/>
          </p:nvSpPr>
          <p:spPr bwMode="auto">
            <a:xfrm flipV="1">
              <a:off x="2976" y="2304"/>
              <a:ext cx="1584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0434" name="Line 73"/>
            <p:cNvSpPr>
              <a:spLocks noChangeShapeType="1"/>
            </p:cNvSpPr>
            <p:nvPr/>
          </p:nvSpPr>
          <p:spPr bwMode="auto">
            <a:xfrm flipV="1">
              <a:off x="2976" y="2640"/>
              <a:ext cx="960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0435" name="Line 74"/>
            <p:cNvSpPr>
              <a:spLocks noChangeShapeType="1"/>
            </p:cNvSpPr>
            <p:nvPr/>
          </p:nvSpPr>
          <p:spPr bwMode="auto">
            <a:xfrm flipV="1">
              <a:off x="2976" y="1824"/>
              <a:ext cx="624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6" name="Group 75"/>
          <p:cNvGrpSpPr>
            <a:grpSpLocks/>
          </p:cNvGrpSpPr>
          <p:nvPr/>
        </p:nvGrpSpPr>
        <p:grpSpPr bwMode="auto">
          <a:xfrm>
            <a:off x="2590800" y="3352800"/>
            <a:ext cx="1917700" cy="2133600"/>
            <a:chOff x="682" y="2112"/>
            <a:chExt cx="1208" cy="1344"/>
          </a:xfrm>
        </p:grpSpPr>
        <p:sp>
          <p:nvSpPr>
            <p:cNvPr id="60427" name="Text Box 76"/>
            <p:cNvSpPr txBox="1">
              <a:spLocks noChangeArrowheads="1"/>
            </p:cNvSpPr>
            <p:nvPr/>
          </p:nvSpPr>
          <p:spPr bwMode="auto">
            <a:xfrm>
              <a:off x="682" y="3168"/>
              <a:ext cx="12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sz="2400">
                  <a:solidFill>
                    <a:schemeClr val="tx1"/>
                  </a:solidFill>
                  <a:latin typeface="Tahoma" pitchFamily="34" charset="0"/>
                </a:rPr>
                <a:t>Small Margin</a:t>
              </a:r>
            </a:p>
          </p:txBody>
        </p:sp>
        <p:sp>
          <p:nvSpPr>
            <p:cNvPr id="60428" name="Line 77"/>
            <p:cNvSpPr>
              <a:spLocks noChangeShapeType="1"/>
            </p:cNvSpPr>
            <p:nvPr/>
          </p:nvSpPr>
          <p:spPr bwMode="auto">
            <a:xfrm flipV="1">
              <a:off x="1440" y="2112"/>
              <a:ext cx="288" cy="48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0429" name="Line 78"/>
            <p:cNvSpPr>
              <a:spLocks noChangeShapeType="1"/>
            </p:cNvSpPr>
            <p:nvPr/>
          </p:nvSpPr>
          <p:spPr bwMode="auto">
            <a:xfrm flipV="1">
              <a:off x="1344" y="2160"/>
              <a:ext cx="240" cy="1056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" name="Group 79"/>
          <p:cNvGrpSpPr>
            <a:grpSpLocks/>
          </p:cNvGrpSpPr>
          <p:nvPr/>
        </p:nvGrpSpPr>
        <p:grpSpPr bwMode="auto">
          <a:xfrm>
            <a:off x="6873875" y="2667000"/>
            <a:ext cx="1943100" cy="2819400"/>
            <a:chOff x="3370" y="1680"/>
            <a:chExt cx="1224" cy="1776"/>
          </a:xfrm>
        </p:grpSpPr>
        <p:sp>
          <p:nvSpPr>
            <p:cNvPr id="60424" name="Text Box 80"/>
            <p:cNvSpPr txBox="1">
              <a:spLocks noChangeArrowheads="1"/>
            </p:cNvSpPr>
            <p:nvPr/>
          </p:nvSpPr>
          <p:spPr bwMode="auto">
            <a:xfrm>
              <a:off x="3370" y="3168"/>
              <a:ext cx="12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sz="2400">
                  <a:solidFill>
                    <a:schemeClr val="tx1"/>
                  </a:solidFill>
                  <a:latin typeface="Tahoma" pitchFamily="34" charset="0"/>
                </a:rPr>
                <a:t>Large Margin</a:t>
              </a:r>
            </a:p>
          </p:txBody>
        </p:sp>
        <p:sp>
          <p:nvSpPr>
            <p:cNvPr id="60425" name="Line 81"/>
            <p:cNvSpPr>
              <a:spLocks noChangeShapeType="1"/>
            </p:cNvSpPr>
            <p:nvPr/>
          </p:nvSpPr>
          <p:spPr bwMode="auto">
            <a:xfrm flipV="1">
              <a:off x="3744" y="1680"/>
              <a:ext cx="528" cy="24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0426" name="Line 82"/>
            <p:cNvSpPr>
              <a:spLocks noChangeShapeType="1"/>
            </p:cNvSpPr>
            <p:nvPr/>
          </p:nvSpPr>
          <p:spPr bwMode="auto">
            <a:xfrm flipV="1">
              <a:off x="4032" y="1728"/>
              <a:ext cx="96" cy="1488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Analytics - Rohini R. Rao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1345-65FB-4F2C-9950-20B500EA74C9}" type="slidenum">
              <a:rPr lang="en-US" smtClean="0"/>
              <a:t>63</a:t>
            </a:fld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470819"/>
            <a:ext cx="8458200" cy="4681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7" name="TextBox 86"/>
          <p:cNvSpPr txBox="1"/>
          <p:nvPr/>
        </p:nvSpPr>
        <p:spPr>
          <a:xfrm>
            <a:off x="3741075" y="1211991"/>
            <a:ext cx="4070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ahoma" pitchFamily="34" charset="0"/>
              </a:rPr>
              <a:t>Finding Maximal Marginal Hyper plane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0055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304800"/>
            <a:ext cx="8534400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SVM</a:t>
            </a:r>
            <a:r>
              <a:rPr lang="en-US" dirty="0">
                <a:latin typeface="Tahoma" pitchFamily="34" charset="0"/>
              </a:rPr>
              <a:t>- Linearly Separable Data</a:t>
            </a:r>
            <a:endParaRPr lang="en-US" dirty="0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28800" y="1295400"/>
            <a:ext cx="8458200" cy="5181600"/>
          </a:xfrm>
        </p:spPr>
        <p:txBody>
          <a:bodyPr>
            <a:no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sz="2400" dirty="0"/>
              <a:t>It searches for the linear optimal separating hyper plane (i.e., “decision boundary”)</a:t>
            </a:r>
          </a:p>
          <a:p>
            <a:pPr lvl="1" eaLnBrk="1" hangingPunct="1">
              <a:lnSpc>
                <a:spcPct val="110000"/>
              </a:lnSpc>
            </a:pPr>
            <a:r>
              <a:rPr lang="en-US" dirty="0"/>
              <a:t>W.X + b = 0 where W is the weight vector and b is scalar value referred to as bias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dirty="0"/>
              <a:t>If the training tuples are two dim we can rewrite the separating hyper plane as w</a:t>
            </a:r>
            <a:r>
              <a:rPr lang="en-US" baseline="-25000" dirty="0"/>
              <a:t>0</a:t>
            </a:r>
            <a:r>
              <a:rPr lang="en-US" dirty="0"/>
              <a:t> + w</a:t>
            </a:r>
            <a:r>
              <a:rPr lang="en-US" baseline="-25000" dirty="0"/>
              <a:t>1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+ w</a:t>
            </a:r>
            <a:r>
              <a:rPr lang="en-US" baseline="-25000" dirty="0"/>
              <a:t>2</a:t>
            </a:r>
            <a:r>
              <a:rPr lang="en-US" dirty="0"/>
              <a:t>x</a:t>
            </a:r>
            <a:r>
              <a:rPr lang="en-US" baseline="-25000" dirty="0"/>
              <a:t>2</a:t>
            </a:r>
            <a:r>
              <a:rPr lang="en-US" dirty="0"/>
              <a:t> = 0 </a:t>
            </a:r>
          </a:p>
          <a:p>
            <a:pPr lvl="1" eaLnBrk="1" hangingPunct="1">
              <a:lnSpc>
                <a:spcPct val="110000"/>
              </a:lnSpc>
            </a:pPr>
            <a:r>
              <a:rPr lang="en-US" dirty="0"/>
              <a:t>The hyper planes with  largest margin are selected.</a:t>
            </a:r>
          </a:p>
          <a:p>
            <a:pPr lvl="1" eaLnBrk="1" hangingPunct="1">
              <a:lnSpc>
                <a:spcPct val="110000"/>
              </a:lnSpc>
            </a:pPr>
            <a:r>
              <a:rPr lang="en-US" dirty="0"/>
              <a:t>H</a:t>
            </a:r>
            <a:r>
              <a:rPr lang="en-US" baseline="-25000" dirty="0"/>
              <a:t>0</a:t>
            </a:r>
            <a:r>
              <a:rPr lang="en-US" dirty="0"/>
              <a:t> : w</a:t>
            </a:r>
            <a:r>
              <a:rPr lang="en-US" baseline="-25000" dirty="0"/>
              <a:t>0</a:t>
            </a:r>
            <a:r>
              <a:rPr lang="en-US" dirty="0"/>
              <a:t> + w</a:t>
            </a:r>
            <a:r>
              <a:rPr lang="en-US" baseline="-25000" dirty="0"/>
              <a:t>1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+ w</a:t>
            </a:r>
            <a:r>
              <a:rPr lang="en-US" baseline="-25000" dirty="0"/>
              <a:t>2</a:t>
            </a:r>
            <a:r>
              <a:rPr lang="en-US" dirty="0"/>
              <a:t>x</a:t>
            </a:r>
            <a:r>
              <a:rPr lang="en-US" baseline="-25000" dirty="0"/>
              <a:t>2</a:t>
            </a:r>
            <a:r>
              <a:rPr lang="en-US" dirty="0"/>
              <a:t> &gt;= 1 for class label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= +1</a:t>
            </a:r>
          </a:p>
          <a:p>
            <a:pPr lvl="1" eaLnBrk="1" hangingPunct="1">
              <a:lnSpc>
                <a:spcPct val="110000"/>
              </a:lnSpc>
            </a:pPr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 : w</a:t>
            </a:r>
            <a:r>
              <a:rPr lang="en-US" baseline="-25000" dirty="0"/>
              <a:t>0</a:t>
            </a:r>
            <a:r>
              <a:rPr lang="en-US" dirty="0"/>
              <a:t> + w</a:t>
            </a:r>
            <a:r>
              <a:rPr lang="en-US" baseline="-25000" dirty="0"/>
              <a:t>1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+ w</a:t>
            </a:r>
            <a:r>
              <a:rPr lang="en-US" baseline="-25000" dirty="0"/>
              <a:t>2</a:t>
            </a:r>
            <a:r>
              <a:rPr lang="en-US" dirty="0"/>
              <a:t>x</a:t>
            </a:r>
            <a:r>
              <a:rPr lang="en-US" baseline="-25000" dirty="0"/>
              <a:t>2</a:t>
            </a:r>
            <a:r>
              <a:rPr lang="en-US" dirty="0"/>
              <a:t> &lt;= -1 for class label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= -1</a:t>
            </a:r>
          </a:p>
          <a:p>
            <a:pPr eaLnBrk="1" hangingPunct="1">
              <a:lnSpc>
                <a:spcPct val="110000"/>
              </a:lnSpc>
            </a:pPr>
            <a:r>
              <a:rPr lang="en-US" sz="2400" dirty="0"/>
              <a:t>SVM finds this hyper plane using support vectors (“essential” training tuples) and margins (defined by the support vectors)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Data Analytics - Rohini R. Rao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1345-65FB-4F2C-9950-20B500EA74C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37163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</a:t>
            </a:r>
            <a:r>
              <a:rPr lang="en-US" dirty="0">
                <a:latin typeface="Tahoma" pitchFamily="34" charset="0"/>
              </a:rPr>
              <a:t>- Linearly Separable Data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Analytics - Rohini R. Rao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1345-65FB-4F2C-9950-20B500EA74C9}" type="slidenum">
              <a:rPr lang="en-US" smtClean="0"/>
              <a:t>65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438400" y="1417638"/>
            <a:ext cx="7772400" cy="479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66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8101B-97B3-4AE8-9AE0-B430AB5CB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 find the functional margin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CBBF4-EE07-4544-96F0-4171AB661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1046"/>
            <a:ext cx="10515600" cy="16605393"/>
          </a:xfrm>
        </p:spPr>
        <p:txBody>
          <a:bodyPr>
            <a:normAutofit/>
          </a:bodyPr>
          <a:lstStyle/>
          <a:p>
            <a:r>
              <a:rPr lang="en-IN" dirty="0"/>
              <a:t>Functional Margin </a:t>
            </a:r>
          </a:p>
          <a:p>
            <a:pPr lvl="1"/>
            <a:r>
              <a:rPr lang="en-US" dirty="0"/>
              <a:t>Finding the margin of the hyperplane by comparing the classifier's prediction 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x+b</a:t>
            </a:r>
            <a:r>
              <a:rPr lang="en-US" dirty="0"/>
              <a:t>) to the actual class (</a:t>
            </a:r>
            <a:r>
              <a:rPr lang="en-US" dirty="0" err="1"/>
              <a:t>yi</a:t>
            </a:r>
            <a:r>
              <a:rPr lang="en-US" dirty="0"/>
              <a:t>) </a:t>
            </a:r>
            <a:endParaRPr lang="en-IN" dirty="0"/>
          </a:p>
          <a:p>
            <a:pPr lvl="1"/>
            <a:r>
              <a:rPr lang="en-IN" dirty="0"/>
              <a:t>Distance of the point m(</a:t>
            </a:r>
            <a:r>
              <a:rPr lang="en-IN" dirty="0" err="1"/>
              <a:t>x</a:t>
            </a:r>
            <a:r>
              <a:rPr lang="en-IN" baseline="-25000" dirty="0" err="1"/>
              <a:t>i</a:t>
            </a:r>
            <a:r>
              <a:rPr lang="en-IN" dirty="0" err="1"/>
              <a:t>,y</a:t>
            </a:r>
            <a:r>
              <a:rPr lang="en-IN" baseline="-25000" dirty="0" err="1"/>
              <a:t>i</a:t>
            </a:r>
            <a:r>
              <a:rPr lang="en-IN" dirty="0"/>
              <a:t>) from the decision boundary</a:t>
            </a:r>
          </a:p>
          <a:p>
            <a:pPr lvl="1"/>
            <a:r>
              <a:rPr lang="en-IN" dirty="0"/>
              <a:t>Vector w (w1,w2) is normal to decision surface</a:t>
            </a:r>
          </a:p>
          <a:p>
            <a:pPr lvl="1"/>
            <a:r>
              <a:rPr lang="en-US" dirty="0"/>
              <a:t>Margin, </a:t>
            </a:r>
            <a:r>
              <a:rPr lang="en-US" dirty="0" err="1"/>
              <a:t>γ</a:t>
            </a:r>
            <a:r>
              <a:rPr lang="en-US" baseline="30000" dirty="0" err="1"/>
              <a:t>i</a:t>
            </a:r>
            <a:r>
              <a:rPr lang="en-US" dirty="0"/>
              <a:t>, defines the scalar length from our data point to the decision boundary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Smallest functional margin of all points is the functional margin of the classifier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5E0B34-6EBA-45C6-9EDC-0F353AFC9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C54A02-C28D-4348-A807-00025E295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E299-F422-424E-B266-887077F0CD76}" type="slidenum">
              <a:rPr lang="en-US" smtClean="0"/>
              <a:t>66</a:t>
            </a:fld>
            <a:endParaRPr lang="en-US"/>
          </a:p>
        </p:txBody>
      </p:sp>
      <p:pic>
        <p:nvPicPr>
          <p:cNvPr id="11" name="Picture 3" descr="enter image description here">
            <a:extLst>
              <a:ext uri="{FF2B5EF4-FFF2-40B4-BE49-F238E27FC236}">
                <a16:creationId xmlns:a16="http://schemas.microsoft.com/office/drawing/2014/main" id="{87132C3C-BB50-4C46-9392-2F419AF5D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029" y="4123468"/>
            <a:ext cx="2667000" cy="86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1640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8101B-97B3-4AE8-9AE0-B430AB5CB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 find the functional margin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875508C-7D13-483A-9989-01627C5F8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5E0B34-6EBA-45C6-9EDC-0F353AFC9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C54A02-C28D-4348-A807-00025E295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E299-F422-424E-B266-887077F0CD76}" type="slidenum">
              <a:rPr lang="en-US" smtClean="0"/>
              <a:t>67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C867AA-9883-42BF-BF43-D6BA6868A81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contrast="40000"/>
          </a:blip>
          <a:stretch>
            <a:fillRect/>
          </a:stretch>
        </p:blipFill>
        <p:spPr>
          <a:xfrm>
            <a:off x="1086162" y="1600995"/>
            <a:ext cx="10019675" cy="466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1848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– Nonlinear cases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Analytics - Rohini R. Rao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1345-65FB-4F2C-9950-20B500EA74C9}" type="slidenum">
              <a:rPr lang="en-US" smtClean="0"/>
              <a:t>68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>
            <a:lum/>
          </a:blip>
          <a:stretch>
            <a:fillRect/>
          </a:stretch>
        </p:blipFill>
        <p:spPr>
          <a:xfrm>
            <a:off x="2590800" y="1417639"/>
            <a:ext cx="7315200" cy="460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1670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– Nonlinear cases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Analytics - Rohini R. Rao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1345-65FB-4F2C-9950-20B500EA74C9}" type="slidenum">
              <a:rPr lang="en-US" smtClean="0"/>
              <a:t>69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438401" y="1417638"/>
            <a:ext cx="7772399" cy="460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81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language - representations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14285"/>
            <a:ext cx="4727331" cy="410754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898" y="1814285"/>
            <a:ext cx="5454901" cy="410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1778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SVM- Nonlinear cases- Kernels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Analytics - Rohini R. Rao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1345-65FB-4F2C-9950-20B500EA74C9}" type="slidenum">
              <a:rPr lang="en-US" smtClean="0"/>
              <a:t>70</a:t>
            </a:fld>
            <a:endParaRPr lang="en-US"/>
          </a:p>
        </p:txBody>
      </p:sp>
      <p:pic>
        <p:nvPicPr>
          <p:cNvPr id="3074" name="Picture 2" descr="../../_images/sphx_glr_plot_svm_kernels_002.pn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505" y="1439248"/>
            <a:ext cx="3657607" cy="477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../../_images/sphx_glr_plot_svm_kernels_0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111" y="1479061"/>
            <a:ext cx="4114800" cy="473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86486" y="5862577"/>
            <a:ext cx="1876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Polynomial Kernel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87192" y="5862577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Radial Basis </a:t>
            </a:r>
          </a:p>
        </p:txBody>
      </p:sp>
    </p:spTree>
    <p:extLst>
      <p:ext uri="{BB962C8B-B14F-4D97-AF65-F5344CB8AC3E}">
        <p14:creationId xmlns:p14="http://schemas.microsoft.com/office/powerpoint/2010/main" val="25058468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A00AC-0070-410E-8A97-285AF250D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Tuning Hyperparameters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0BCE3-98A8-4C54-9874-EE97E0AAD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4105"/>
            <a:ext cx="10515600" cy="481285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Kernel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linear, polynomial, and radial basis function (RBF). </a:t>
            </a:r>
          </a:p>
          <a:p>
            <a:pPr lvl="1"/>
            <a:r>
              <a:rPr lang="en-US" dirty="0"/>
              <a:t>Polynomial and RBF are useful for non-linear hyperplane. </a:t>
            </a:r>
          </a:p>
          <a:p>
            <a:pPr lvl="1"/>
            <a:r>
              <a:rPr lang="en-US" dirty="0"/>
              <a:t>Polynomial and RBF kernels compute the separation line in the higher dimension.</a:t>
            </a:r>
          </a:p>
          <a:p>
            <a:r>
              <a:rPr lang="en-US" b="1" dirty="0"/>
              <a:t>Regularization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C is the penalty parameter, which represents misclassification or error term. </a:t>
            </a:r>
          </a:p>
          <a:p>
            <a:pPr lvl="1"/>
            <a:r>
              <a:rPr lang="en-US" dirty="0"/>
              <a:t>controls the trade-off between decision boundary and misclassification term. </a:t>
            </a:r>
          </a:p>
          <a:p>
            <a:pPr lvl="1"/>
            <a:r>
              <a:rPr lang="en-US" dirty="0"/>
              <a:t>A smaller value of C creates a small-margin hyperplane and a larger value of C creates a larger-margin hyperplane.</a:t>
            </a:r>
          </a:p>
          <a:p>
            <a:r>
              <a:rPr lang="en-US" b="1" dirty="0"/>
              <a:t>Gamma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A lower value of Gamma will loosely fit the training dataset, whereas a higher value of gamma will exactly fit the training dataset, which causes over-fitting. </a:t>
            </a:r>
          </a:p>
          <a:p>
            <a:pPr lvl="1"/>
            <a:r>
              <a:rPr lang="en-US" dirty="0"/>
              <a:t>low value of gamma considers only nearby points in calculating the separation line, </a:t>
            </a:r>
          </a:p>
          <a:p>
            <a:pPr lvl="1"/>
            <a:r>
              <a:rPr lang="en-US" dirty="0"/>
              <a:t>the high value of gamma considers all the data points in the calculation of the separation line.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77931-6F73-4502-ACAA-C467BCF6D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80C958-DD0D-42E6-91C1-F7BB8C1D8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E299-F422-424E-B266-887077F0CD7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0074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Kevin P. Murphy, Machine Learning: A Probabilistic Perspective, MIT Press, 2012. 	</a:t>
            </a:r>
          </a:p>
          <a:p>
            <a:r>
              <a:rPr lang="en-US" dirty="0"/>
              <a:t>Machine Learning by Andrew N G  ( Chapter 6)</a:t>
            </a:r>
          </a:p>
          <a:p>
            <a:pPr lvl="1"/>
            <a:r>
              <a:rPr lang="en-US" dirty="0"/>
              <a:t>https://www.youtube.com/watch?v=-la3q9d7AKQ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B70512-BFF2-438A-998D-3D655CB4B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8C04E-EBA0-4275-A561-7025EE377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E299-F422-424E-B266-887077F0CD7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474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Parametric Model</a:t>
            </a:r>
          </a:p>
          <a:p>
            <a:r>
              <a:rPr lang="en-US" dirty="0"/>
              <a:t>Is a form of predictive modelling technique which investigates the relationship between </a:t>
            </a:r>
          </a:p>
          <a:p>
            <a:pPr lvl="1"/>
            <a:r>
              <a:rPr lang="en-US" dirty="0"/>
              <a:t>a </a:t>
            </a:r>
            <a:r>
              <a:rPr lang="en-US" b="1" dirty="0"/>
              <a:t>dependent </a:t>
            </a:r>
            <a:r>
              <a:rPr lang="en-US" dirty="0"/>
              <a:t>(target) </a:t>
            </a:r>
          </a:p>
          <a:p>
            <a:pPr lvl="1"/>
            <a:r>
              <a:rPr lang="en-US" b="1" dirty="0"/>
              <a:t>independent variable (s)</a:t>
            </a:r>
            <a:r>
              <a:rPr lang="en-US" dirty="0"/>
              <a:t> (predictor). </a:t>
            </a:r>
          </a:p>
          <a:p>
            <a:r>
              <a:rPr lang="en-US" dirty="0"/>
              <a:t>Used for forecasting, time series modelling and finding the causal effect relationship between the variables</a:t>
            </a:r>
          </a:p>
          <a:p>
            <a:r>
              <a:rPr lang="en-US" dirty="0"/>
              <a:t>fit a curve / line to the data points, so that the differences between the distances of data points from the curve or line is minimized. 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1672DCA-8D13-4359-86C0-349CDAA00FF9}"/>
                  </a:ext>
                </a:extLst>
              </p14:cNvPr>
              <p14:cNvContentPartPr/>
              <p14:nvPr/>
            </p14:nvContentPartPr>
            <p14:xfrm>
              <a:off x="4880160" y="2993400"/>
              <a:ext cx="345240" cy="162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1672DCA-8D13-4359-86C0-349CDAA00F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70800" y="2984040"/>
                <a:ext cx="363960" cy="1810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F27A2E-5589-4864-B00E-F57A47C34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E0FBDB-4020-42DF-9E0B-0DBAC54BD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E299-F422-424E-B266-887077F0CD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677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of Regression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contrast="20000"/>
          </a:blip>
          <a:srcRect t="22564"/>
          <a:stretch/>
        </p:blipFill>
        <p:spPr>
          <a:xfrm>
            <a:off x="1918953" y="1825625"/>
            <a:ext cx="8126568" cy="440457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46B4D-0A52-43D6-844D-F6ED9D85E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Rohini R Rao &amp; Manjunath Hegde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5AD3E-4228-47DF-A7DE-16853186B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E299-F422-424E-B266-887077F0CD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54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17E7D00848E040932490A31FE0D4A9" ma:contentTypeVersion="4" ma:contentTypeDescription="Create a new document." ma:contentTypeScope="" ma:versionID="2a419ec7d1461eb71efbda1f4e2020eb">
  <xsd:schema xmlns:xsd="http://www.w3.org/2001/XMLSchema" xmlns:xs="http://www.w3.org/2001/XMLSchema" xmlns:p="http://schemas.microsoft.com/office/2006/metadata/properties" xmlns:ns2="21107e4a-f9ec-4781-808d-47c4bbbc1f61" xmlns:ns3="ccc2374a-eda9-4552-8ee2-6d52bdbf5654" targetNamespace="http://schemas.microsoft.com/office/2006/metadata/properties" ma:root="true" ma:fieldsID="8ad92796cfe404a74cd7b05fec6308c1" ns2:_="" ns3:_="">
    <xsd:import namespace="21107e4a-f9ec-4781-808d-47c4bbbc1f61"/>
    <xsd:import namespace="ccc2374a-eda9-4552-8ee2-6d52bdbf565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107e4a-f9ec-4781-808d-47c4bbbc1f6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c2374a-eda9-4552-8ee2-6d52bdbf565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B259660-4CBD-4A9D-A7A4-752C29894CCC}"/>
</file>

<file path=customXml/itemProps2.xml><?xml version="1.0" encoding="utf-8"?>
<ds:datastoreItem xmlns:ds="http://schemas.openxmlformats.org/officeDocument/2006/customXml" ds:itemID="{B4E6B3AC-1C54-473E-8338-ABE3FB41DC51}"/>
</file>

<file path=customXml/itemProps3.xml><?xml version="1.0" encoding="utf-8"?>
<ds:datastoreItem xmlns:ds="http://schemas.openxmlformats.org/officeDocument/2006/customXml" ds:itemID="{30750AA0-C7B1-4AA5-B4DF-B9F5441E99A6}"/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1868</TotalTime>
  <Words>3941</Words>
  <Application>Microsoft Office PowerPoint</Application>
  <PresentationFormat>Widescreen</PresentationFormat>
  <Paragraphs>734</Paragraphs>
  <Slides>72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2" baseType="lpstr">
      <vt:lpstr>Arial</vt:lpstr>
      <vt:lpstr>Calibri</vt:lpstr>
      <vt:lpstr>Calibri Light</vt:lpstr>
      <vt:lpstr>Cambria Math</vt:lpstr>
      <vt:lpstr>Lora</vt:lpstr>
      <vt:lpstr>Symbol</vt:lpstr>
      <vt:lpstr>Tahoma</vt:lpstr>
      <vt:lpstr>Times New Roman</vt:lpstr>
      <vt:lpstr>Wingdings</vt:lpstr>
      <vt:lpstr>Office Theme</vt:lpstr>
      <vt:lpstr>Machine Learning DSE 2254  </vt:lpstr>
      <vt:lpstr>Supervised Learning  Regression - Prediction</vt:lpstr>
      <vt:lpstr>Supervised Learning Regression - Classification</vt:lpstr>
      <vt:lpstr>Notations</vt:lpstr>
      <vt:lpstr>Terminology</vt:lpstr>
      <vt:lpstr>Terminology</vt:lpstr>
      <vt:lpstr>Hypothesis language - representations</vt:lpstr>
      <vt:lpstr>Regression Analysis</vt:lpstr>
      <vt:lpstr>Type of Regression Models</vt:lpstr>
      <vt:lpstr>Some fits to the data : which is best?</vt:lpstr>
      <vt:lpstr>Hypothesis</vt:lpstr>
      <vt:lpstr>Hypothesis</vt:lpstr>
      <vt:lpstr>Linear Regression</vt:lpstr>
      <vt:lpstr>Simple Linear Regression</vt:lpstr>
      <vt:lpstr>Example 2</vt:lpstr>
      <vt:lpstr>Simple non-linear regression</vt:lpstr>
      <vt:lpstr>Example 2 – Simple Non Linear Regression</vt:lpstr>
      <vt:lpstr>Cost Function</vt:lpstr>
      <vt:lpstr>Cost Function</vt:lpstr>
      <vt:lpstr>Contour Plot</vt:lpstr>
      <vt:lpstr>Gradient Descent</vt:lpstr>
      <vt:lpstr>PowerPoint Presentation</vt:lpstr>
      <vt:lpstr>Relevant Terminology</vt:lpstr>
      <vt:lpstr>Multiple Linear Regression</vt:lpstr>
      <vt:lpstr>Polynomial Regression</vt:lpstr>
      <vt:lpstr>Logistic Regression</vt:lpstr>
      <vt:lpstr>Stepwise Regression</vt:lpstr>
      <vt:lpstr>Ridge Regression</vt:lpstr>
      <vt:lpstr>Lasso Regression</vt:lpstr>
      <vt:lpstr>Elastic Net Regression</vt:lpstr>
      <vt:lpstr>Supervised Learning Regression - Classification</vt:lpstr>
      <vt:lpstr>Logistic Function</vt:lpstr>
      <vt:lpstr>Logistic Regression</vt:lpstr>
      <vt:lpstr>Logistic Regression Model</vt:lpstr>
      <vt:lpstr>Logistic Regression – Decision Boundary</vt:lpstr>
      <vt:lpstr>Logistic Regression – Decision Boundary</vt:lpstr>
      <vt:lpstr>Logistic Regression – Non Linear Boundaries</vt:lpstr>
      <vt:lpstr>Logistic Regression - Non-linear boundaries</vt:lpstr>
      <vt:lpstr>PowerPoint Presentation</vt:lpstr>
      <vt:lpstr>Logistic Regression - Example</vt:lpstr>
      <vt:lpstr>Logistic Regression - Example</vt:lpstr>
      <vt:lpstr>Logistic Regression – Cost function</vt:lpstr>
      <vt:lpstr>Logistic Regression – Cost function</vt:lpstr>
      <vt:lpstr>Logistic Regression – Cost function</vt:lpstr>
      <vt:lpstr>Multiclass Classification</vt:lpstr>
      <vt:lpstr>Multi class Classification</vt:lpstr>
      <vt:lpstr>Logistic Regression - Prediction</vt:lpstr>
      <vt:lpstr>Gradient Descent</vt:lpstr>
      <vt:lpstr>Logistic Regression by Stochastic Gradient Descent</vt:lpstr>
      <vt:lpstr>Over fitting in Linear Regression</vt:lpstr>
      <vt:lpstr>Over fitting in Logistic Regression</vt:lpstr>
      <vt:lpstr>Addressing Over fitting</vt:lpstr>
      <vt:lpstr>Regularization </vt:lpstr>
      <vt:lpstr>Eager Vs. Lazy Learners</vt:lpstr>
      <vt:lpstr>Visualization of k-nearest neighbors</vt:lpstr>
      <vt:lpstr>K-Nearest Neighbors</vt:lpstr>
      <vt:lpstr>K-Nearest Neighbors</vt:lpstr>
      <vt:lpstr>Distance Measures for numeric attributes</vt:lpstr>
      <vt:lpstr>Example 1- KNN Classification </vt:lpstr>
      <vt:lpstr>Example 2- KNN Prediction </vt:lpstr>
      <vt:lpstr>Model Selection in the KNN case</vt:lpstr>
      <vt:lpstr>SVM—History and Applications</vt:lpstr>
      <vt:lpstr>SVM- Linearly Separable Data</vt:lpstr>
      <vt:lpstr>SVM- Linearly Separable Data</vt:lpstr>
      <vt:lpstr>SVM- Linearly Separable Data</vt:lpstr>
      <vt:lpstr>To find the functional margin</vt:lpstr>
      <vt:lpstr>To find the functional margin</vt:lpstr>
      <vt:lpstr>SVM – Nonlinear cases</vt:lpstr>
      <vt:lpstr>SVM – Nonlinear cases</vt:lpstr>
      <vt:lpstr>SVM- Nonlinear cases- Kernels</vt:lpstr>
      <vt:lpstr>Tuning Hyperparameters 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Rohini Rao</dc:creator>
  <cp:lastModifiedBy>Rohini  R Rao [MAHE-MIT]</cp:lastModifiedBy>
  <cp:revision>132</cp:revision>
  <dcterms:created xsi:type="dcterms:W3CDTF">2020-08-17T02:57:19Z</dcterms:created>
  <dcterms:modified xsi:type="dcterms:W3CDTF">2022-05-28T06:39:49Z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0x0101007017E7D00848E040932490A31FE0D4A9</vt:lpwstr>
  </property>
</Properties>
</file>